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6" r:id="rId4"/>
    <p:sldMasterId id="2147483712" r:id="rId5"/>
    <p:sldMasterId id="2147483724" r:id="rId6"/>
  </p:sldMasterIdLst>
  <p:notesMasterIdLst>
    <p:notesMasterId r:id="rId28"/>
  </p:notesMasterIdLst>
  <p:handoutMasterIdLst>
    <p:handoutMasterId r:id="rId29"/>
  </p:handoutMasterIdLst>
  <p:sldIdLst>
    <p:sldId id="411" r:id="rId7"/>
    <p:sldId id="472" r:id="rId8"/>
    <p:sldId id="418" r:id="rId9"/>
    <p:sldId id="469" r:id="rId10"/>
    <p:sldId id="456" r:id="rId11"/>
    <p:sldId id="415" r:id="rId12"/>
    <p:sldId id="420" r:id="rId13"/>
    <p:sldId id="287" r:id="rId14"/>
    <p:sldId id="462" r:id="rId15"/>
    <p:sldId id="454" r:id="rId16"/>
    <p:sldId id="451" r:id="rId17"/>
    <p:sldId id="459" r:id="rId18"/>
    <p:sldId id="461" r:id="rId19"/>
    <p:sldId id="452" r:id="rId20"/>
    <p:sldId id="263" r:id="rId21"/>
    <p:sldId id="460" r:id="rId22"/>
    <p:sldId id="458" r:id="rId23"/>
    <p:sldId id="453" r:id="rId24"/>
    <p:sldId id="473" r:id="rId25"/>
    <p:sldId id="475" r:id="rId26"/>
    <p:sldId id="477" r:id="rId27"/>
  </p:sldIdLst>
  <p:sldSz cx="12192000" cy="6858000"/>
  <p:notesSz cx="7099300" cy="10234613"/>
  <p:defaultTextStyle>
    <a:defPPr>
      <a:defRPr lang="en-US"/>
    </a:defPPr>
    <a:lvl1pPr marL="0" algn="l" defTabSz="63861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8617" algn="l" defTabSz="63861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7234" algn="l" defTabSz="63861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5851" algn="l" defTabSz="63861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4468" algn="l" defTabSz="63861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3085" algn="l" defTabSz="63861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1702" algn="l" defTabSz="63861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0319" algn="l" defTabSz="63861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08936" algn="l" defTabSz="63861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orient="horz" pos="3083" userDrawn="1">
          <p15:clr>
            <a:srgbClr val="A4A3A4"/>
          </p15:clr>
        </p15:guide>
        <p15:guide id="5" pos="309" userDrawn="1">
          <p15:clr>
            <a:srgbClr val="A4A3A4"/>
          </p15:clr>
        </p15:guide>
        <p15:guide id="8" orient="horz" pos="2074" userDrawn="1">
          <p15:clr>
            <a:srgbClr val="A4A3A4"/>
          </p15:clr>
        </p15:guide>
        <p15:guide id="11" pos="5535" userDrawn="1">
          <p15:clr>
            <a:srgbClr val="A4A3A4"/>
          </p15:clr>
        </p15:guide>
        <p15:guide id="12" pos="5443" userDrawn="1">
          <p15:clr>
            <a:srgbClr val="A4A3A4"/>
          </p15:clr>
        </p15:guide>
        <p15:guide id="13" orient="horz" pos="2160" userDrawn="1">
          <p15:clr>
            <a:srgbClr val="A4A3A4"/>
          </p15:clr>
        </p15:guide>
        <p15:guide id="14" orient="horz" pos="4111" userDrawn="1">
          <p15:clr>
            <a:srgbClr val="A4A3A4"/>
          </p15:clr>
        </p15:guide>
        <p15:guide id="15" orient="horz" pos="2765" userDrawn="1">
          <p15:clr>
            <a:srgbClr val="A4A3A4"/>
          </p15:clr>
        </p15:guide>
        <p15:guide id="16" pos="3840" userDrawn="1">
          <p15:clr>
            <a:srgbClr val="A4A3A4"/>
          </p15:clr>
        </p15:guide>
        <p15:guide id="17" pos="412" userDrawn="1">
          <p15:clr>
            <a:srgbClr val="A4A3A4"/>
          </p15:clr>
        </p15:guide>
        <p15:guide id="18" pos="7380" userDrawn="1">
          <p15:clr>
            <a:srgbClr val="A4A3A4"/>
          </p15:clr>
        </p15:guide>
        <p15:guide id="19" pos="72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asset" initials="g" lastIdx="7" clrIdx="4">
    <p:extLst>
      <p:ext uri="{19B8F6BF-5375-455C-9EA6-DF929625EA0E}">
        <p15:presenceInfo xmlns:p15="http://schemas.microsoft.com/office/powerpoint/2012/main" userId="grasset" providerId="None"/>
      </p:ext>
    </p:extLst>
  </p:cmAuthor>
  <p:cmAuthor id="2" name="claire dazon" initials="cd" lastIdx="16" clrIdx="1">
    <p:extLst>
      <p:ext uri="{19B8F6BF-5375-455C-9EA6-DF929625EA0E}">
        <p15:presenceInfo xmlns:p15="http://schemas.microsoft.com/office/powerpoint/2012/main" userId="e715d2535a87e00a" providerId="Windows Live"/>
      </p:ext>
    </p:extLst>
  </p:cmAuthor>
  <p:cmAuthor id="3" name="DAZON Claire" initials="DC [2]" lastIdx="5" clrIdx="2">
    <p:extLst>
      <p:ext uri="{19B8F6BF-5375-455C-9EA6-DF929625EA0E}">
        <p15:presenceInfo xmlns:p15="http://schemas.microsoft.com/office/powerpoint/2012/main" userId="S-1-5-21-343818398-2000478354-839522115-42437" providerId="AD"/>
      </p:ext>
    </p:extLst>
  </p:cmAuthor>
  <p:cmAuthor id="4" name="KARPIEL Juliette" initials="KJ" lastIdx="1" clrIdx="3">
    <p:extLst>
      <p:ext uri="{19B8F6BF-5375-455C-9EA6-DF929625EA0E}">
        <p15:presenceInfo xmlns:p15="http://schemas.microsoft.com/office/powerpoint/2012/main" userId="S-1-5-21-343818398-2000478354-839522115-426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74242"/>
    <a:srgbClr val="FFC729"/>
    <a:srgbClr val="FFDF85"/>
    <a:srgbClr val="EFCCDA"/>
    <a:srgbClr val="EDC5D5"/>
    <a:srgbClr val="E6E6E6"/>
    <a:srgbClr val="2FAC6A"/>
    <a:srgbClr val="C18D85"/>
    <a:srgbClr val="F5C2AF"/>
    <a:srgbClr val="8E68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7B26C5-4107-4FEC-AEDC-1716B250A1EF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087" autoAdjust="0"/>
  </p:normalViewPr>
  <p:slideViewPr>
    <p:cSldViewPr snapToGrid="0" showGuides="1">
      <p:cViewPr varScale="1">
        <p:scale>
          <a:sx n="101" d="100"/>
          <a:sy n="101" d="100"/>
        </p:scale>
        <p:origin x="120" y="366"/>
      </p:cViewPr>
      <p:guideLst>
        <p:guide orient="horz" pos="1620"/>
        <p:guide pos="2880"/>
        <p:guide orient="horz" pos="3083"/>
        <p:guide pos="309"/>
        <p:guide orient="horz" pos="2074"/>
        <p:guide pos="5535"/>
        <p:guide pos="5443"/>
        <p:guide orient="horz" pos="2160"/>
        <p:guide orient="horz" pos="4111"/>
        <p:guide orient="horz" pos="2765"/>
        <p:guide pos="3840"/>
        <p:guide pos="412"/>
        <p:guide pos="7380"/>
        <p:guide pos="7256"/>
      </p:guideLst>
    </p:cSldViewPr>
  </p:slideViewPr>
  <p:outlineViewPr>
    <p:cViewPr>
      <p:scale>
        <a:sx n="33" d="100"/>
        <a:sy n="33" d="100"/>
      </p:scale>
      <p:origin x="0" y="-35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>
        <p:scale>
          <a:sx n="100" d="100"/>
          <a:sy n="100" d="100"/>
        </p:scale>
        <p:origin x="2646" y="-1476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Home\kguy\Desktop\XRD%20Data\XRDfigures-Mo2C-The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Mo5N6 (MoS2 precursor)</c:v>
          </c:tx>
          <c:spPr>
            <a:ln w="63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xVal>
            <c:numRef>
              <c:f>'MoC-9'!$B$3:$B$4424</c:f>
              <c:numCache>
                <c:formatCode>General</c:formatCode>
                <c:ptCount val="4422"/>
                <c:pt idx="0">
                  <c:v>5.0080999999999998</c:v>
                </c:pt>
                <c:pt idx="1">
                  <c:v>5.0343999999999998</c:v>
                </c:pt>
                <c:pt idx="2">
                  <c:v>5.0606999999999998</c:v>
                </c:pt>
                <c:pt idx="3">
                  <c:v>5.0869</c:v>
                </c:pt>
                <c:pt idx="4">
                  <c:v>5.1132</c:v>
                </c:pt>
                <c:pt idx="5">
                  <c:v>5.1394000000000002</c:v>
                </c:pt>
                <c:pt idx="6">
                  <c:v>5.1657000000000002</c:v>
                </c:pt>
                <c:pt idx="7">
                  <c:v>5.1920000000000002</c:v>
                </c:pt>
                <c:pt idx="8">
                  <c:v>5.2182000000000004</c:v>
                </c:pt>
                <c:pt idx="9">
                  <c:v>5.2445000000000004</c:v>
                </c:pt>
                <c:pt idx="10">
                  <c:v>5.2706999999999997</c:v>
                </c:pt>
                <c:pt idx="11">
                  <c:v>5.2969999999999997</c:v>
                </c:pt>
                <c:pt idx="12">
                  <c:v>5.3232999999999997</c:v>
                </c:pt>
                <c:pt idx="13">
                  <c:v>5.3494999999999999</c:v>
                </c:pt>
                <c:pt idx="14">
                  <c:v>5.3757999999999999</c:v>
                </c:pt>
                <c:pt idx="15">
                  <c:v>5.4020000000000001</c:v>
                </c:pt>
                <c:pt idx="16">
                  <c:v>5.4283000000000001</c:v>
                </c:pt>
                <c:pt idx="17">
                  <c:v>5.4546000000000001</c:v>
                </c:pt>
                <c:pt idx="18">
                  <c:v>5.4808000000000003</c:v>
                </c:pt>
                <c:pt idx="19">
                  <c:v>5.5071000000000003</c:v>
                </c:pt>
                <c:pt idx="20">
                  <c:v>5.5332999999999997</c:v>
                </c:pt>
                <c:pt idx="21">
                  <c:v>5.5595999999999997</c:v>
                </c:pt>
                <c:pt idx="22">
                  <c:v>5.5858999999999996</c:v>
                </c:pt>
                <c:pt idx="23">
                  <c:v>5.6120999999999999</c:v>
                </c:pt>
                <c:pt idx="24">
                  <c:v>5.6383999999999999</c:v>
                </c:pt>
                <c:pt idx="25">
                  <c:v>5.6646000000000001</c:v>
                </c:pt>
                <c:pt idx="26">
                  <c:v>5.6909000000000001</c:v>
                </c:pt>
                <c:pt idx="27">
                  <c:v>5.7172000000000001</c:v>
                </c:pt>
                <c:pt idx="28">
                  <c:v>5.7434000000000003</c:v>
                </c:pt>
                <c:pt idx="29">
                  <c:v>5.7697000000000003</c:v>
                </c:pt>
                <c:pt idx="30">
                  <c:v>5.7958999999999996</c:v>
                </c:pt>
                <c:pt idx="31">
                  <c:v>5.8221999999999996</c:v>
                </c:pt>
                <c:pt idx="32">
                  <c:v>5.8484999999999996</c:v>
                </c:pt>
                <c:pt idx="33">
                  <c:v>5.8746999999999998</c:v>
                </c:pt>
                <c:pt idx="34">
                  <c:v>5.9009999999999998</c:v>
                </c:pt>
                <c:pt idx="35">
                  <c:v>5.9272</c:v>
                </c:pt>
                <c:pt idx="36">
                  <c:v>5.9535</c:v>
                </c:pt>
                <c:pt idx="37">
                  <c:v>5.9798</c:v>
                </c:pt>
                <c:pt idx="38">
                  <c:v>6.0060000000000002</c:v>
                </c:pt>
                <c:pt idx="39">
                  <c:v>6.0323000000000002</c:v>
                </c:pt>
                <c:pt idx="40">
                  <c:v>6.0586000000000002</c:v>
                </c:pt>
                <c:pt idx="41">
                  <c:v>6.0848000000000004</c:v>
                </c:pt>
                <c:pt idx="42">
                  <c:v>6.1111000000000004</c:v>
                </c:pt>
                <c:pt idx="43">
                  <c:v>6.1372999999999998</c:v>
                </c:pt>
                <c:pt idx="44">
                  <c:v>6.1635999999999997</c:v>
                </c:pt>
                <c:pt idx="45">
                  <c:v>6.1898999999999997</c:v>
                </c:pt>
                <c:pt idx="46">
                  <c:v>6.2161</c:v>
                </c:pt>
                <c:pt idx="47">
                  <c:v>6.2423999999999999</c:v>
                </c:pt>
                <c:pt idx="48">
                  <c:v>6.2686000000000002</c:v>
                </c:pt>
                <c:pt idx="49">
                  <c:v>6.2949000000000002</c:v>
                </c:pt>
                <c:pt idx="50">
                  <c:v>6.3212000000000002</c:v>
                </c:pt>
                <c:pt idx="51">
                  <c:v>6.3474000000000004</c:v>
                </c:pt>
                <c:pt idx="52">
                  <c:v>6.3737000000000004</c:v>
                </c:pt>
                <c:pt idx="53">
                  <c:v>6.3998999999999997</c:v>
                </c:pt>
                <c:pt idx="54">
                  <c:v>6.4261999999999997</c:v>
                </c:pt>
                <c:pt idx="55">
                  <c:v>6.4524999999999997</c:v>
                </c:pt>
                <c:pt idx="56">
                  <c:v>6.4786999999999999</c:v>
                </c:pt>
                <c:pt idx="57">
                  <c:v>6.5049999999999999</c:v>
                </c:pt>
                <c:pt idx="58">
                  <c:v>6.5312000000000001</c:v>
                </c:pt>
                <c:pt idx="59">
                  <c:v>6.5575000000000001</c:v>
                </c:pt>
                <c:pt idx="60">
                  <c:v>6.5838000000000001</c:v>
                </c:pt>
                <c:pt idx="61">
                  <c:v>6.61</c:v>
                </c:pt>
                <c:pt idx="62">
                  <c:v>6.6363000000000003</c:v>
                </c:pt>
                <c:pt idx="63">
                  <c:v>6.6624999999999996</c:v>
                </c:pt>
                <c:pt idx="64">
                  <c:v>6.6887999999999996</c:v>
                </c:pt>
                <c:pt idx="65">
                  <c:v>6.7150999999999996</c:v>
                </c:pt>
                <c:pt idx="66">
                  <c:v>6.7412999999999998</c:v>
                </c:pt>
                <c:pt idx="67">
                  <c:v>6.7675999999999998</c:v>
                </c:pt>
                <c:pt idx="68">
                  <c:v>6.7938000000000001</c:v>
                </c:pt>
                <c:pt idx="69">
                  <c:v>6.8201000000000001</c:v>
                </c:pt>
                <c:pt idx="70">
                  <c:v>6.8464</c:v>
                </c:pt>
                <c:pt idx="71">
                  <c:v>6.8726000000000003</c:v>
                </c:pt>
                <c:pt idx="72">
                  <c:v>6.8989000000000003</c:v>
                </c:pt>
                <c:pt idx="73">
                  <c:v>6.9252000000000002</c:v>
                </c:pt>
                <c:pt idx="74">
                  <c:v>6.9513999999999996</c:v>
                </c:pt>
                <c:pt idx="75">
                  <c:v>6.9776999999999996</c:v>
                </c:pt>
                <c:pt idx="76">
                  <c:v>7.0038999999999998</c:v>
                </c:pt>
                <c:pt idx="77">
                  <c:v>7.0301999999999998</c:v>
                </c:pt>
                <c:pt idx="78">
                  <c:v>7.0564999999999998</c:v>
                </c:pt>
                <c:pt idx="79">
                  <c:v>7.0827</c:v>
                </c:pt>
                <c:pt idx="80">
                  <c:v>7.109</c:v>
                </c:pt>
                <c:pt idx="81">
                  <c:v>7.1352000000000002</c:v>
                </c:pt>
                <c:pt idx="82">
                  <c:v>7.1615000000000002</c:v>
                </c:pt>
                <c:pt idx="83">
                  <c:v>7.1878000000000002</c:v>
                </c:pt>
                <c:pt idx="84">
                  <c:v>7.2140000000000004</c:v>
                </c:pt>
                <c:pt idx="85">
                  <c:v>7.2403000000000004</c:v>
                </c:pt>
                <c:pt idx="86">
                  <c:v>7.2664999999999997</c:v>
                </c:pt>
                <c:pt idx="87">
                  <c:v>7.2927999999999997</c:v>
                </c:pt>
                <c:pt idx="88">
                  <c:v>7.3190999999999997</c:v>
                </c:pt>
                <c:pt idx="89">
                  <c:v>7.3452999999999999</c:v>
                </c:pt>
                <c:pt idx="90">
                  <c:v>7.3715999999999999</c:v>
                </c:pt>
                <c:pt idx="91">
                  <c:v>7.3978000000000002</c:v>
                </c:pt>
                <c:pt idx="92">
                  <c:v>7.4241000000000001</c:v>
                </c:pt>
                <c:pt idx="93">
                  <c:v>7.4504000000000001</c:v>
                </c:pt>
                <c:pt idx="94">
                  <c:v>7.4766000000000004</c:v>
                </c:pt>
                <c:pt idx="95">
                  <c:v>7.5029000000000003</c:v>
                </c:pt>
                <c:pt idx="96">
                  <c:v>7.5290999999999997</c:v>
                </c:pt>
                <c:pt idx="97">
                  <c:v>7.5553999999999997</c:v>
                </c:pt>
                <c:pt idx="98">
                  <c:v>7.5816999999999997</c:v>
                </c:pt>
                <c:pt idx="99">
                  <c:v>7.6078999999999999</c:v>
                </c:pt>
                <c:pt idx="100">
                  <c:v>7.6341999999999999</c:v>
                </c:pt>
                <c:pt idx="101">
                  <c:v>7.6604000000000001</c:v>
                </c:pt>
                <c:pt idx="102">
                  <c:v>7.6867000000000001</c:v>
                </c:pt>
                <c:pt idx="103">
                  <c:v>7.7130000000000001</c:v>
                </c:pt>
                <c:pt idx="104">
                  <c:v>7.7392000000000003</c:v>
                </c:pt>
                <c:pt idx="105">
                  <c:v>7.7655000000000003</c:v>
                </c:pt>
                <c:pt idx="106">
                  <c:v>7.7916999999999996</c:v>
                </c:pt>
                <c:pt idx="107">
                  <c:v>7.8179999999999996</c:v>
                </c:pt>
                <c:pt idx="108">
                  <c:v>7.8442999999999996</c:v>
                </c:pt>
                <c:pt idx="109">
                  <c:v>7.8704999999999998</c:v>
                </c:pt>
                <c:pt idx="110">
                  <c:v>7.8967999999999998</c:v>
                </c:pt>
                <c:pt idx="111">
                  <c:v>7.9230999999999998</c:v>
                </c:pt>
                <c:pt idx="112">
                  <c:v>7.9493</c:v>
                </c:pt>
                <c:pt idx="113">
                  <c:v>7.9756</c:v>
                </c:pt>
                <c:pt idx="114">
                  <c:v>8.0017999999999994</c:v>
                </c:pt>
                <c:pt idx="115">
                  <c:v>8.0281000000000002</c:v>
                </c:pt>
                <c:pt idx="116">
                  <c:v>8.0543999999999993</c:v>
                </c:pt>
                <c:pt idx="117">
                  <c:v>8.0806000000000004</c:v>
                </c:pt>
                <c:pt idx="118">
                  <c:v>8.1068999999999996</c:v>
                </c:pt>
                <c:pt idx="119">
                  <c:v>8.1331000000000007</c:v>
                </c:pt>
                <c:pt idx="120">
                  <c:v>8.1593999999999998</c:v>
                </c:pt>
                <c:pt idx="121">
                  <c:v>8.1857000000000006</c:v>
                </c:pt>
                <c:pt idx="122">
                  <c:v>8.2119</c:v>
                </c:pt>
                <c:pt idx="123">
                  <c:v>8.2382000000000009</c:v>
                </c:pt>
                <c:pt idx="124">
                  <c:v>8.2644000000000002</c:v>
                </c:pt>
                <c:pt idx="125">
                  <c:v>8.2906999999999993</c:v>
                </c:pt>
                <c:pt idx="126">
                  <c:v>8.3170000000000002</c:v>
                </c:pt>
                <c:pt idx="127">
                  <c:v>8.3431999999999995</c:v>
                </c:pt>
                <c:pt idx="128">
                  <c:v>8.3695000000000004</c:v>
                </c:pt>
                <c:pt idx="129">
                  <c:v>8.3956999999999997</c:v>
                </c:pt>
                <c:pt idx="130">
                  <c:v>8.4220000000000006</c:v>
                </c:pt>
                <c:pt idx="131">
                  <c:v>8.4482999999999997</c:v>
                </c:pt>
                <c:pt idx="132">
                  <c:v>8.4745000000000008</c:v>
                </c:pt>
                <c:pt idx="133">
                  <c:v>8.5007999999999999</c:v>
                </c:pt>
                <c:pt idx="134">
                  <c:v>8.5269999999999992</c:v>
                </c:pt>
                <c:pt idx="135">
                  <c:v>8.5533000000000001</c:v>
                </c:pt>
                <c:pt idx="136">
                  <c:v>8.5795999999999992</c:v>
                </c:pt>
                <c:pt idx="137">
                  <c:v>8.6058000000000003</c:v>
                </c:pt>
                <c:pt idx="138">
                  <c:v>8.6320999999999994</c:v>
                </c:pt>
                <c:pt idx="139">
                  <c:v>8.6583000000000006</c:v>
                </c:pt>
                <c:pt idx="140">
                  <c:v>8.6845999999999997</c:v>
                </c:pt>
                <c:pt idx="141">
                  <c:v>8.7109000000000005</c:v>
                </c:pt>
                <c:pt idx="142">
                  <c:v>8.7370999999999999</c:v>
                </c:pt>
                <c:pt idx="143">
                  <c:v>8.7634000000000007</c:v>
                </c:pt>
                <c:pt idx="144">
                  <c:v>8.7896999999999998</c:v>
                </c:pt>
                <c:pt idx="145">
                  <c:v>8.8158999999999992</c:v>
                </c:pt>
                <c:pt idx="146">
                  <c:v>8.8422000000000001</c:v>
                </c:pt>
                <c:pt idx="147">
                  <c:v>8.8683999999999994</c:v>
                </c:pt>
                <c:pt idx="148">
                  <c:v>8.8947000000000003</c:v>
                </c:pt>
                <c:pt idx="149">
                  <c:v>8.9209999999999994</c:v>
                </c:pt>
                <c:pt idx="150">
                  <c:v>8.9472000000000005</c:v>
                </c:pt>
                <c:pt idx="151">
                  <c:v>8.9734999999999996</c:v>
                </c:pt>
                <c:pt idx="152">
                  <c:v>8.9997000000000007</c:v>
                </c:pt>
                <c:pt idx="153">
                  <c:v>9.0259999999999998</c:v>
                </c:pt>
                <c:pt idx="154">
                  <c:v>9.0523000000000007</c:v>
                </c:pt>
                <c:pt idx="155">
                  <c:v>9.0785</c:v>
                </c:pt>
                <c:pt idx="156">
                  <c:v>9.1047999999999991</c:v>
                </c:pt>
                <c:pt idx="157">
                  <c:v>9.1310000000000002</c:v>
                </c:pt>
                <c:pt idx="158">
                  <c:v>9.1572999999999993</c:v>
                </c:pt>
                <c:pt idx="159">
                  <c:v>9.1836000000000002</c:v>
                </c:pt>
                <c:pt idx="160">
                  <c:v>9.2097999999999995</c:v>
                </c:pt>
                <c:pt idx="161">
                  <c:v>9.2361000000000004</c:v>
                </c:pt>
                <c:pt idx="162">
                  <c:v>9.2622999999999998</c:v>
                </c:pt>
                <c:pt idx="163">
                  <c:v>9.2886000000000006</c:v>
                </c:pt>
                <c:pt idx="164">
                  <c:v>9.3148999999999997</c:v>
                </c:pt>
                <c:pt idx="165">
                  <c:v>9.3411000000000008</c:v>
                </c:pt>
                <c:pt idx="166">
                  <c:v>9.3673999999999999</c:v>
                </c:pt>
                <c:pt idx="167">
                  <c:v>9.3935999999999993</c:v>
                </c:pt>
                <c:pt idx="168">
                  <c:v>9.4199000000000002</c:v>
                </c:pt>
                <c:pt idx="169">
                  <c:v>9.4461999999999993</c:v>
                </c:pt>
                <c:pt idx="170">
                  <c:v>9.4724000000000004</c:v>
                </c:pt>
                <c:pt idx="171">
                  <c:v>9.4986999999999995</c:v>
                </c:pt>
                <c:pt idx="172">
                  <c:v>9.5249000000000006</c:v>
                </c:pt>
                <c:pt idx="173">
                  <c:v>9.5511999999999997</c:v>
                </c:pt>
                <c:pt idx="174">
                  <c:v>9.5775000000000006</c:v>
                </c:pt>
                <c:pt idx="175">
                  <c:v>9.6036999999999999</c:v>
                </c:pt>
                <c:pt idx="176">
                  <c:v>9.6300000000000008</c:v>
                </c:pt>
                <c:pt idx="177">
                  <c:v>9.6562000000000001</c:v>
                </c:pt>
                <c:pt idx="178">
                  <c:v>9.6824999999999992</c:v>
                </c:pt>
                <c:pt idx="179">
                  <c:v>9.7088000000000001</c:v>
                </c:pt>
                <c:pt idx="180">
                  <c:v>9.7349999999999994</c:v>
                </c:pt>
                <c:pt idx="181">
                  <c:v>9.7613000000000003</c:v>
                </c:pt>
                <c:pt idx="182">
                  <c:v>9.7875999999999994</c:v>
                </c:pt>
                <c:pt idx="183">
                  <c:v>9.8138000000000005</c:v>
                </c:pt>
                <c:pt idx="184">
                  <c:v>9.8400999999999996</c:v>
                </c:pt>
                <c:pt idx="185">
                  <c:v>9.8663000000000007</c:v>
                </c:pt>
                <c:pt idx="186">
                  <c:v>9.8925999999999998</c:v>
                </c:pt>
                <c:pt idx="187">
                  <c:v>9.9189000000000007</c:v>
                </c:pt>
                <c:pt idx="188">
                  <c:v>9.9451000000000001</c:v>
                </c:pt>
                <c:pt idx="189">
                  <c:v>9.9713999999999992</c:v>
                </c:pt>
                <c:pt idx="190">
                  <c:v>9.9976000000000003</c:v>
                </c:pt>
                <c:pt idx="191">
                  <c:v>10.023899999999999</c:v>
                </c:pt>
                <c:pt idx="192">
                  <c:v>10.0502</c:v>
                </c:pt>
                <c:pt idx="193">
                  <c:v>10.0764</c:v>
                </c:pt>
                <c:pt idx="194">
                  <c:v>10.1027</c:v>
                </c:pt>
                <c:pt idx="195">
                  <c:v>10.1289</c:v>
                </c:pt>
                <c:pt idx="196">
                  <c:v>10.155200000000001</c:v>
                </c:pt>
                <c:pt idx="197">
                  <c:v>10.1815</c:v>
                </c:pt>
                <c:pt idx="198">
                  <c:v>10.207700000000001</c:v>
                </c:pt>
                <c:pt idx="199">
                  <c:v>10.234</c:v>
                </c:pt>
                <c:pt idx="200">
                  <c:v>10.260199999999999</c:v>
                </c:pt>
                <c:pt idx="201">
                  <c:v>10.2865</c:v>
                </c:pt>
                <c:pt idx="202">
                  <c:v>10.312799999999999</c:v>
                </c:pt>
                <c:pt idx="203">
                  <c:v>10.339</c:v>
                </c:pt>
                <c:pt idx="204">
                  <c:v>10.3653</c:v>
                </c:pt>
                <c:pt idx="205">
                  <c:v>10.391500000000001</c:v>
                </c:pt>
                <c:pt idx="206">
                  <c:v>10.4178</c:v>
                </c:pt>
                <c:pt idx="207">
                  <c:v>10.444100000000001</c:v>
                </c:pt>
                <c:pt idx="208">
                  <c:v>10.4703</c:v>
                </c:pt>
                <c:pt idx="209">
                  <c:v>10.496600000000001</c:v>
                </c:pt>
                <c:pt idx="210">
                  <c:v>10.5228</c:v>
                </c:pt>
                <c:pt idx="211">
                  <c:v>10.549099999999999</c:v>
                </c:pt>
                <c:pt idx="212">
                  <c:v>10.5754</c:v>
                </c:pt>
                <c:pt idx="213">
                  <c:v>10.601599999999999</c:v>
                </c:pt>
                <c:pt idx="214">
                  <c:v>10.6279</c:v>
                </c:pt>
                <c:pt idx="215">
                  <c:v>10.654199999999999</c:v>
                </c:pt>
                <c:pt idx="216">
                  <c:v>10.680400000000001</c:v>
                </c:pt>
                <c:pt idx="217">
                  <c:v>10.7067</c:v>
                </c:pt>
                <c:pt idx="218">
                  <c:v>10.732900000000001</c:v>
                </c:pt>
                <c:pt idx="219">
                  <c:v>10.7592</c:v>
                </c:pt>
                <c:pt idx="220">
                  <c:v>10.785500000000001</c:v>
                </c:pt>
                <c:pt idx="221">
                  <c:v>10.8117</c:v>
                </c:pt>
                <c:pt idx="222">
                  <c:v>10.837999999999999</c:v>
                </c:pt>
                <c:pt idx="223">
                  <c:v>10.8642</c:v>
                </c:pt>
                <c:pt idx="224">
                  <c:v>10.890499999999999</c:v>
                </c:pt>
                <c:pt idx="225">
                  <c:v>10.9168</c:v>
                </c:pt>
                <c:pt idx="226">
                  <c:v>10.943</c:v>
                </c:pt>
                <c:pt idx="227">
                  <c:v>10.9693</c:v>
                </c:pt>
                <c:pt idx="228">
                  <c:v>10.9955</c:v>
                </c:pt>
                <c:pt idx="229">
                  <c:v>11.021800000000001</c:v>
                </c:pt>
                <c:pt idx="230">
                  <c:v>11.0481</c:v>
                </c:pt>
                <c:pt idx="231">
                  <c:v>11.074299999999999</c:v>
                </c:pt>
                <c:pt idx="232">
                  <c:v>11.1006</c:v>
                </c:pt>
                <c:pt idx="233">
                  <c:v>11.126799999999999</c:v>
                </c:pt>
                <c:pt idx="234">
                  <c:v>11.1531</c:v>
                </c:pt>
                <c:pt idx="235">
                  <c:v>11.179399999999999</c:v>
                </c:pt>
                <c:pt idx="236">
                  <c:v>11.2056</c:v>
                </c:pt>
                <c:pt idx="237">
                  <c:v>11.2319</c:v>
                </c:pt>
                <c:pt idx="238">
                  <c:v>11.258100000000001</c:v>
                </c:pt>
                <c:pt idx="239">
                  <c:v>11.2844</c:v>
                </c:pt>
                <c:pt idx="240">
                  <c:v>11.310700000000001</c:v>
                </c:pt>
                <c:pt idx="241">
                  <c:v>11.3369</c:v>
                </c:pt>
                <c:pt idx="242">
                  <c:v>11.363200000000001</c:v>
                </c:pt>
                <c:pt idx="243">
                  <c:v>11.3894</c:v>
                </c:pt>
                <c:pt idx="244">
                  <c:v>11.415699999999999</c:v>
                </c:pt>
                <c:pt idx="245">
                  <c:v>11.442</c:v>
                </c:pt>
                <c:pt idx="246">
                  <c:v>11.4682</c:v>
                </c:pt>
                <c:pt idx="247">
                  <c:v>11.4945</c:v>
                </c:pt>
                <c:pt idx="248">
                  <c:v>11.520799999999999</c:v>
                </c:pt>
                <c:pt idx="249">
                  <c:v>11.547000000000001</c:v>
                </c:pt>
                <c:pt idx="250">
                  <c:v>11.5733</c:v>
                </c:pt>
                <c:pt idx="251">
                  <c:v>11.599500000000001</c:v>
                </c:pt>
                <c:pt idx="252">
                  <c:v>11.6258</c:v>
                </c:pt>
                <c:pt idx="253">
                  <c:v>11.652100000000001</c:v>
                </c:pt>
                <c:pt idx="254">
                  <c:v>11.6783</c:v>
                </c:pt>
                <c:pt idx="255">
                  <c:v>11.704599999999999</c:v>
                </c:pt>
                <c:pt idx="256">
                  <c:v>11.7308</c:v>
                </c:pt>
                <c:pt idx="257">
                  <c:v>11.757099999999999</c:v>
                </c:pt>
                <c:pt idx="258">
                  <c:v>11.7834</c:v>
                </c:pt>
                <c:pt idx="259">
                  <c:v>11.8096</c:v>
                </c:pt>
                <c:pt idx="260">
                  <c:v>11.835900000000001</c:v>
                </c:pt>
                <c:pt idx="261">
                  <c:v>11.8621</c:v>
                </c:pt>
                <c:pt idx="262">
                  <c:v>11.888400000000001</c:v>
                </c:pt>
                <c:pt idx="263">
                  <c:v>11.9147</c:v>
                </c:pt>
                <c:pt idx="264">
                  <c:v>11.940899999999999</c:v>
                </c:pt>
                <c:pt idx="265">
                  <c:v>11.9672</c:v>
                </c:pt>
                <c:pt idx="266">
                  <c:v>11.993399999999999</c:v>
                </c:pt>
                <c:pt idx="267">
                  <c:v>12.0197</c:v>
                </c:pt>
                <c:pt idx="268">
                  <c:v>12.045999999999999</c:v>
                </c:pt>
                <c:pt idx="269">
                  <c:v>12.0722</c:v>
                </c:pt>
                <c:pt idx="270">
                  <c:v>12.0985</c:v>
                </c:pt>
                <c:pt idx="271">
                  <c:v>12.124700000000001</c:v>
                </c:pt>
                <c:pt idx="272">
                  <c:v>12.151</c:v>
                </c:pt>
                <c:pt idx="273">
                  <c:v>12.177300000000001</c:v>
                </c:pt>
                <c:pt idx="274">
                  <c:v>12.2035</c:v>
                </c:pt>
                <c:pt idx="275">
                  <c:v>12.229799999999999</c:v>
                </c:pt>
                <c:pt idx="276">
                  <c:v>12.256</c:v>
                </c:pt>
                <c:pt idx="277">
                  <c:v>12.282299999999999</c:v>
                </c:pt>
                <c:pt idx="278">
                  <c:v>12.3086</c:v>
                </c:pt>
                <c:pt idx="279">
                  <c:v>12.3348</c:v>
                </c:pt>
                <c:pt idx="280">
                  <c:v>12.3611</c:v>
                </c:pt>
                <c:pt idx="281">
                  <c:v>12.3873</c:v>
                </c:pt>
                <c:pt idx="282">
                  <c:v>12.413600000000001</c:v>
                </c:pt>
                <c:pt idx="283">
                  <c:v>12.4399</c:v>
                </c:pt>
                <c:pt idx="284">
                  <c:v>12.466100000000001</c:v>
                </c:pt>
                <c:pt idx="285">
                  <c:v>12.4924</c:v>
                </c:pt>
                <c:pt idx="286">
                  <c:v>12.518700000000001</c:v>
                </c:pt>
                <c:pt idx="287">
                  <c:v>12.5449</c:v>
                </c:pt>
                <c:pt idx="288">
                  <c:v>12.571199999999999</c:v>
                </c:pt>
                <c:pt idx="289">
                  <c:v>12.5974</c:v>
                </c:pt>
                <c:pt idx="290">
                  <c:v>12.623699999999999</c:v>
                </c:pt>
                <c:pt idx="291">
                  <c:v>12.65</c:v>
                </c:pt>
                <c:pt idx="292">
                  <c:v>12.6762</c:v>
                </c:pt>
                <c:pt idx="293">
                  <c:v>12.702500000000001</c:v>
                </c:pt>
                <c:pt idx="294">
                  <c:v>12.7287</c:v>
                </c:pt>
                <c:pt idx="295">
                  <c:v>12.755000000000001</c:v>
                </c:pt>
                <c:pt idx="296">
                  <c:v>12.7813</c:v>
                </c:pt>
                <c:pt idx="297">
                  <c:v>12.807499999999999</c:v>
                </c:pt>
                <c:pt idx="298">
                  <c:v>12.8338</c:v>
                </c:pt>
                <c:pt idx="299">
                  <c:v>12.86</c:v>
                </c:pt>
                <c:pt idx="300">
                  <c:v>12.8863</c:v>
                </c:pt>
                <c:pt idx="301">
                  <c:v>12.912599999999999</c:v>
                </c:pt>
                <c:pt idx="302">
                  <c:v>12.938800000000001</c:v>
                </c:pt>
                <c:pt idx="303">
                  <c:v>12.9651</c:v>
                </c:pt>
                <c:pt idx="304">
                  <c:v>12.991300000000001</c:v>
                </c:pt>
                <c:pt idx="305">
                  <c:v>13.0176</c:v>
                </c:pt>
                <c:pt idx="306">
                  <c:v>13.043900000000001</c:v>
                </c:pt>
                <c:pt idx="307">
                  <c:v>13.0701</c:v>
                </c:pt>
                <c:pt idx="308">
                  <c:v>13.096399999999999</c:v>
                </c:pt>
                <c:pt idx="309">
                  <c:v>13.1226</c:v>
                </c:pt>
                <c:pt idx="310">
                  <c:v>13.148899999999999</c:v>
                </c:pt>
                <c:pt idx="311">
                  <c:v>13.1752</c:v>
                </c:pt>
                <c:pt idx="312">
                  <c:v>13.2014</c:v>
                </c:pt>
                <c:pt idx="313">
                  <c:v>13.2277</c:v>
                </c:pt>
                <c:pt idx="314">
                  <c:v>13.2539</c:v>
                </c:pt>
                <c:pt idx="315">
                  <c:v>13.280200000000001</c:v>
                </c:pt>
                <c:pt idx="316">
                  <c:v>13.3065</c:v>
                </c:pt>
                <c:pt idx="317">
                  <c:v>13.332700000000001</c:v>
                </c:pt>
                <c:pt idx="318">
                  <c:v>13.359</c:v>
                </c:pt>
                <c:pt idx="319">
                  <c:v>13.385300000000001</c:v>
                </c:pt>
                <c:pt idx="320">
                  <c:v>13.4115</c:v>
                </c:pt>
                <c:pt idx="321">
                  <c:v>13.437799999999999</c:v>
                </c:pt>
                <c:pt idx="322">
                  <c:v>13.464</c:v>
                </c:pt>
                <c:pt idx="323">
                  <c:v>13.4903</c:v>
                </c:pt>
                <c:pt idx="324">
                  <c:v>13.5166</c:v>
                </c:pt>
                <c:pt idx="325">
                  <c:v>13.5428</c:v>
                </c:pt>
                <c:pt idx="326">
                  <c:v>13.569100000000001</c:v>
                </c:pt>
                <c:pt idx="327">
                  <c:v>13.5953</c:v>
                </c:pt>
                <c:pt idx="328">
                  <c:v>13.621600000000001</c:v>
                </c:pt>
                <c:pt idx="329">
                  <c:v>13.6479</c:v>
                </c:pt>
                <c:pt idx="330">
                  <c:v>13.674099999999999</c:v>
                </c:pt>
                <c:pt idx="331">
                  <c:v>13.7004</c:v>
                </c:pt>
                <c:pt idx="332">
                  <c:v>13.726599999999999</c:v>
                </c:pt>
                <c:pt idx="333">
                  <c:v>13.7529</c:v>
                </c:pt>
                <c:pt idx="334">
                  <c:v>13.779199999999999</c:v>
                </c:pt>
                <c:pt idx="335">
                  <c:v>13.805400000000001</c:v>
                </c:pt>
                <c:pt idx="336">
                  <c:v>13.8317</c:v>
                </c:pt>
                <c:pt idx="337">
                  <c:v>13.857900000000001</c:v>
                </c:pt>
                <c:pt idx="338">
                  <c:v>13.8842</c:v>
                </c:pt>
                <c:pt idx="339">
                  <c:v>13.910500000000001</c:v>
                </c:pt>
                <c:pt idx="340">
                  <c:v>13.9367</c:v>
                </c:pt>
                <c:pt idx="341">
                  <c:v>13.962999999999999</c:v>
                </c:pt>
                <c:pt idx="342">
                  <c:v>13.9892</c:v>
                </c:pt>
                <c:pt idx="343">
                  <c:v>14.015499999999999</c:v>
                </c:pt>
                <c:pt idx="344">
                  <c:v>14.0418</c:v>
                </c:pt>
                <c:pt idx="345">
                  <c:v>14.068</c:v>
                </c:pt>
                <c:pt idx="346">
                  <c:v>14.0943</c:v>
                </c:pt>
                <c:pt idx="347">
                  <c:v>14.1205</c:v>
                </c:pt>
                <c:pt idx="348">
                  <c:v>14.146800000000001</c:v>
                </c:pt>
                <c:pt idx="349">
                  <c:v>14.1731</c:v>
                </c:pt>
                <c:pt idx="350">
                  <c:v>14.199299999999999</c:v>
                </c:pt>
                <c:pt idx="351">
                  <c:v>14.2256</c:v>
                </c:pt>
                <c:pt idx="352">
                  <c:v>14.251799999999999</c:v>
                </c:pt>
                <c:pt idx="353">
                  <c:v>14.2781</c:v>
                </c:pt>
                <c:pt idx="354">
                  <c:v>14.304399999999999</c:v>
                </c:pt>
                <c:pt idx="355">
                  <c:v>14.3306</c:v>
                </c:pt>
                <c:pt idx="356">
                  <c:v>14.3569</c:v>
                </c:pt>
                <c:pt idx="357">
                  <c:v>14.3832</c:v>
                </c:pt>
                <c:pt idx="358">
                  <c:v>14.4094</c:v>
                </c:pt>
                <c:pt idx="359">
                  <c:v>14.435700000000001</c:v>
                </c:pt>
                <c:pt idx="360">
                  <c:v>14.4619</c:v>
                </c:pt>
                <c:pt idx="361">
                  <c:v>14.488200000000001</c:v>
                </c:pt>
                <c:pt idx="362">
                  <c:v>14.5145</c:v>
                </c:pt>
                <c:pt idx="363">
                  <c:v>14.540699999999999</c:v>
                </c:pt>
                <c:pt idx="364">
                  <c:v>14.567</c:v>
                </c:pt>
                <c:pt idx="365">
                  <c:v>14.5932</c:v>
                </c:pt>
                <c:pt idx="366">
                  <c:v>14.6195</c:v>
                </c:pt>
                <c:pt idx="367">
                  <c:v>14.645799999999999</c:v>
                </c:pt>
                <c:pt idx="368">
                  <c:v>14.672000000000001</c:v>
                </c:pt>
                <c:pt idx="369">
                  <c:v>14.6983</c:v>
                </c:pt>
                <c:pt idx="370">
                  <c:v>14.724500000000001</c:v>
                </c:pt>
                <c:pt idx="371">
                  <c:v>14.7508</c:v>
                </c:pt>
                <c:pt idx="372">
                  <c:v>14.777100000000001</c:v>
                </c:pt>
                <c:pt idx="373">
                  <c:v>14.8033</c:v>
                </c:pt>
                <c:pt idx="374">
                  <c:v>14.829599999999999</c:v>
                </c:pt>
                <c:pt idx="375">
                  <c:v>14.8558</c:v>
                </c:pt>
                <c:pt idx="376">
                  <c:v>14.882099999999999</c:v>
                </c:pt>
                <c:pt idx="377">
                  <c:v>14.9084</c:v>
                </c:pt>
                <c:pt idx="378">
                  <c:v>14.9346</c:v>
                </c:pt>
                <c:pt idx="379">
                  <c:v>14.960900000000001</c:v>
                </c:pt>
                <c:pt idx="380">
                  <c:v>14.9871</c:v>
                </c:pt>
                <c:pt idx="381">
                  <c:v>15.013400000000001</c:v>
                </c:pt>
                <c:pt idx="382">
                  <c:v>15.0397</c:v>
                </c:pt>
                <c:pt idx="383">
                  <c:v>15.065899999999999</c:v>
                </c:pt>
                <c:pt idx="384">
                  <c:v>15.0922</c:v>
                </c:pt>
                <c:pt idx="385">
                  <c:v>15.118399999999999</c:v>
                </c:pt>
                <c:pt idx="386">
                  <c:v>15.1447</c:v>
                </c:pt>
                <c:pt idx="387">
                  <c:v>15.170999999999999</c:v>
                </c:pt>
                <c:pt idx="388">
                  <c:v>15.1972</c:v>
                </c:pt>
                <c:pt idx="389">
                  <c:v>15.2235</c:v>
                </c:pt>
                <c:pt idx="390">
                  <c:v>15.2498</c:v>
                </c:pt>
                <c:pt idx="391">
                  <c:v>15.276</c:v>
                </c:pt>
                <c:pt idx="392">
                  <c:v>15.302300000000001</c:v>
                </c:pt>
                <c:pt idx="393">
                  <c:v>15.3285</c:v>
                </c:pt>
                <c:pt idx="394">
                  <c:v>15.354799999999999</c:v>
                </c:pt>
                <c:pt idx="395">
                  <c:v>15.3811</c:v>
                </c:pt>
                <c:pt idx="396">
                  <c:v>15.407299999999999</c:v>
                </c:pt>
                <c:pt idx="397">
                  <c:v>15.4336</c:v>
                </c:pt>
                <c:pt idx="398">
                  <c:v>15.4598</c:v>
                </c:pt>
                <c:pt idx="399">
                  <c:v>15.4861</c:v>
                </c:pt>
                <c:pt idx="400">
                  <c:v>15.5124</c:v>
                </c:pt>
                <c:pt idx="401">
                  <c:v>15.538600000000001</c:v>
                </c:pt>
                <c:pt idx="402">
                  <c:v>15.5649</c:v>
                </c:pt>
                <c:pt idx="403">
                  <c:v>15.591100000000001</c:v>
                </c:pt>
                <c:pt idx="404">
                  <c:v>15.6174</c:v>
                </c:pt>
                <c:pt idx="405">
                  <c:v>15.643700000000001</c:v>
                </c:pt>
                <c:pt idx="406">
                  <c:v>15.6699</c:v>
                </c:pt>
                <c:pt idx="407">
                  <c:v>15.696199999999999</c:v>
                </c:pt>
                <c:pt idx="408">
                  <c:v>15.7224</c:v>
                </c:pt>
                <c:pt idx="409">
                  <c:v>15.748699999999999</c:v>
                </c:pt>
                <c:pt idx="410">
                  <c:v>15.775</c:v>
                </c:pt>
                <c:pt idx="411">
                  <c:v>15.8012</c:v>
                </c:pt>
                <c:pt idx="412">
                  <c:v>15.827500000000001</c:v>
                </c:pt>
                <c:pt idx="413">
                  <c:v>15.8537</c:v>
                </c:pt>
                <c:pt idx="414">
                  <c:v>15.88</c:v>
                </c:pt>
                <c:pt idx="415">
                  <c:v>15.9063</c:v>
                </c:pt>
                <c:pt idx="416">
                  <c:v>15.932499999999999</c:v>
                </c:pt>
                <c:pt idx="417">
                  <c:v>15.9588</c:v>
                </c:pt>
                <c:pt idx="418">
                  <c:v>15.984999999999999</c:v>
                </c:pt>
                <c:pt idx="419">
                  <c:v>16.011299999999999</c:v>
                </c:pt>
                <c:pt idx="420">
                  <c:v>16.037600000000001</c:v>
                </c:pt>
                <c:pt idx="421">
                  <c:v>16.063800000000001</c:v>
                </c:pt>
                <c:pt idx="422">
                  <c:v>16.0901</c:v>
                </c:pt>
                <c:pt idx="423">
                  <c:v>16.116299999999999</c:v>
                </c:pt>
                <c:pt idx="424">
                  <c:v>16.142600000000002</c:v>
                </c:pt>
                <c:pt idx="425">
                  <c:v>16.168900000000001</c:v>
                </c:pt>
                <c:pt idx="426">
                  <c:v>16.1951</c:v>
                </c:pt>
                <c:pt idx="427">
                  <c:v>16.221399999999999</c:v>
                </c:pt>
                <c:pt idx="428">
                  <c:v>16.247699999999998</c:v>
                </c:pt>
                <c:pt idx="429">
                  <c:v>16.273900000000001</c:v>
                </c:pt>
                <c:pt idx="430">
                  <c:v>16.3002</c:v>
                </c:pt>
                <c:pt idx="431">
                  <c:v>16.3264</c:v>
                </c:pt>
                <c:pt idx="432">
                  <c:v>16.352699999999999</c:v>
                </c:pt>
                <c:pt idx="433">
                  <c:v>16.379000000000001</c:v>
                </c:pt>
                <c:pt idx="434">
                  <c:v>16.405200000000001</c:v>
                </c:pt>
                <c:pt idx="435">
                  <c:v>16.4315</c:v>
                </c:pt>
                <c:pt idx="436">
                  <c:v>16.457699999999999</c:v>
                </c:pt>
                <c:pt idx="437">
                  <c:v>16.484000000000002</c:v>
                </c:pt>
                <c:pt idx="438">
                  <c:v>16.510300000000001</c:v>
                </c:pt>
                <c:pt idx="439">
                  <c:v>16.5365</c:v>
                </c:pt>
                <c:pt idx="440">
                  <c:v>16.562799999999999</c:v>
                </c:pt>
                <c:pt idx="441">
                  <c:v>16.588999999999999</c:v>
                </c:pt>
                <c:pt idx="442">
                  <c:v>16.615300000000001</c:v>
                </c:pt>
                <c:pt idx="443">
                  <c:v>16.6416</c:v>
                </c:pt>
                <c:pt idx="444">
                  <c:v>16.6678</c:v>
                </c:pt>
                <c:pt idx="445">
                  <c:v>16.694099999999999</c:v>
                </c:pt>
                <c:pt idx="446">
                  <c:v>16.720300000000002</c:v>
                </c:pt>
                <c:pt idx="447">
                  <c:v>16.746600000000001</c:v>
                </c:pt>
                <c:pt idx="448">
                  <c:v>16.7729</c:v>
                </c:pt>
                <c:pt idx="449">
                  <c:v>16.799099999999999</c:v>
                </c:pt>
                <c:pt idx="450">
                  <c:v>16.825399999999998</c:v>
                </c:pt>
                <c:pt idx="451">
                  <c:v>16.851600000000001</c:v>
                </c:pt>
                <c:pt idx="452">
                  <c:v>16.8779</c:v>
                </c:pt>
                <c:pt idx="453">
                  <c:v>16.904199999999999</c:v>
                </c:pt>
                <c:pt idx="454">
                  <c:v>16.930399999999999</c:v>
                </c:pt>
                <c:pt idx="455">
                  <c:v>16.956700000000001</c:v>
                </c:pt>
                <c:pt idx="456">
                  <c:v>16.982900000000001</c:v>
                </c:pt>
                <c:pt idx="457">
                  <c:v>17.0092</c:v>
                </c:pt>
                <c:pt idx="458">
                  <c:v>17.035499999999999</c:v>
                </c:pt>
                <c:pt idx="459">
                  <c:v>17.061699999999998</c:v>
                </c:pt>
                <c:pt idx="460">
                  <c:v>17.088000000000001</c:v>
                </c:pt>
                <c:pt idx="461">
                  <c:v>17.1143</c:v>
                </c:pt>
                <c:pt idx="462">
                  <c:v>17.140499999999999</c:v>
                </c:pt>
                <c:pt idx="463">
                  <c:v>17.166799999999999</c:v>
                </c:pt>
                <c:pt idx="464">
                  <c:v>17.193000000000001</c:v>
                </c:pt>
                <c:pt idx="465">
                  <c:v>17.2193</c:v>
                </c:pt>
                <c:pt idx="466">
                  <c:v>17.2456</c:v>
                </c:pt>
                <c:pt idx="467">
                  <c:v>17.271799999999999</c:v>
                </c:pt>
                <c:pt idx="468">
                  <c:v>17.298100000000002</c:v>
                </c:pt>
                <c:pt idx="469">
                  <c:v>17.324300000000001</c:v>
                </c:pt>
                <c:pt idx="470">
                  <c:v>17.3506</c:v>
                </c:pt>
                <c:pt idx="471">
                  <c:v>17.376899999999999</c:v>
                </c:pt>
                <c:pt idx="472">
                  <c:v>17.403099999999998</c:v>
                </c:pt>
                <c:pt idx="473">
                  <c:v>17.429400000000001</c:v>
                </c:pt>
                <c:pt idx="474">
                  <c:v>17.4556</c:v>
                </c:pt>
                <c:pt idx="475">
                  <c:v>17.4819</c:v>
                </c:pt>
                <c:pt idx="476">
                  <c:v>17.508199999999999</c:v>
                </c:pt>
                <c:pt idx="477">
                  <c:v>17.534400000000002</c:v>
                </c:pt>
                <c:pt idx="478">
                  <c:v>17.560700000000001</c:v>
                </c:pt>
                <c:pt idx="479">
                  <c:v>17.5869</c:v>
                </c:pt>
                <c:pt idx="480">
                  <c:v>17.613199999999999</c:v>
                </c:pt>
                <c:pt idx="481">
                  <c:v>17.639500000000002</c:v>
                </c:pt>
                <c:pt idx="482">
                  <c:v>17.665700000000001</c:v>
                </c:pt>
                <c:pt idx="483">
                  <c:v>17.692</c:v>
                </c:pt>
                <c:pt idx="484">
                  <c:v>17.7182</c:v>
                </c:pt>
                <c:pt idx="485">
                  <c:v>17.744499999999999</c:v>
                </c:pt>
                <c:pt idx="486">
                  <c:v>17.770800000000001</c:v>
                </c:pt>
                <c:pt idx="487">
                  <c:v>17.797000000000001</c:v>
                </c:pt>
                <c:pt idx="488">
                  <c:v>17.8233</c:v>
                </c:pt>
                <c:pt idx="489">
                  <c:v>17.849499999999999</c:v>
                </c:pt>
                <c:pt idx="490">
                  <c:v>17.875800000000002</c:v>
                </c:pt>
                <c:pt idx="491">
                  <c:v>17.902100000000001</c:v>
                </c:pt>
                <c:pt idx="492">
                  <c:v>17.9283</c:v>
                </c:pt>
                <c:pt idx="493">
                  <c:v>17.954599999999999</c:v>
                </c:pt>
                <c:pt idx="494">
                  <c:v>17.980799999999999</c:v>
                </c:pt>
                <c:pt idx="495">
                  <c:v>18.007100000000001</c:v>
                </c:pt>
                <c:pt idx="496">
                  <c:v>18.0334</c:v>
                </c:pt>
                <c:pt idx="497">
                  <c:v>18.0596</c:v>
                </c:pt>
                <c:pt idx="498">
                  <c:v>18.085899999999999</c:v>
                </c:pt>
                <c:pt idx="499">
                  <c:v>18.112200000000001</c:v>
                </c:pt>
                <c:pt idx="500">
                  <c:v>18.138400000000001</c:v>
                </c:pt>
                <c:pt idx="501">
                  <c:v>18.1647</c:v>
                </c:pt>
                <c:pt idx="502">
                  <c:v>18.190899999999999</c:v>
                </c:pt>
                <c:pt idx="503">
                  <c:v>18.217199999999998</c:v>
                </c:pt>
                <c:pt idx="504">
                  <c:v>18.243500000000001</c:v>
                </c:pt>
                <c:pt idx="505">
                  <c:v>18.2697</c:v>
                </c:pt>
                <c:pt idx="506">
                  <c:v>18.295999999999999</c:v>
                </c:pt>
                <c:pt idx="507">
                  <c:v>18.322199999999999</c:v>
                </c:pt>
                <c:pt idx="508">
                  <c:v>18.348500000000001</c:v>
                </c:pt>
                <c:pt idx="509">
                  <c:v>18.3748</c:v>
                </c:pt>
                <c:pt idx="510">
                  <c:v>18.401</c:v>
                </c:pt>
                <c:pt idx="511">
                  <c:v>18.427299999999999</c:v>
                </c:pt>
                <c:pt idx="512">
                  <c:v>18.453499999999998</c:v>
                </c:pt>
                <c:pt idx="513">
                  <c:v>18.479800000000001</c:v>
                </c:pt>
                <c:pt idx="514">
                  <c:v>18.5061</c:v>
                </c:pt>
                <c:pt idx="515">
                  <c:v>18.532299999999999</c:v>
                </c:pt>
                <c:pt idx="516">
                  <c:v>18.558599999999998</c:v>
                </c:pt>
                <c:pt idx="517">
                  <c:v>18.584800000000001</c:v>
                </c:pt>
                <c:pt idx="518">
                  <c:v>18.6111</c:v>
                </c:pt>
                <c:pt idx="519">
                  <c:v>18.6374</c:v>
                </c:pt>
                <c:pt idx="520">
                  <c:v>18.663599999999999</c:v>
                </c:pt>
                <c:pt idx="521">
                  <c:v>18.689900000000002</c:v>
                </c:pt>
                <c:pt idx="522">
                  <c:v>18.716100000000001</c:v>
                </c:pt>
                <c:pt idx="523">
                  <c:v>18.7424</c:v>
                </c:pt>
                <c:pt idx="524">
                  <c:v>18.768699999999999</c:v>
                </c:pt>
                <c:pt idx="525">
                  <c:v>18.794899999999998</c:v>
                </c:pt>
                <c:pt idx="526">
                  <c:v>18.821200000000001</c:v>
                </c:pt>
                <c:pt idx="527">
                  <c:v>18.8474</c:v>
                </c:pt>
                <c:pt idx="528">
                  <c:v>18.873699999999999</c:v>
                </c:pt>
                <c:pt idx="529">
                  <c:v>18.899999999999999</c:v>
                </c:pt>
                <c:pt idx="530">
                  <c:v>18.926200000000001</c:v>
                </c:pt>
                <c:pt idx="531">
                  <c:v>18.952500000000001</c:v>
                </c:pt>
                <c:pt idx="532">
                  <c:v>18.9788</c:v>
                </c:pt>
                <c:pt idx="533">
                  <c:v>19.004999999999999</c:v>
                </c:pt>
                <c:pt idx="534">
                  <c:v>19.031300000000002</c:v>
                </c:pt>
                <c:pt idx="535">
                  <c:v>19.057500000000001</c:v>
                </c:pt>
                <c:pt idx="536">
                  <c:v>19.0838</c:v>
                </c:pt>
                <c:pt idx="537">
                  <c:v>19.110099999999999</c:v>
                </c:pt>
                <c:pt idx="538">
                  <c:v>19.136299999999999</c:v>
                </c:pt>
                <c:pt idx="539">
                  <c:v>19.162600000000001</c:v>
                </c:pt>
                <c:pt idx="540">
                  <c:v>19.188800000000001</c:v>
                </c:pt>
                <c:pt idx="541">
                  <c:v>19.2151</c:v>
                </c:pt>
                <c:pt idx="542">
                  <c:v>19.241399999999999</c:v>
                </c:pt>
                <c:pt idx="543">
                  <c:v>19.267600000000002</c:v>
                </c:pt>
                <c:pt idx="544">
                  <c:v>19.293900000000001</c:v>
                </c:pt>
                <c:pt idx="545">
                  <c:v>19.3201</c:v>
                </c:pt>
                <c:pt idx="546">
                  <c:v>19.346399999999999</c:v>
                </c:pt>
                <c:pt idx="547">
                  <c:v>19.372699999999998</c:v>
                </c:pt>
                <c:pt idx="548">
                  <c:v>19.398900000000001</c:v>
                </c:pt>
                <c:pt idx="549">
                  <c:v>19.4252</c:v>
                </c:pt>
                <c:pt idx="550">
                  <c:v>19.4514</c:v>
                </c:pt>
                <c:pt idx="551">
                  <c:v>19.477699999999999</c:v>
                </c:pt>
                <c:pt idx="552">
                  <c:v>19.504000000000001</c:v>
                </c:pt>
                <c:pt idx="553">
                  <c:v>19.530200000000001</c:v>
                </c:pt>
                <c:pt idx="554">
                  <c:v>19.5565</c:v>
                </c:pt>
                <c:pt idx="555">
                  <c:v>19.582699999999999</c:v>
                </c:pt>
                <c:pt idx="556">
                  <c:v>19.609000000000002</c:v>
                </c:pt>
                <c:pt idx="557">
                  <c:v>19.635300000000001</c:v>
                </c:pt>
                <c:pt idx="558">
                  <c:v>19.6615</c:v>
                </c:pt>
                <c:pt idx="559">
                  <c:v>19.687799999999999</c:v>
                </c:pt>
                <c:pt idx="560">
                  <c:v>19.713999999999999</c:v>
                </c:pt>
                <c:pt idx="561">
                  <c:v>19.740300000000001</c:v>
                </c:pt>
                <c:pt idx="562">
                  <c:v>19.7666</c:v>
                </c:pt>
                <c:pt idx="563">
                  <c:v>19.7928</c:v>
                </c:pt>
                <c:pt idx="564">
                  <c:v>19.819099999999999</c:v>
                </c:pt>
                <c:pt idx="565">
                  <c:v>19.845300000000002</c:v>
                </c:pt>
                <c:pt idx="566">
                  <c:v>19.871600000000001</c:v>
                </c:pt>
                <c:pt idx="567">
                  <c:v>19.8979</c:v>
                </c:pt>
                <c:pt idx="568">
                  <c:v>19.924099999999999</c:v>
                </c:pt>
                <c:pt idx="569">
                  <c:v>19.950399999999998</c:v>
                </c:pt>
                <c:pt idx="570">
                  <c:v>19.976700000000001</c:v>
                </c:pt>
                <c:pt idx="571">
                  <c:v>20.0029</c:v>
                </c:pt>
                <c:pt idx="572">
                  <c:v>20.029199999999999</c:v>
                </c:pt>
                <c:pt idx="573">
                  <c:v>20.055399999999999</c:v>
                </c:pt>
                <c:pt idx="574">
                  <c:v>20.081700000000001</c:v>
                </c:pt>
                <c:pt idx="575">
                  <c:v>20.108000000000001</c:v>
                </c:pt>
                <c:pt idx="576">
                  <c:v>20.1342</c:v>
                </c:pt>
                <c:pt idx="577">
                  <c:v>20.160499999999999</c:v>
                </c:pt>
                <c:pt idx="578">
                  <c:v>20.186699999999998</c:v>
                </c:pt>
                <c:pt idx="579">
                  <c:v>20.213000000000001</c:v>
                </c:pt>
                <c:pt idx="580">
                  <c:v>20.2393</c:v>
                </c:pt>
                <c:pt idx="581">
                  <c:v>20.265499999999999</c:v>
                </c:pt>
                <c:pt idx="582">
                  <c:v>20.291799999999999</c:v>
                </c:pt>
                <c:pt idx="583">
                  <c:v>20.318000000000001</c:v>
                </c:pt>
                <c:pt idx="584">
                  <c:v>20.3443</c:v>
                </c:pt>
                <c:pt idx="585">
                  <c:v>20.3706</c:v>
                </c:pt>
                <c:pt idx="586">
                  <c:v>20.396799999999999</c:v>
                </c:pt>
                <c:pt idx="587">
                  <c:v>20.423100000000002</c:v>
                </c:pt>
                <c:pt idx="588">
                  <c:v>20.449300000000001</c:v>
                </c:pt>
                <c:pt idx="589">
                  <c:v>20.4756</c:v>
                </c:pt>
                <c:pt idx="590">
                  <c:v>20.501899999999999</c:v>
                </c:pt>
                <c:pt idx="591">
                  <c:v>20.528099999999998</c:v>
                </c:pt>
                <c:pt idx="592">
                  <c:v>20.554400000000001</c:v>
                </c:pt>
                <c:pt idx="593">
                  <c:v>20.5806</c:v>
                </c:pt>
                <c:pt idx="594">
                  <c:v>20.6069</c:v>
                </c:pt>
                <c:pt idx="595">
                  <c:v>20.633199999999999</c:v>
                </c:pt>
                <c:pt idx="596">
                  <c:v>20.659400000000002</c:v>
                </c:pt>
                <c:pt idx="597">
                  <c:v>20.685700000000001</c:v>
                </c:pt>
                <c:pt idx="598">
                  <c:v>20.7119</c:v>
                </c:pt>
                <c:pt idx="599">
                  <c:v>20.738199999999999</c:v>
                </c:pt>
                <c:pt idx="600">
                  <c:v>20.764500000000002</c:v>
                </c:pt>
                <c:pt idx="601">
                  <c:v>20.790700000000001</c:v>
                </c:pt>
                <c:pt idx="602">
                  <c:v>20.817</c:v>
                </c:pt>
                <c:pt idx="603">
                  <c:v>20.843299999999999</c:v>
                </c:pt>
                <c:pt idx="604">
                  <c:v>20.869499999999999</c:v>
                </c:pt>
                <c:pt idx="605">
                  <c:v>20.895800000000001</c:v>
                </c:pt>
                <c:pt idx="606">
                  <c:v>20.922000000000001</c:v>
                </c:pt>
                <c:pt idx="607">
                  <c:v>20.9483</c:v>
                </c:pt>
                <c:pt idx="608">
                  <c:v>20.974599999999999</c:v>
                </c:pt>
                <c:pt idx="609">
                  <c:v>21.000800000000002</c:v>
                </c:pt>
                <c:pt idx="610">
                  <c:v>21.027100000000001</c:v>
                </c:pt>
                <c:pt idx="611">
                  <c:v>21.0533</c:v>
                </c:pt>
                <c:pt idx="612">
                  <c:v>21.079599999999999</c:v>
                </c:pt>
                <c:pt idx="613">
                  <c:v>21.105899999999998</c:v>
                </c:pt>
                <c:pt idx="614">
                  <c:v>21.132100000000001</c:v>
                </c:pt>
                <c:pt idx="615">
                  <c:v>21.1584</c:v>
                </c:pt>
                <c:pt idx="616">
                  <c:v>21.1846</c:v>
                </c:pt>
                <c:pt idx="617">
                  <c:v>21.210899999999999</c:v>
                </c:pt>
                <c:pt idx="618">
                  <c:v>21.237200000000001</c:v>
                </c:pt>
                <c:pt idx="619">
                  <c:v>21.263400000000001</c:v>
                </c:pt>
                <c:pt idx="620">
                  <c:v>21.2897</c:v>
                </c:pt>
                <c:pt idx="621">
                  <c:v>21.315899999999999</c:v>
                </c:pt>
                <c:pt idx="622">
                  <c:v>21.342199999999998</c:v>
                </c:pt>
                <c:pt idx="623">
                  <c:v>21.368500000000001</c:v>
                </c:pt>
                <c:pt idx="624">
                  <c:v>21.3947</c:v>
                </c:pt>
                <c:pt idx="625">
                  <c:v>21.420999999999999</c:v>
                </c:pt>
                <c:pt idx="626">
                  <c:v>21.447199999999999</c:v>
                </c:pt>
                <c:pt idx="627">
                  <c:v>21.473500000000001</c:v>
                </c:pt>
                <c:pt idx="628">
                  <c:v>21.4998</c:v>
                </c:pt>
                <c:pt idx="629">
                  <c:v>21.526</c:v>
                </c:pt>
                <c:pt idx="630">
                  <c:v>21.552299999999999</c:v>
                </c:pt>
                <c:pt idx="631">
                  <c:v>21.578499999999998</c:v>
                </c:pt>
                <c:pt idx="632">
                  <c:v>21.604800000000001</c:v>
                </c:pt>
                <c:pt idx="633">
                  <c:v>21.6311</c:v>
                </c:pt>
                <c:pt idx="634">
                  <c:v>21.657299999999999</c:v>
                </c:pt>
                <c:pt idx="635">
                  <c:v>21.683599999999998</c:v>
                </c:pt>
                <c:pt idx="636">
                  <c:v>21.709900000000001</c:v>
                </c:pt>
                <c:pt idx="637">
                  <c:v>21.7361</c:v>
                </c:pt>
                <c:pt idx="638">
                  <c:v>21.7624</c:v>
                </c:pt>
                <c:pt idx="639">
                  <c:v>21.788599999999999</c:v>
                </c:pt>
                <c:pt idx="640">
                  <c:v>21.814900000000002</c:v>
                </c:pt>
                <c:pt idx="641">
                  <c:v>21.841200000000001</c:v>
                </c:pt>
                <c:pt idx="642">
                  <c:v>21.8674</c:v>
                </c:pt>
                <c:pt idx="643">
                  <c:v>21.893699999999999</c:v>
                </c:pt>
                <c:pt idx="644">
                  <c:v>21.919899999999998</c:v>
                </c:pt>
                <c:pt idx="645">
                  <c:v>21.946200000000001</c:v>
                </c:pt>
                <c:pt idx="646">
                  <c:v>21.9725</c:v>
                </c:pt>
                <c:pt idx="647">
                  <c:v>21.998699999999999</c:v>
                </c:pt>
                <c:pt idx="648">
                  <c:v>22.024999999999999</c:v>
                </c:pt>
                <c:pt idx="649">
                  <c:v>22.051200000000001</c:v>
                </c:pt>
                <c:pt idx="650">
                  <c:v>22.077500000000001</c:v>
                </c:pt>
                <c:pt idx="651">
                  <c:v>22.1038</c:v>
                </c:pt>
                <c:pt idx="652">
                  <c:v>22.13</c:v>
                </c:pt>
                <c:pt idx="653">
                  <c:v>22.156300000000002</c:v>
                </c:pt>
                <c:pt idx="654">
                  <c:v>22.182500000000001</c:v>
                </c:pt>
                <c:pt idx="655">
                  <c:v>22.2088</c:v>
                </c:pt>
                <c:pt idx="656">
                  <c:v>22.235099999999999</c:v>
                </c:pt>
                <c:pt idx="657">
                  <c:v>22.261299999999999</c:v>
                </c:pt>
                <c:pt idx="658">
                  <c:v>22.287600000000001</c:v>
                </c:pt>
                <c:pt idx="659">
                  <c:v>22.313800000000001</c:v>
                </c:pt>
                <c:pt idx="660">
                  <c:v>22.3401</c:v>
                </c:pt>
                <c:pt idx="661">
                  <c:v>22.366399999999999</c:v>
                </c:pt>
                <c:pt idx="662">
                  <c:v>22.392600000000002</c:v>
                </c:pt>
                <c:pt idx="663">
                  <c:v>22.418900000000001</c:v>
                </c:pt>
                <c:pt idx="664">
                  <c:v>22.4451</c:v>
                </c:pt>
                <c:pt idx="665">
                  <c:v>22.471399999999999</c:v>
                </c:pt>
                <c:pt idx="666">
                  <c:v>22.497699999999998</c:v>
                </c:pt>
                <c:pt idx="667">
                  <c:v>22.523900000000001</c:v>
                </c:pt>
                <c:pt idx="668">
                  <c:v>22.5502</c:v>
                </c:pt>
                <c:pt idx="669">
                  <c:v>22.5764</c:v>
                </c:pt>
                <c:pt idx="670">
                  <c:v>22.602699999999999</c:v>
                </c:pt>
                <c:pt idx="671">
                  <c:v>22.629000000000001</c:v>
                </c:pt>
                <c:pt idx="672">
                  <c:v>22.655200000000001</c:v>
                </c:pt>
                <c:pt idx="673">
                  <c:v>22.6815</c:v>
                </c:pt>
                <c:pt idx="674">
                  <c:v>22.707699999999999</c:v>
                </c:pt>
                <c:pt idx="675">
                  <c:v>22.734000000000002</c:v>
                </c:pt>
                <c:pt idx="676">
                  <c:v>22.760300000000001</c:v>
                </c:pt>
                <c:pt idx="677">
                  <c:v>22.7865</c:v>
                </c:pt>
                <c:pt idx="678">
                  <c:v>22.812799999999999</c:v>
                </c:pt>
                <c:pt idx="679">
                  <c:v>22.839099999999998</c:v>
                </c:pt>
                <c:pt idx="680">
                  <c:v>22.865300000000001</c:v>
                </c:pt>
                <c:pt idx="681">
                  <c:v>22.8916</c:v>
                </c:pt>
                <c:pt idx="682">
                  <c:v>22.9178</c:v>
                </c:pt>
                <c:pt idx="683">
                  <c:v>22.944099999999999</c:v>
                </c:pt>
                <c:pt idx="684">
                  <c:v>22.970400000000001</c:v>
                </c:pt>
                <c:pt idx="685">
                  <c:v>22.996600000000001</c:v>
                </c:pt>
                <c:pt idx="686">
                  <c:v>23.0229</c:v>
                </c:pt>
                <c:pt idx="687">
                  <c:v>23.049099999999999</c:v>
                </c:pt>
                <c:pt idx="688">
                  <c:v>23.075399999999998</c:v>
                </c:pt>
                <c:pt idx="689">
                  <c:v>23.101700000000001</c:v>
                </c:pt>
                <c:pt idx="690">
                  <c:v>23.1279</c:v>
                </c:pt>
                <c:pt idx="691">
                  <c:v>23.154199999999999</c:v>
                </c:pt>
                <c:pt idx="692">
                  <c:v>23.180399999999999</c:v>
                </c:pt>
                <c:pt idx="693">
                  <c:v>23.206700000000001</c:v>
                </c:pt>
                <c:pt idx="694">
                  <c:v>23.233000000000001</c:v>
                </c:pt>
                <c:pt idx="695">
                  <c:v>23.2592</c:v>
                </c:pt>
                <c:pt idx="696">
                  <c:v>23.285499999999999</c:v>
                </c:pt>
                <c:pt idx="697">
                  <c:v>23.311699999999998</c:v>
                </c:pt>
                <c:pt idx="698">
                  <c:v>23.338000000000001</c:v>
                </c:pt>
                <c:pt idx="699">
                  <c:v>23.3643</c:v>
                </c:pt>
                <c:pt idx="700">
                  <c:v>23.390499999999999</c:v>
                </c:pt>
                <c:pt idx="701">
                  <c:v>23.416799999999999</c:v>
                </c:pt>
                <c:pt idx="702">
                  <c:v>23.443000000000001</c:v>
                </c:pt>
                <c:pt idx="703">
                  <c:v>23.4693</c:v>
                </c:pt>
                <c:pt idx="704">
                  <c:v>23.4956</c:v>
                </c:pt>
                <c:pt idx="705">
                  <c:v>23.521799999999999</c:v>
                </c:pt>
                <c:pt idx="706">
                  <c:v>23.548100000000002</c:v>
                </c:pt>
                <c:pt idx="707">
                  <c:v>23.574300000000001</c:v>
                </c:pt>
                <c:pt idx="708">
                  <c:v>23.6006</c:v>
                </c:pt>
                <c:pt idx="709">
                  <c:v>23.626899999999999</c:v>
                </c:pt>
                <c:pt idx="710">
                  <c:v>23.653099999999998</c:v>
                </c:pt>
                <c:pt idx="711">
                  <c:v>23.679400000000001</c:v>
                </c:pt>
                <c:pt idx="712">
                  <c:v>23.7057</c:v>
                </c:pt>
                <c:pt idx="713">
                  <c:v>23.7319</c:v>
                </c:pt>
                <c:pt idx="714">
                  <c:v>23.758199999999999</c:v>
                </c:pt>
                <c:pt idx="715">
                  <c:v>23.784400000000002</c:v>
                </c:pt>
                <c:pt idx="716">
                  <c:v>23.810700000000001</c:v>
                </c:pt>
                <c:pt idx="717">
                  <c:v>23.837</c:v>
                </c:pt>
                <c:pt idx="718">
                  <c:v>23.863199999999999</c:v>
                </c:pt>
                <c:pt idx="719">
                  <c:v>23.889500000000002</c:v>
                </c:pt>
                <c:pt idx="720">
                  <c:v>23.915700000000001</c:v>
                </c:pt>
                <c:pt idx="721">
                  <c:v>23.942</c:v>
                </c:pt>
                <c:pt idx="722">
                  <c:v>23.968299999999999</c:v>
                </c:pt>
                <c:pt idx="723">
                  <c:v>23.994499999999999</c:v>
                </c:pt>
                <c:pt idx="724">
                  <c:v>24.020800000000001</c:v>
                </c:pt>
                <c:pt idx="725">
                  <c:v>24.047000000000001</c:v>
                </c:pt>
                <c:pt idx="726">
                  <c:v>24.0733</c:v>
                </c:pt>
                <c:pt idx="727">
                  <c:v>24.099599999999999</c:v>
                </c:pt>
                <c:pt idx="728">
                  <c:v>24.125800000000002</c:v>
                </c:pt>
                <c:pt idx="729">
                  <c:v>24.152100000000001</c:v>
                </c:pt>
                <c:pt idx="730">
                  <c:v>24.1783</c:v>
                </c:pt>
                <c:pt idx="731">
                  <c:v>24.204599999999999</c:v>
                </c:pt>
                <c:pt idx="732">
                  <c:v>24.230899999999998</c:v>
                </c:pt>
                <c:pt idx="733">
                  <c:v>24.257100000000001</c:v>
                </c:pt>
                <c:pt idx="734">
                  <c:v>24.2834</c:v>
                </c:pt>
                <c:pt idx="735">
                  <c:v>24.3096</c:v>
                </c:pt>
                <c:pt idx="736">
                  <c:v>24.335899999999999</c:v>
                </c:pt>
                <c:pt idx="737">
                  <c:v>24.362200000000001</c:v>
                </c:pt>
                <c:pt idx="738">
                  <c:v>24.388400000000001</c:v>
                </c:pt>
                <c:pt idx="739">
                  <c:v>24.4147</c:v>
                </c:pt>
                <c:pt idx="740">
                  <c:v>24.440899999999999</c:v>
                </c:pt>
                <c:pt idx="741">
                  <c:v>24.467199999999998</c:v>
                </c:pt>
                <c:pt idx="742">
                  <c:v>24.493500000000001</c:v>
                </c:pt>
                <c:pt idx="743">
                  <c:v>24.5197</c:v>
                </c:pt>
                <c:pt idx="744">
                  <c:v>24.545999999999999</c:v>
                </c:pt>
                <c:pt idx="745">
                  <c:v>24.572299999999998</c:v>
                </c:pt>
                <c:pt idx="746">
                  <c:v>24.598500000000001</c:v>
                </c:pt>
                <c:pt idx="747">
                  <c:v>24.6248</c:v>
                </c:pt>
                <c:pt idx="748">
                  <c:v>24.651</c:v>
                </c:pt>
                <c:pt idx="749">
                  <c:v>24.677299999999999</c:v>
                </c:pt>
                <c:pt idx="750">
                  <c:v>24.703600000000002</c:v>
                </c:pt>
                <c:pt idx="751">
                  <c:v>24.729800000000001</c:v>
                </c:pt>
                <c:pt idx="752">
                  <c:v>24.7561</c:v>
                </c:pt>
                <c:pt idx="753">
                  <c:v>24.782299999999999</c:v>
                </c:pt>
                <c:pt idx="754">
                  <c:v>24.808599999999998</c:v>
                </c:pt>
                <c:pt idx="755">
                  <c:v>24.834900000000001</c:v>
                </c:pt>
                <c:pt idx="756">
                  <c:v>24.8611</c:v>
                </c:pt>
                <c:pt idx="757">
                  <c:v>24.8874</c:v>
                </c:pt>
                <c:pt idx="758">
                  <c:v>24.913599999999999</c:v>
                </c:pt>
                <c:pt idx="759">
                  <c:v>24.939900000000002</c:v>
                </c:pt>
                <c:pt idx="760">
                  <c:v>24.966200000000001</c:v>
                </c:pt>
                <c:pt idx="761">
                  <c:v>24.9924</c:v>
                </c:pt>
                <c:pt idx="762">
                  <c:v>25.018699999999999</c:v>
                </c:pt>
                <c:pt idx="763">
                  <c:v>25.044899999999998</c:v>
                </c:pt>
                <c:pt idx="764">
                  <c:v>25.071200000000001</c:v>
                </c:pt>
                <c:pt idx="765">
                  <c:v>25.0975</c:v>
                </c:pt>
                <c:pt idx="766">
                  <c:v>25.123699999999999</c:v>
                </c:pt>
                <c:pt idx="767">
                  <c:v>25.15</c:v>
                </c:pt>
                <c:pt idx="768">
                  <c:v>25.176200000000001</c:v>
                </c:pt>
                <c:pt idx="769">
                  <c:v>25.202500000000001</c:v>
                </c:pt>
                <c:pt idx="770">
                  <c:v>25.2288</c:v>
                </c:pt>
                <c:pt idx="771">
                  <c:v>25.254999999999999</c:v>
                </c:pt>
                <c:pt idx="772">
                  <c:v>25.281300000000002</c:v>
                </c:pt>
                <c:pt idx="773">
                  <c:v>25.307500000000001</c:v>
                </c:pt>
                <c:pt idx="774">
                  <c:v>25.3338</c:v>
                </c:pt>
                <c:pt idx="775">
                  <c:v>25.360099999999999</c:v>
                </c:pt>
                <c:pt idx="776">
                  <c:v>25.386299999999999</c:v>
                </c:pt>
                <c:pt idx="777">
                  <c:v>25.412600000000001</c:v>
                </c:pt>
                <c:pt idx="778">
                  <c:v>25.4389</c:v>
                </c:pt>
                <c:pt idx="779">
                  <c:v>25.4651</c:v>
                </c:pt>
                <c:pt idx="780">
                  <c:v>25.491399999999999</c:v>
                </c:pt>
                <c:pt idx="781">
                  <c:v>25.517600000000002</c:v>
                </c:pt>
                <c:pt idx="782">
                  <c:v>25.543900000000001</c:v>
                </c:pt>
                <c:pt idx="783">
                  <c:v>25.5702</c:v>
                </c:pt>
                <c:pt idx="784">
                  <c:v>25.596399999999999</c:v>
                </c:pt>
                <c:pt idx="785">
                  <c:v>25.622699999999998</c:v>
                </c:pt>
                <c:pt idx="786">
                  <c:v>25.648900000000001</c:v>
                </c:pt>
                <c:pt idx="787">
                  <c:v>25.6752</c:v>
                </c:pt>
                <c:pt idx="788">
                  <c:v>25.701499999999999</c:v>
                </c:pt>
                <c:pt idx="789">
                  <c:v>25.727699999999999</c:v>
                </c:pt>
                <c:pt idx="790">
                  <c:v>25.754000000000001</c:v>
                </c:pt>
                <c:pt idx="791">
                  <c:v>25.780200000000001</c:v>
                </c:pt>
                <c:pt idx="792">
                  <c:v>25.8065</c:v>
                </c:pt>
                <c:pt idx="793">
                  <c:v>25.832799999999999</c:v>
                </c:pt>
                <c:pt idx="794">
                  <c:v>25.859000000000002</c:v>
                </c:pt>
                <c:pt idx="795">
                  <c:v>25.885300000000001</c:v>
                </c:pt>
                <c:pt idx="796">
                  <c:v>25.9115</c:v>
                </c:pt>
                <c:pt idx="797">
                  <c:v>25.937799999999999</c:v>
                </c:pt>
                <c:pt idx="798">
                  <c:v>25.964099999999998</c:v>
                </c:pt>
                <c:pt idx="799">
                  <c:v>25.990300000000001</c:v>
                </c:pt>
                <c:pt idx="800">
                  <c:v>26.0166</c:v>
                </c:pt>
                <c:pt idx="801">
                  <c:v>26.0428</c:v>
                </c:pt>
                <c:pt idx="802">
                  <c:v>26.069099999999999</c:v>
                </c:pt>
                <c:pt idx="803">
                  <c:v>26.095400000000001</c:v>
                </c:pt>
                <c:pt idx="804">
                  <c:v>26.121600000000001</c:v>
                </c:pt>
                <c:pt idx="805">
                  <c:v>26.1479</c:v>
                </c:pt>
                <c:pt idx="806">
                  <c:v>26.174099999999999</c:v>
                </c:pt>
                <c:pt idx="807">
                  <c:v>26.200399999999998</c:v>
                </c:pt>
                <c:pt idx="808">
                  <c:v>26.226700000000001</c:v>
                </c:pt>
                <c:pt idx="809">
                  <c:v>26.2529</c:v>
                </c:pt>
                <c:pt idx="810">
                  <c:v>26.279199999999999</c:v>
                </c:pt>
                <c:pt idx="811">
                  <c:v>26.305399999999999</c:v>
                </c:pt>
                <c:pt idx="812">
                  <c:v>26.331700000000001</c:v>
                </c:pt>
                <c:pt idx="813">
                  <c:v>26.358000000000001</c:v>
                </c:pt>
                <c:pt idx="814">
                  <c:v>26.3842</c:v>
                </c:pt>
                <c:pt idx="815">
                  <c:v>26.410499999999999</c:v>
                </c:pt>
                <c:pt idx="816">
                  <c:v>26.436699999999998</c:v>
                </c:pt>
                <c:pt idx="817">
                  <c:v>26.463000000000001</c:v>
                </c:pt>
                <c:pt idx="818">
                  <c:v>26.4893</c:v>
                </c:pt>
                <c:pt idx="819">
                  <c:v>26.515499999999999</c:v>
                </c:pt>
                <c:pt idx="820">
                  <c:v>26.541799999999999</c:v>
                </c:pt>
                <c:pt idx="821">
                  <c:v>26.568100000000001</c:v>
                </c:pt>
                <c:pt idx="822">
                  <c:v>26.5943</c:v>
                </c:pt>
                <c:pt idx="823">
                  <c:v>26.6206</c:v>
                </c:pt>
                <c:pt idx="824">
                  <c:v>26.646799999999999</c:v>
                </c:pt>
                <c:pt idx="825">
                  <c:v>26.673100000000002</c:v>
                </c:pt>
                <c:pt idx="826">
                  <c:v>26.699400000000001</c:v>
                </c:pt>
                <c:pt idx="827">
                  <c:v>26.7256</c:v>
                </c:pt>
                <c:pt idx="828">
                  <c:v>26.751899999999999</c:v>
                </c:pt>
                <c:pt idx="829">
                  <c:v>26.778099999999998</c:v>
                </c:pt>
                <c:pt idx="830">
                  <c:v>26.804400000000001</c:v>
                </c:pt>
                <c:pt idx="831">
                  <c:v>26.8307</c:v>
                </c:pt>
                <c:pt idx="832">
                  <c:v>26.8569</c:v>
                </c:pt>
                <c:pt idx="833">
                  <c:v>26.883199999999999</c:v>
                </c:pt>
                <c:pt idx="834">
                  <c:v>26.909400000000002</c:v>
                </c:pt>
                <c:pt idx="835">
                  <c:v>26.935700000000001</c:v>
                </c:pt>
                <c:pt idx="836">
                  <c:v>26.962</c:v>
                </c:pt>
                <c:pt idx="837">
                  <c:v>26.988199999999999</c:v>
                </c:pt>
                <c:pt idx="838">
                  <c:v>27.014500000000002</c:v>
                </c:pt>
                <c:pt idx="839">
                  <c:v>27.040700000000001</c:v>
                </c:pt>
                <c:pt idx="840">
                  <c:v>27.067</c:v>
                </c:pt>
                <c:pt idx="841">
                  <c:v>27.093299999999999</c:v>
                </c:pt>
                <c:pt idx="842">
                  <c:v>27.119499999999999</c:v>
                </c:pt>
                <c:pt idx="843">
                  <c:v>27.145800000000001</c:v>
                </c:pt>
                <c:pt idx="844">
                  <c:v>27.172000000000001</c:v>
                </c:pt>
                <c:pt idx="845">
                  <c:v>27.1983</c:v>
                </c:pt>
                <c:pt idx="846">
                  <c:v>27.224599999999999</c:v>
                </c:pt>
                <c:pt idx="847">
                  <c:v>27.250800000000002</c:v>
                </c:pt>
                <c:pt idx="848">
                  <c:v>27.277100000000001</c:v>
                </c:pt>
                <c:pt idx="849">
                  <c:v>27.3033</c:v>
                </c:pt>
                <c:pt idx="850">
                  <c:v>27.329599999999999</c:v>
                </c:pt>
                <c:pt idx="851">
                  <c:v>27.355899999999998</c:v>
                </c:pt>
                <c:pt idx="852">
                  <c:v>27.382100000000001</c:v>
                </c:pt>
                <c:pt idx="853">
                  <c:v>27.4084</c:v>
                </c:pt>
                <c:pt idx="854">
                  <c:v>27.434699999999999</c:v>
                </c:pt>
                <c:pt idx="855">
                  <c:v>27.460899999999999</c:v>
                </c:pt>
                <c:pt idx="856">
                  <c:v>27.487200000000001</c:v>
                </c:pt>
                <c:pt idx="857">
                  <c:v>27.513400000000001</c:v>
                </c:pt>
                <c:pt idx="858">
                  <c:v>27.5397</c:v>
                </c:pt>
                <c:pt idx="859">
                  <c:v>27.565999999999999</c:v>
                </c:pt>
                <c:pt idx="860">
                  <c:v>27.592199999999998</c:v>
                </c:pt>
                <c:pt idx="861">
                  <c:v>27.618500000000001</c:v>
                </c:pt>
                <c:pt idx="862">
                  <c:v>27.6447</c:v>
                </c:pt>
                <c:pt idx="863">
                  <c:v>27.670999999999999</c:v>
                </c:pt>
                <c:pt idx="864">
                  <c:v>27.697299999999998</c:v>
                </c:pt>
                <c:pt idx="865">
                  <c:v>27.723500000000001</c:v>
                </c:pt>
                <c:pt idx="866">
                  <c:v>27.7498</c:v>
                </c:pt>
                <c:pt idx="867">
                  <c:v>27.776</c:v>
                </c:pt>
                <c:pt idx="868">
                  <c:v>27.802299999999999</c:v>
                </c:pt>
                <c:pt idx="869">
                  <c:v>27.828600000000002</c:v>
                </c:pt>
                <c:pt idx="870">
                  <c:v>27.854800000000001</c:v>
                </c:pt>
                <c:pt idx="871">
                  <c:v>27.8811</c:v>
                </c:pt>
                <c:pt idx="872">
                  <c:v>27.907299999999999</c:v>
                </c:pt>
                <c:pt idx="873">
                  <c:v>27.933599999999998</c:v>
                </c:pt>
                <c:pt idx="874">
                  <c:v>27.959900000000001</c:v>
                </c:pt>
                <c:pt idx="875">
                  <c:v>27.9861</c:v>
                </c:pt>
                <c:pt idx="876">
                  <c:v>28.0124</c:v>
                </c:pt>
                <c:pt idx="877">
                  <c:v>28.038599999999999</c:v>
                </c:pt>
                <c:pt idx="878">
                  <c:v>28.064900000000002</c:v>
                </c:pt>
                <c:pt idx="879">
                  <c:v>28.091200000000001</c:v>
                </c:pt>
                <c:pt idx="880">
                  <c:v>28.1174</c:v>
                </c:pt>
                <c:pt idx="881">
                  <c:v>28.143699999999999</c:v>
                </c:pt>
                <c:pt idx="882">
                  <c:v>28.169899999999998</c:v>
                </c:pt>
                <c:pt idx="883">
                  <c:v>28.196200000000001</c:v>
                </c:pt>
                <c:pt idx="884">
                  <c:v>28.2225</c:v>
                </c:pt>
                <c:pt idx="885">
                  <c:v>28.248699999999999</c:v>
                </c:pt>
                <c:pt idx="886">
                  <c:v>28.274999999999999</c:v>
                </c:pt>
                <c:pt idx="887">
                  <c:v>28.301300000000001</c:v>
                </c:pt>
                <c:pt idx="888">
                  <c:v>28.327500000000001</c:v>
                </c:pt>
                <c:pt idx="889">
                  <c:v>28.3538</c:v>
                </c:pt>
                <c:pt idx="890">
                  <c:v>28.38</c:v>
                </c:pt>
                <c:pt idx="891">
                  <c:v>28.406300000000002</c:v>
                </c:pt>
                <c:pt idx="892">
                  <c:v>28.432600000000001</c:v>
                </c:pt>
                <c:pt idx="893">
                  <c:v>28.4588</c:v>
                </c:pt>
                <c:pt idx="894">
                  <c:v>28.485099999999999</c:v>
                </c:pt>
                <c:pt idx="895">
                  <c:v>28.511299999999999</c:v>
                </c:pt>
                <c:pt idx="896">
                  <c:v>28.537600000000001</c:v>
                </c:pt>
                <c:pt idx="897">
                  <c:v>28.5639</c:v>
                </c:pt>
                <c:pt idx="898">
                  <c:v>28.5901</c:v>
                </c:pt>
                <c:pt idx="899">
                  <c:v>28.616399999999999</c:v>
                </c:pt>
                <c:pt idx="900">
                  <c:v>28.642600000000002</c:v>
                </c:pt>
                <c:pt idx="901">
                  <c:v>28.668900000000001</c:v>
                </c:pt>
                <c:pt idx="902">
                  <c:v>28.6952</c:v>
                </c:pt>
                <c:pt idx="903">
                  <c:v>28.721399999999999</c:v>
                </c:pt>
                <c:pt idx="904">
                  <c:v>28.747699999999998</c:v>
                </c:pt>
                <c:pt idx="905">
                  <c:v>28.773900000000001</c:v>
                </c:pt>
                <c:pt idx="906">
                  <c:v>28.8002</c:v>
                </c:pt>
                <c:pt idx="907">
                  <c:v>28.826499999999999</c:v>
                </c:pt>
                <c:pt idx="908">
                  <c:v>28.852699999999999</c:v>
                </c:pt>
                <c:pt idx="909">
                  <c:v>28.879000000000001</c:v>
                </c:pt>
                <c:pt idx="910">
                  <c:v>28.905200000000001</c:v>
                </c:pt>
                <c:pt idx="911">
                  <c:v>28.9315</c:v>
                </c:pt>
                <c:pt idx="912">
                  <c:v>28.957799999999999</c:v>
                </c:pt>
                <c:pt idx="913">
                  <c:v>28.984000000000002</c:v>
                </c:pt>
                <c:pt idx="914">
                  <c:v>29.010300000000001</c:v>
                </c:pt>
                <c:pt idx="915">
                  <c:v>29.0365</c:v>
                </c:pt>
                <c:pt idx="916">
                  <c:v>29.062799999999999</c:v>
                </c:pt>
                <c:pt idx="917">
                  <c:v>29.089099999999998</c:v>
                </c:pt>
                <c:pt idx="918">
                  <c:v>29.115300000000001</c:v>
                </c:pt>
                <c:pt idx="919">
                  <c:v>29.1416</c:v>
                </c:pt>
                <c:pt idx="920">
                  <c:v>29.167899999999999</c:v>
                </c:pt>
                <c:pt idx="921">
                  <c:v>29.194099999999999</c:v>
                </c:pt>
                <c:pt idx="922">
                  <c:v>29.220400000000001</c:v>
                </c:pt>
                <c:pt idx="923">
                  <c:v>29.246600000000001</c:v>
                </c:pt>
                <c:pt idx="924">
                  <c:v>29.2729</c:v>
                </c:pt>
                <c:pt idx="925">
                  <c:v>29.299199999999999</c:v>
                </c:pt>
                <c:pt idx="926">
                  <c:v>29.325399999999998</c:v>
                </c:pt>
                <c:pt idx="927">
                  <c:v>29.351700000000001</c:v>
                </c:pt>
                <c:pt idx="928">
                  <c:v>29.3779</c:v>
                </c:pt>
                <c:pt idx="929">
                  <c:v>29.404199999999999</c:v>
                </c:pt>
                <c:pt idx="930">
                  <c:v>29.430499999999999</c:v>
                </c:pt>
                <c:pt idx="931">
                  <c:v>29.456700000000001</c:v>
                </c:pt>
                <c:pt idx="932">
                  <c:v>29.483000000000001</c:v>
                </c:pt>
                <c:pt idx="933">
                  <c:v>29.5092</c:v>
                </c:pt>
                <c:pt idx="934">
                  <c:v>29.535499999999999</c:v>
                </c:pt>
                <c:pt idx="935">
                  <c:v>29.561800000000002</c:v>
                </c:pt>
                <c:pt idx="936">
                  <c:v>29.588000000000001</c:v>
                </c:pt>
                <c:pt idx="937">
                  <c:v>29.6143</c:v>
                </c:pt>
                <c:pt idx="938">
                  <c:v>29.640499999999999</c:v>
                </c:pt>
                <c:pt idx="939">
                  <c:v>29.666799999999999</c:v>
                </c:pt>
                <c:pt idx="940">
                  <c:v>29.693100000000001</c:v>
                </c:pt>
                <c:pt idx="941">
                  <c:v>29.7193</c:v>
                </c:pt>
                <c:pt idx="942">
                  <c:v>29.7456</c:v>
                </c:pt>
                <c:pt idx="943">
                  <c:v>29.771799999999999</c:v>
                </c:pt>
                <c:pt idx="944">
                  <c:v>29.798100000000002</c:v>
                </c:pt>
                <c:pt idx="945">
                  <c:v>29.824400000000001</c:v>
                </c:pt>
                <c:pt idx="946">
                  <c:v>29.8506</c:v>
                </c:pt>
                <c:pt idx="947">
                  <c:v>29.876899999999999</c:v>
                </c:pt>
                <c:pt idx="948">
                  <c:v>29.903099999999998</c:v>
                </c:pt>
                <c:pt idx="949">
                  <c:v>29.929400000000001</c:v>
                </c:pt>
                <c:pt idx="950">
                  <c:v>29.9557</c:v>
                </c:pt>
                <c:pt idx="951">
                  <c:v>29.9819</c:v>
                </c:pt>
                <c:pt idx="952">
                  <c:v>30.008199999999999</c:v>
                </c:pt>
                <c:pt idx="953">
                  <c:v>30.034400000000002</c:v>
                </c:pt>
                <c:pt idx="954">
                  <c:v>30.060700000000001</c:v>
                </c:pt>
                <c:pt idx="955">
                  <c:v>30.087</c:v>
                </c:pt>
                <c:pt idx="956">
                  <c:v>30.113199999999999</c:v>
                </c:pt>
                <c:pt idx="957">
                  <c:v>30.139500000000002</c:v>
                </c:pt>
                <c:pt idx="958">
                  <c:v>30.165700000000001</c:v>
                </c:pt>
                <c:pt idx="959">
                  <c:v>30.192</c:v>
                </c:pt>
                <c:pt idx="960">
                  <c:v>30.218299999999999</c:v>
                </c:pt>
                <c:pt idx="961">
                  <c:v>30.244499999999999</c:v>
                </c:pt>
                <c:pt idx="962">
                  <c:v>30.270800000000001</c:v>
                </c:pt>
                <c:pt idx="963">
                  <c:v>30.2971</c:v>
                </c:pt>
                <c:pt idx="964">
                  <c:v>30.3233</c:v>
                </c:pt>
                <c:pt idx="965">
                  <c:v>30.349599999999999</c:v>
                </c:pt>
                <c:pt idx="966">
                  <c:v>30.375800000000002</c:v>
                </c:pt>
                <c:pt idx="967">
                  <c:v>30.402100000000001</c:v>
                </c:pt>
                <c:pt idx="968">
                  <c:v>30.4284</c:v>
                </c:pt>
                <c:pt idx="969">
                  <c:v>30.454599999999999</c:v>
                </c:pt>
                <c:pt idx="970">
                  <c:v>30.480899999999998</c:v>
                </c:pt>
                <c:pt idx="971">
                  <c:v>30.507100000000001</c:v>
                </c:pt>
                <c:pt idx="972">
                  <c:v>30.5334</c:v>
                </c:pt>
                <c:pt idx="973">
                  <c:v>30.559699999999999</c:v>
                </c:pt>
                <c:pt idx="974">
                  <c:v>30.585899999999999</c:v>
                </c:pt>
                <c:pt idx="975">
                  <c:v>30.612200000000001</c:v>
                </c:pt>
                <c:pt idx="976">
                  <c:v>30.638400000000001</c:v>
                </c:pt>
                <c:pt idx="977">
                  <c:v>30.6647</c:v>
                </c:pt>
                <c:pt idx="978">
                  <c:v>30.690999999999999</c:v>
                </c:pt>
                <c:pt idx="979">
                  <c:v>30.717199999999998</c:v>
                </c:pt>
                <c:pt idx="980">
                  <c:v>30.743500000000001</c:v>
                </c:pt>
                <c:pt idx="981">
                  <c:v>30.7697</c:v>
                </c:pt>
                <c:pt idx="982">
                  <c:v>30.795999999999999</c:v>
                </c:pt>
                <c:pt idx="983">
                  <c:v>30.822299999999998</c:v>
                </c:pt>
                <c:pt idx="984">
                  <c:v>30.848500000000001</c:v>
                </c:pt>
                <c:pt idx="985">
                  <c:v>30.8748</c:v>
                </c:pt>
                <c:pt idx="986">
                  <c:v>30.901</c:v>
                </c:pt>
                <c:pt idx="987">
                  <c:v>30.927299999999999</c:v>
                </c:pt>
                <c:pt idx="988">
                  <c:v>30.953600000000002</c:v>
                </c:pt>
                <c:pt idx="989">
                  <c:v>30.979800000000001</c:v>
                </c:pt>
                <c:pt idx="990">
                  <c:v>31.0061</c:v>
                </c:pt>
                <c:pt idx="991">
                  <c:v>31.032299999999999</c:v>
                </c:pt>
                <c:pt idx="992">
                  <c:v>31.058599999999998</c:v>
                </c:pt>
                <c:pt idx="993">
                  <c:v>31.084900000000001</c:v>
                </c:pt>
                <c:pt idx="994">
                  <c:v>31.1111</c:v>
                </c:pt>
                <c:pt idx="995">
                  <c:v>31.1374</c:v>
                </c:pt>
                <c:pt idx="996">
                  <c:v>31.163699999999999</c:v>
                </c:pt>
                <c:pt idx="997">
                  <c:v>31.189900000000002</c:v>
                </c:pt>
                <c:pt idx="998">
                  <c:v>31.216200000000001</c:v>
                </c:pt>
                <c:pt idx="999">
                  <c:v>31.2424</c:v>
                </c:pt>
                <c:pt idx="1000">
                  <c:v>31.268699999999999</c:v>
                </c:pt>
                <c:pt idx="1001">
                  <c:v>31.295000000000002</c:v>
                </c:pt>
                <c:pt idx="1002">
                  <c:v>31.321200000000001</c:v>
                </c:pt>
                <c:pt idx="1003">
                  <c:v>31.3475</c:v>
                </c:pt>
                <c:pt idx="1004">
                  <c:v>31.373699999999999</c:v>
                </c:pt>
                <c:pt idx="1005">
                  <c:v>31.4</c:v>
                </c:pt>
                <c:pt idx="1006">
                  <c:v>31.426300000000001</c:v>
                </c:pt>
                <c:pt idx="1007">
                  <c:v>31.452500000000001</c:v>
                </c:pt>
                <c:pt idx="1008">
                  <c:v>31.4788</c:v>
                </c:pt>
                <c:pt idx="1009">
                  <c:v>31.504999999999999</c:v>
                </c:pt>
                <c:pt idx="1010">
                  <c:v>31.531300000000002</c:v>
                </c:pt>
                <c:pt idx="1011">
                  <c:v>31.557600000000001</c:v>
                </c:pt>
                <c:pt idx="1012">
                  <c:v>31.5838</c:v>
                </c:pt>
                <c:pt idx="1013">
                  <c:v>31.610099999999999</c:v>
                </c:pt>
                <c:pt idx="1014">
                  <c:v>31.636299999999999</c:v>
                </c:pt>
                <c:pt idx="1015">
                  <c:v>31.662600000000001</c:v>
                </c:pt>
                <c:pt idx="1016">
                  <c:v>31.6889</c:v>
                </c:pt>
                <c:pt idx="1017">
                  <c:v>31.7151</c:v>
                </c:pt>
                <c:pt idx="1018">
                  <c:v>31.741399999999999</c:v>
                </c:pt>
                <c:pt idx="1019">
                  <c:v>31.767600000000002</c:v>
                </c:pt>
                <c:pt idx="1020">
                  <c:v>31.793900000000001</c:v>
                </c:pt>
                <c:pt idx="1021">
                  <c:v>31.8202</c:v>
                </c:pt>
                <c:pt idx="1022">
                  <c:v>31.846399999999999</c:v>
                </c:pt>
                <c:pt idx="1023">
                  <c:v>31.872699999999998</c:v>
                </c:pt>
                <c:pt idx="1024">
                  <c:v>31.898900000000001</c:v>
                </c:pt>
                <c:pt idx="1025">
                  <c:v>31.9252</c:v>
                </c:pt>
                <c:pt idx="1026">
                  <c:v>31.951499999999999</c:v>
                </c:pt>
                <c:pt idx="1027">
                  <c:v>31.977699999999999</c:v>
                </c:pt>
                <c:pt idx="1028">
                  <c:v>32.003999999999998</c:v>
                </c:pt>
                <c:pt idx="1029">
                  <c:v>32.030299999999997</c:v>
                </c:pt>
                <c:pt idx="1030">
                  <c:v>32.0565</c:v>
                </c:pt>
                <c:pt idx="1031">
                  <c:v>32.082799999999999</c:v>
                </c:pt>
                <c:pt idx="1032">
                  <c:v>32.109000000000002</c:v>
                </c:pt>
                <c:pt idx="1033">
                  <c:v>32.135300000000001</c:v>
                </c:pt>
                <c:pt idx="1034">
                  <c:v>32.1616</c:v>
                </c:pt>
                <c:pt idx="1035">
                  <c:v>32.187800000000003</c:v>
                </c:pt>
                <c:pt idx="1036">
                  <c:v>32.214100000000002</c:v>
                </c:pt>
                <c:pt idx="1037">
                  <c:v>32.240299999999998</c:v>
                </c:pt>
                <c:pt idx="1038">
                  <c:v>32.266599999999997</c:v>
                </c:pt>
                <c:pt idx="1039">
                  <c:v>32.292900000000003</c:v>
                </c:pt>
                <c:pt idx="1040">
                  <c:v>32.319099999999999</c:v>
                </c:pt>
                <c:pt idx="1041">
                  <c:v>32.345399999999998</c:v>
                </c:pt>
                <c:pt idx="1042">
                  <c:v>32.371600000000001</c:v>
                </c:pt>
                <c:pt idx="1043">
                  <c:v>32.3979</c:v>
                </c:pt>
                <c:pt idx="1044">
                  <c:v>32.424199999999999</c:v>
                </c:pt>
                <c:pt idx="1045">
                  <c:v>32.450400000000002</c:v>
                </c:pt>
                <c:pt idx="1046">
                  <c:v>32.476700000000001</c:v>
                </c:pt>
                <c:pt idx="1047">
                  <c:v>32.502899999999997</c:v>
                </c:pt>
                <c:pt idx="1048">
                  <c:v>32.529200000000003</c:v>
                </c:pt>
                <c:pt idx="1049">
                  <c:v>32.555500000000002</c:v>
                </c:pt>
                <c:pt idx="1050">
                  <c:v>32.581699999999998</c:v>
                </c:pt>
                <c:pt idx="1051">
                  <c:v>32.607999999999997</c:v>
                </c:pt>
                <c:pt idx="1052">
                  <c:v>32.6342</c:v>
                </c:pt>
                <c:pt idx="1053">
                  <c:v>32.660499999999999</c:v>
                </c:pt>
                <c:pt idx="1054">
                  <c:v>32.686799999999998</c:v>
                </c:pt>
                <c:pt idx="1055">
                  <c:v>32.713000000000001</c:v>
                </c:pt>
                <c:pt idx="1056">
                  <c:v>32.7393</c:v>
                </c:pt>
                <c:pt idx="1057">
                  <c:v>32.765500000000003</c:v>
                </c:pt>
                <c:pt idx="1058">
                  <c:v>32.791800000000002</c:v>
                </c:pt>
                <c:pt idx="1059">
                  <c:v>32.818100000000001</c:v>
                </c:pt>
                <c:pt idx="1060">
                  <c:v>32.844299999999997</c:v>
                </c:pt>
                <c:pt idx="1061">
                  <c:v>32.870600000000003</c:v>
                </c:pt>
                <c:pt idx="1062">
                  <c:v>32.896900000000002</c:v>
                </c:pt>
                <c:pt idx="1063">
                  <c:v>32.923099999999998</c:v>
                </c:pt>
                <c:pt idx="1064">
                  <c:v>32.949399999999997</c:v>
                </c:pt>
                <c:pt idx="1065">
                  <c:v>32.9756</c:v>
                </c:pt>
                <c:pt idx="1066">
                  <c:v>33.001899999999999</c:v>
                </c:pt>
                <c:pt idx="1067">
                  <c:v>33.028199999999998</c:v>
                </c:pt>
                <c:pt idx="1068">
                  <c:v>33.054400000000001</c:v>
                </c:pt>
                <c:pt idx="1069">
                  <c:v>33.0807</c:v>
                </c:pt>
                <c:pt idx="1070">
                  <c:v>33.106900000000003</c:v>
                </c:pt>
                <c:pt idx="1071">
                  <c:v>33.133200000000002</c:v>
                </c:pt>
                <c:pt idx="1072">
                  <c:v>33.159500000000001</c:v>
                </c:pt>
                <c:pt idx="1073">
                  <c:v>33.185699999999997</c:v>
                </c:pt>
                <c:pt idx="1074">
                  <c:v>33.212000000000003</c:v>
                </c:pt>
                <c:pt idx="1075">
                  <c:v>33.238199999999999</c:v>
                </c:pt>
                <c:pt idx="1076">
                  <c:v>33.264499999999998</c:v>
                </c:pt>
                <c:pt idx="1077">
                  <c:v>33.290799999999997</c:v>
                </c:pt>
                <c:pt idx="1078">
                  <c:v>33.317</c:v>
                </c:pt>
                <c:pt idx="1079">
                  <c:v>33.343299999999999</c:v>
                </c:pt>
                <c:pt idx="1080">
                  <c:v>33.369500000000002</c:v>
                </c:pt>
                <c:pt idx="1081">
                  <c:v>33.395800000000001</c:v>
                </c:pt>
                <c:pt idx="1082">
                  <c:v>33.4221</c:v>
                </c:pt>
                <c:pt idx="1083">
                  <c:v>33.448300000000003</c:v>
                </c:pt>
                <c:pt idx="1084">
                  <c:v>33.474600000000002</c:v>
                </c:pt>
                <c:pt idx="1085">
                  <c:v>33.500799999999998</c:v>
                </c:pt>
                <c:pt idx="1086">
                  <c:v>33.527099999999997</c:v>
                </c:pt>
                <c:pt idx="1087">
                  <c:v>33.553400000000003</c:v>
                </c:pt>
                <c:pt idx="1088">
                  <c:v>33.579599999999999</c:v>
                </c:pt>
                <c:pt idx="1089">
                  <c:v>33.605899999999998</c:v>
                </c:pt>
                <c:pt idx="1090">
                  <c:v>33.632100000000001</c:v>
                </c:pt>
                <c:pt idx="1091">
                  <c:v>33.6584</c:v>
                </c:pt>
                <c:pt idx="1092">
                  <c:v>33.684699999999999</c:v>
                </c:pt>
                <c:pt idx="1093">
                  <c:v>33.710900000000002</c:v>
                </c:pt>
                <c:pt idx="1094">
                  <c:v>33.737200000000001</c:v>
                </c:pt>
                <c:pt idx="1095">
                  <c:v>33.763399999999997</c:v>
                </c:pt>
                <c:pt idx="1096">
                  <c:v>33.789700000000003</c:v>
                </c:pt>
                <c:pt idx="1097">
                  <c:v>33.816000000000003</c:v>
                </c:pt>
                <c:pt idx="1098">
                  <c:v>33.842199999999998</c:v>
                </c:pt>
                <c:pt idx="1099">
                  <c:v>33.868499999999997</c:v>
                </c:pt>
                <c:pt idx="1100">
                  <c:v>33.8947</c:v>
                </c:pt>
                <c:pt idx="1101">
                  <c:v>33.920999999999999</c:v>
                </c:pt>
                <c:pt idx="1102">
                  <c:v>33.947299999999998</c:v>
                </c:pt>
                <c:pt idx="1103">
                  <c:v>33.973500000000001</c:v>
                </c:pt>
                <c:pt idx="1104">
                  <c:v>33.9998</c:v>
                </c:pt>
                <c:pt idx="1105">
                  <c:v>34.0261</c:v>
                </c:pt>
                <c:pt idx="1106">
                  <c:v>34.052300000000002</c:v>
                </c:pt>
                <c:pt idx="1107">
                  <c:v>34.078600000000002</c:v>
                </c:pt>
                <c:pt idx="1108">
                  <c:v>34.104799999999997</c:v>
                </c:pt>
                <c:pt idx="1109">
                  <c:v>34.131100000000004</c:v>
                </c:pt>
                <c:pt idx="1110">
                  <c:v>34.157400000000003</c:v>
                </c:pt>
                <c:pt idx="1111">
                  <c:v>34.183599999999998</c:v>
                </c:pt>
                <c:pt idx="1112">
                  <c:v>34.209899999999998</c:v>
                </c:pt>
                <c:pt idx="1113">
                  <c:v>34.2361</c:v>
                </c:pt>
                <c:pt idx="1114">
                  <c:v>34.2624</c:v>
                </c:pt>
                <c:pt idx="1115">
                  <c:v>34.288699999999999</c:v>
                </c:pt>
                <c:pt idx="1116">
                  <c:v>34.314900000000002</c:v>
                </c:pt>
                <c:pt idx="1117">
                  <c:v>34.341200000000001</c:v>
                </c:pt>
                <c:pt idx="1118">
                  <c:v>34.367400000000004</c:v>
                </c:pt>
                <c:pt idx="1119">
                  <c:v>34.393700000000003</c:v>
                </c:pt>
                <c:pt idx="1120">
                  <c:v>34.42</c:v>
                </c:pt>
                <c:pt idx="1121">
                  <c:v>34.446199999999997</c:v>
                </c:pt>
                <c:pt idx="1122">
                  <c:v>34.472499999999997</c:v>
                </c:pt>
                <c:pt idx="1123">
                  <c:v>34.498699999999999</c:v>
                </c:pt>
                <c:pt idx="1124">
                  <c:v>34.524999999999999</c:v>
                </c:pt>
                <c:pt idx="1125">
                  <c:v>34.551299999999998</c:v>
                </c:pt>
                <c:pt idx="1126">
                  <c:v>34.577500000000001</c:v>
                </c:pt>
                <c:pt idx="1127">
                  <c:v>34.6038</c:v>
                </c:pt>
                <c:pt idx="1128">
                  <c:v>34.630000000000003</c:v>
                </c:pt>
                <c:pt idx="1129">
                  <c:v>34.656300000000002</c:v>
                </c:pt>
                <c:pt idx="1130">
                  <c:v>34.682600000000001</c:v>
                </c:pt>
                <c:pt idx="1131">
                  <c:v>34.708799999999997</c:v>
                </c:pt>
                <c:pt idx="1132">
                  <c:v>34.735100000000003</c:v>
                </c:pt>
                <c:pt idx="1133">
                  <c:v>34.761299999999999</c:v>
                </c:pt>
                <c:pt idx="1134">
                  <c:v>34.787599999999998</c:v>
                </c:pt>
                <c:pt idx="1135">
                  <c:v>34.813899999999997</c:v>
                </c:pt>
                <c:pt idx="1136">
                  <c:v>34.8401</c:v>
                </c:pt>
                <c:pt idx="1137">
                  <c:v>34.866399999999999</c:v>
                </c:pt>
                <c:pt idx="1138">
                  <c:v>34.892699999999998</c:v>
                </c:pt>
                <c:pt idx="1139">
                  <c:v>34.918900000000001</c:v>
                </c:pt>
                <c:pt idx="1140">
                  <c:v>34.9452</c:v>
                </c:pt>
                <c:pt idx="1141">
                  <c:v>34.971400000000003</c:v>
                </c:pt>
                <c:pt idx="1142">
                  <c:v>34.997700000000002</c:v>
                </c:pt>
                <c:pt idx="1143">
                  <c:v>35.024000000000001</c:v>
                </c:pt>
                <c:pt idx="1144">
                  <c:v>35.050199999999997</c:v>
                </c:pt>
                <c:pt idx="1145">
                  <c:v>35.076500000000003</c:v>
                </c:pt>
                <c:pt idx="1146">
                  <c:v>35.102699999999999</c:v>
                </c:pt>
                <c:pt idx="1147">
                  <c:v>35.128999999999998</c:v>
                </c:pt>
                <c:pt idx="1148">
                  <c:v>35.155299999999997</c:v>
                </c:pt>
                <c:pt idx="1149">
                  <c:v>35.1815</c:v>
                </c:pt>
                <c:pt idx="1150">
                  <c:v>35.207799999999999</c:v>
                </c:pt>
                <c:pt idx="1151">
                  <c:v>35.234000000000002</c:v>
                </c:pt>
                <c:pt idx="1152">
                  <c:v>35.260300000000001</c:v>
                </c:pt>
                <c:pt idx="1153">
                  <c:v>35.2866</c:v>
                </c:pt>
                <c:pt idx="1154">
                  <c:v>35.312800000000003</c:v>
                </c:pt>
                <c:pt idx="1155">
                  <c:v>35.339100000000002</c:v>
                </c:pt>
                <c:pt idx="1156">
                  <c:v>35.365299999999998</c:v>
                </c:pt>
                <c:pt idx="1157">
                  <c:v>35.391599999999997</c:v>
                </c:pt>
                <c:pt idx="1158">
                  <c:v>35.417900000000003</c:v>
                </c:pt>
                <c:pt idx="1159">
                  <c:v>35.444099999999999</c:v>
                </c:pt>
                <c:pt idx="1160">
                  <c:v>35.470399999999998</c:v>
                </c:pt>
                <c:pt idx="1161">
                  <c:v>35.496600000000001</c:v>
                </c:pt>
                <c:pt idx="1162">
                  <c:v>35.5229</c:v>
                </c:pt>
                <c:pt idx="1163">
                  <c:v>35.549199999999999</c:v>
                </c:pt>
                <c:pt idx="1164">
                  <c:v>35.575400000000002</c:v>
                </c:pt>
                <c:pt idx="1165">
                  <c:v>35.601700000000001</c:v>
                </c:pt>
                <c:pt idx="1166">
                  <c:v>35.627899999999997</c:v>
                </c:pt>
                <c:pt idx="1167">
                  <c:v>35.654200000000003</c:v>
                </c:pt>
                <c:pt idx="1168">
                  <c:v>35.680500000000002</c:v>
                </c:pt>
                <c:pt idx="1169">
                  <c:v>35.706699999999998</c:v>
                </c:pt>
                <c:pt idx="1170">
                  <c:v>35.732999999999997</c:v>
                </c:pt>
                <c:pt idx="1171">
                  <c:v>35.759300000000003</c:v>
                </c:pt>
                <c:pt idx="1172">
                  <c:v>35.785499999999999</c:v>
                </c:pt>
                <c:pt idx="1173">
                  <c:v>35.811799999999998</c:v>
                </c:pt>
                <c:pt idx="1174">
                  <c:v>35.838000000000001</c:v>
                </c:pt>
                <c:pt idx="1175">
                  <c:v>35.8643</c:v>
                </c:pt>
                <c:pt idx="1176">
                  <c:v>35.890599999999999</c:v>
                </c:pt>
                <c:pt idx="1177">
                  <c:v>35.916800000000002</c:v>
                </c:pt>
                <c:pt idx="1178">
                  <c:v>35.943100000000001</c:v>
                </c:pt>
                <c:pt idx="1179">
                  <c:v>35.969299999999997</c:v>
                </c:pt>
                <c:pt idx="1180">
                  <c:v>35.995600000000003</c:v>
                </c:pt>
                <c:pt idx="1181">
                  <c:v>36.021900000000002</c:v>
                </c:pt>
                <c:pt idx="1182">
                  <c:v>36.048099999999998</c:v>
                </c:pt>
                <c:pt idx="1183">
                  <c:v>36.074399999999997</c:v>
                </c:pt>
                <c:pt idx="1184">
                  <c:v>36.1006</c:v>
                </c:pt>
                <c:pt idx="1185">
                  <c:v>36.126899999999999</c:v>
                </c:pt>
                <c:pt idx="1186">
                  <c:v>36.153199999999998</c:v>
                </c:pt>
                <c:pt idx="1187">
                  <c:v>36.179400000000001</c:v>
                </c:pt>
                <c:pt idx="1188">
                  <c:v>36.2057</c:v>
                </c:pt>
                <c:pt idx="1189">
                  <c:v>36.231900000000003</c:v>
                </c:pt>
                <c:pt idx="1190">
                  <c:v>36.258200000000002</c:v>
                </c:pt>
                <c:pt idx="1191">
                  <c:v>36.284500000000001</c:v>
                </c:pt>
                <c:pt idx="1192">
                  <c:v>36.310699999999997</c:v>
                </c:pt>
                <c:pt idx="1193">
                  <c:v>36.337000000000003</c:v>
                </c:pt>
                <c:pt idx="1194">
                  <c:v>36.363199999999999</c:v>
                </c:pt>
                <c:pt idx="1195">
                  <c:v>36.389499999999998</c:v>
                </c:pt>
                <c:pt idx="1196">
                  <c:v>36.415799999999997</c:v>
                </c:pt>
                <c:pt idx="1197">
                  <c:v>36.442</c:v>
                </c:pt>
                <c:pt idx="1198">
                  <c:v>36.468299999999999</c:v>
                </c:pt>
                <c:pt idx="1199">
                  <c:v>36.494500000000002</c:v>
                </c:pt>
                <c:pt idx="1200">
                  <c:v>36.520800000000001</c:v>
                </c:pt>
                <c:pt idx="1201">
                  <c:v>36.5471</c:v>
                </c:pt>
                <c:pt idx="1202">
                  <c:v>36.573300000000003</c:v>
                </c:pt>
                <c:pt idx="1203">
                  <c:v>36.599600000000002</c:v>
                </c:pt>
                <c:pt idx="1204">
                  <c:v>36.625900000000001</c:v>
                </c:pt>
                <c:pt idx="1205">
                  <c:v>36.652099999999997</c:v>
                </c:pt>
                <c:pt idx="1206">
                  <c:v>36.678400000000003</c:v>
                </c:pt>
                <c:pt idx="1207">
                  <c:v>36.704599999999999</c:v>
                </c:pt>
                <c:pt idx="1208">
                  <c:v>36.730899999999998</c:v>
                </c:pt>
                <c:pt idx="1209">
                  <c:v>36.757199999999997</c:v>
                </c:pt>
                <c:pt idx="1210">
                  <c:v>36.7834</c:v>
                </c:pt>
                <c:pt idx="1211">
                  <c:v>36.809699999999999</c:v>
                </c:pt>
                <c:pt idx="1212">
                  <c:v>36.835900000000002</c:v>
                </c:pt>
                <c:pt idx="1213">
                  <c:v>36.862200000000001</c:v>
                </c:pt>
                <c:pt idx="1214">
                  <c:v>36.888500000000001</c:v>
                </c:pt>
                <c:pt idx="1215">
                  <c:v>36.914700000000003</c:v>
                </c:pt>
                <c:pt idx="1216">
                  <c:v>36.941000000000003</c:v>
                </c:pt>
                <c:pt idx="1217">
                  <c:v>36.967199999999998</c:v>
                </c:pt>
                <c:pt idx="1218">
                  <c:v>36.993499999999997</c:v>
                </c:pt>
                <c:pt idx="1219">
                  <c:v>37.019799999999996</c:v>
                </c:pt>
                <c:pt idx="1220">
                  <c:v>37.045999999999999</c:v>
                </c:pt>
                <c:pt idx="1221">
                  <c:v>37.072299999999998</c:v>
                </c:pt>
                <c:pt idx="1222">
                  <c:v>37.098500000000001</c:v>
                </c:pt>
                <c:pt idx="1223">
                  <c:v>37.1248</c:v>
                </c:pt>
                <c:pt idx="1224">
                  <c:v>37.1511</c:v>
                </c:pt>
                <c:pt idx="1225">
                  <c:v>37.177300000000002</c:v>
                </c:pt>
                <c:pt idx="1226">
                  <c:v>37.203600000000002</c:v>
                </c:pt>
                <c:pt idx="1227">
                  <c:v>37.229799999999997</c:v>
                </c:pt>
                <c:pt idx="1228">
                  <c:v>37.256100000000004</c:v>
                </c:pt>
                <c:pt idx="1229">
                  <c:v>37.282400000000003</c:v>
                </c:pt>
                <c:pt idx="1230">
                  <c:v>37.308599999999998</c:v>
                </c:pt>
                <c:pt idx="1231">
                  <c:v>37.334899999999998</c:v>
                </c:pt>
                <c:pt idx="1232">
                  <c:v>37.3611</c:v>
                </c:pt>
                <c:pt idx="1233">
                  <c:v>37.3874</c:v>
                </c:pt>
                <c:pt idx="1234">
                  <c:v>37.413699999999999</c:v>
                </c:pt>
                <c:pt idx="1235">
                  <c:v>37.439900000000002</c:v>
                </c:pt>
                <c:pt idx="1236">
                  <c:v>37.466200000000001</c:v>
                </c:pt>
                <c:pt idx="1237">
                  <c:v>37.492400000000004</c:v>
                </c:pt>
                <c:pt idx="1238">
                  <c:v>37.518700000000003</c:v>
                </c:pt>
                <c:pt idx="1239">
                  <c:v>37.545000000000002</c:v>
                </c:pt>
                <c:pt idx="1240">
                  <c:v>37.571199999999997</c:v>
                </c:pt>
                <c:pt idx="1241">
                  <c:v>37.597499999999997</c:v>
                </c:pt>
                <c:pt idx="1242">
                  <c:v>37.623699999999999</c:v>
                </c:pt>
                <c:pt idx="1243">
                  <c:v>37.65</c:v>
                </c:pt>
                <c:pt idx="1244">
                  <c:v>37.676299999999998</c:v>
                </c:pt>
                <c:pt idx="1245">
                  <c:v>37.702500000000001</c:v>
                </c:pt>
                <c:pt idx="1246">
                  <c:v>37.7288</c:v>
                </c:pt>
                <c:pt idx="1247">
                  <c:v>37.755099999999999</c:v>
                </c:pt>
                <c:pt idx="1248">
                  <c:v>37.781300000000002</c:v>
                </c:pt>
                <c:pt idx="1249">
                  <c:v>37.807600000000001</c:v>
                </c:pt>
                <c:pt idx="1250">
                  <c:v>37.833799999999997</c:v>
                </c:pt>
                <c:pt idx="1251">
                  <c:v>37.860100000000003</c:v>
                </c:pt>
                <c:pt idx="1252">
                  <c:v>37.886400000000002</c:v>
                </c:pt>
                <c:pt idx="1253">
                  <c:v>37.912599999999998</c:v>
                </c:pt>
                <c:pt idx="1254">
                  <c:v>37.938899999999997</c:v>
                </c:pt>
                <c:pt idx="1255">
                  <c:v>37.9651</c:v>
                </c:pt>
                <c:pt idx="1256">
                  <c:v>37.991399999999999</c:v>
                </c:pt>
                <c:pt idx="1257">
                  <c:v>38.017699999999998</c:v>
                </c:pt>
                <c:pt idx="1258">
                  <c:v>38.043900000000001</c:v>
                </c:pt>
                <c:pt idx="1259">
                  <c:v>38.0702</c:v>
                </c:pt>
                <c:pt idx="1260">
                  <c:v>38.096400000000003</c:v>
                </c:pt>
                <c:pt idx="1261">
                  <c:v>38.122700000000002</c:v>
                </c:pt>
                <c:pt idx="1262">
                  <c:v>38.149000000000001</c:v>
                </c:pt>
                <c:pt idx="1263">
                  <c:v>38.175199999999997</c:v>
                </c:pt>
                <c:pt idx="1264">
                  <c:v>38.201500000000003</c:v>
                </c:pt>
                <c:pt idx="1265">
                  <c:v>38.227699999999999</c:v>
                </c:pt>
                <c:pt idx="1266">
                  <c:v>38.253999999999998</c:v>
                </c:pt>
                <c:pt idx="1267">
                  <c:v>38.280299999999997</c:v>
                </c:pt>
                <c:pt idx="1268">
                  <c:v>38.3065</c:v>
                </c:pt>
                <c:pt idx="1269">
                  <c:v>38.332799999999999</c:v>
                </c:pt>
                <c:pt idx="1270">
                  <c:v>38.359000000000002</c:v>
                </c:pt>
                <c:pt idx="1271">
                  <c:v>38.385300000000001</c:v>
                </c:pt>
                <c:pt idx="1272">
                  <c:v>38.4116</c:v>
                </c:pt>
                <c:pt idx="1273">
                  <c:v>38.437800000000003</c:v>
                </c:pt>
                <c:pt idx="1274">
                  <c:v>38.464100000000002</c:v>
                </c:pt>
                <c:pt idx="1275">
                  <c:v>38.490299999999998</c:v>
                </c:pt>
                <c:pt idx="1276">
                  <c:v>38.516599999999997</c:v>
                </c:pt>
                <c:pt idx="1277">
                  <c:v>38.542900000000003</c:v>
                </c:pt>
                <c:pt idx="1278">
                  <c:v>38.569099999999999</c:v>
                </c:pt>
                <c:pt idx="1279">
                  <c:v>38.595399999999998</c:v>
                </c:pt>
                <c:pt idx="1280">
                  <c:v>38.621699999999997</c:v>
                </c:pt>
                <c:pt idx="1281">
                  <c:v>38.6479</c:v>
                </c:pt>
                <c:pt idx="1282">
                  <c:v>38.674199999999999</c:v>
                </c:pt>
                <c:pt idx="1283">
                  <c:v>38.700400000000002</c:v>
                </c:pt>
                <c:pt idx="1284">
                  <c:v>38.726700000000001</c:v>
                </c:pt>
                <c:pt idx="1285">
                  <c:v>38.753</c:v>
                </c:pt>
                <c:pt idx="1286">
                  <c:v>38.779200000000003</c:v>
                </c:pt>
                <c:pt idx="1287">
                  <c:v>38.805500000000002</c:v>
                </c:pt>
                <c:pt idx="1288">
                  <c:v>38.831699999999998</c:v>
                </c:pt>
                <c:pt idx="1289">
                  <c:v>38.857999999999997</c:v>
                </c:pt>
                <c:pt idx="1290">
                  <c:v>38.884300000000003</c:v>
                </c:pt>
                <c:pt idx="1291">
                  <c:v>38.910499999999999</c:v>
                </c:pt>
                <c:pt idx="1292">
                  <c:v>38.936799999999998</c:v>
                </c:pt>
                <c:pt idx="1293">
                  <c:v>38.963000000000001</c:v>
                </c:pt>
                <c:pt idx="1294">
                  <c:v>38.9893</c:v>
                </c:pt>
                <c:pt idx="1295">
                  <c:v>39.015599999999999</c:v>
                </c:pt>
                <c:pt idx="1296">
                  <c:v>39.041800000000002</c:v>
                </c:pt>
                <c:pt idx="1297">
                  <c:v>39.068100000000001</c:v>
                </c:pt>
                <c:pt idx="1298">
                  <c:v>39.094299999999997</c:v>
                </c:pt>
                <c:pt idx="1299">
                  <c:v>39.120600000000003</c:v>
                </c:pt>
                <c:pt idx="1300">
                  <c:v>39.146900000000002</c:v>
                </c:pt>
                <c:pt idx="1301">
                  <c:v>39.173099999999998</c:v>
                </c:pt>
                <c:pt idx="1302">
                  <c:v>39.199399999999997</c:v>
                </c:pt>
                <c:pt idx="1303">
                  <c:v>39.2256</c:v>
                </c:pt>
                <c:pt idx="1304">
                  <c:v>39.251899999999999</c:v>
                </c:pt>
                <c:pt idx="1305">
                  <c:v>39.278199999999998</c:v>
                </c:pt>
                <c:pt idx="1306">
                  <c:v>39.304400000000001</c:v>
                </c:pt>
                <c:pt idx="1307">
                  <c:v>39.3307</c:v>
                </c:pt>
                <c:pt idx="1308">
                  <c:v>39.356900000000003</c:v>
                </c:pt>
                <c:pt idx="1309">
                  <c:v>39.383200000000002</c:v>
                </c:pt>
                <c:pt idx="1310">
                  <c:v>39.409500000000001</c:v>
                </c:pt>
                <c:pt idx="1311">
                  <c:v>39.435699999999997</c:v>
                </c:pt>
                <c:pt idx="1312">
                  <c:v>39.462000000000003</c:v>
                </c:pt>
                <c:pt idx="1313">
                  <c:v>39.488300000000002</c:v>
                </c:pt>
                <c:pt idx="1314">
                  <c:v>39.514499999999998</c:v>
                </c:pt>
                <c:pt idx="1315">
                  <c:v>39.540799999999997</c:v>
                </c:pt>
                <c:pt idx="1316">
                  <c:v>39.567</c:v>
                </c:pt>
                <c:pt idx="1317">
                  <c:v>39.593299999999999</c:v>
                </c:pt>
                <c:pt idx="1318">
                  <c:v>39.619599999999998</c:v>
                </c:pt>
                <c:pt idx="1319">
                  <c:v>39.645800000000001</c:v>
                </c:pt>
                <c:pt idx="1320">
                  <c:v>39.6721</c:v>
                </c:pt>
                <c:pt idx="1321">
                  <c:v>39.698300000000003</c:v>
                </c:pt>
                <c:pt idx="1322">
                  <c:v>39.724600000000002</c:v>
                </c:pt>
                <c:pt idx="1323">
                  <c:v>39.750900000000001</c:v>
                </c:pt>
                <c:pt idx="1324">
                  <c:v>39.777099999999997</c:v>
                </c:pt>
                <c:pt idx="1325">
                  <c:v>39.803400000000003</c:v>
                </c:pt>
                <c:pt idx="1326">
                  <c:v>39.829599999999999</c:v>
                </c:pt>
                <c:pt idx="1327">
                  <c:v>39.855899999999998</c:v>
                </c:pt>
                <c:pt idx="1328">
                  <c:v>39.882199999999997</c:v>
                </c:pt>
                <c:pt idx="1329">
                  <c:v>39.9084</c:v>
                </c:pt>
                <c:pt idx="1330">
                  <c:v>39.934699999999999</c:v>
                </c:pt>
                <c:pt idx="1331">
                  <c:v>39.960900000000002</c:v>
                </c:pt>
                <c:pt idx="1332">
                  <c:v>39.987200000000001</c:v>
                </c:pt>
                <c:pt idx="1333">
                  <c:v>40.013500000000001</c:v>
                </c:pt>
                <c:pt idx="1334">
                  <c:v>40.039700000000003</c:v>
                </c:pt>
                <c:pt idx="1335">
                  <c:v>40.066000000000003</c:v>
                </c:pt>
                <c:pt idx="1336">
                  <c:v>40.092199999999998</c:v>
                </c:pt>
                <c:pt idx="1337">
                  <c:v>40.118499999999997</c:v>
                </c:pt>
                <c:pt idx="1338">
                  <c:v>40.144799999999996</c:v>
                </c:pt>
                <c:pt idx="1339">
                  <c:v>40.170999999999999</c:v>
                </c:pt>
                <c:pt idx="1340">
                  <c:v>40.197299999999998</c:v>
                </c:pt>
                <c:pt idx="1341">
                  <c:v>40.223500000000001</c:v>
                </c:pt>
                <c:pt idx="1342">
                  <c:v>40.2498</c:v>
                </c:pt>
                <c:pt idx="1343">
                  <c:v>40.2761</c:v>
                </c:pt>
                <c:pt idx="1344">
                  <c:v>40.302300000000002</c:v>
                </c:pt>
                <c:pt idx="1345">
                  <c:v>40.328600000000002</c:v>
                </c:pt>
                <c:pt idx="1346">
                  <c:v>40.354799999999997</c:v>
                </c:pt>
                <c:pt idx="1347">
                  <c:v>40.381100000000004</c:v>
                </c:pt>
                <c:pt idx="1348">
                  <c:v>40.407400000000003</c:v>
                </c:pt>
                <c:pt idx="1349">
                  <c:v>40.433599999999998</c:v>
                </c:pt>
                <c:pt idx="1350">
                  <c:v>40.459899999999998</c:v>
                </c:pt>
                <c:pt idx="1351">
                  <c:v>40.486199999999997</c:v>
                </c:pt>
                <c:pt idx="1352">
                  <c:v>40.5124</c:v>
                </c:pt>
                <c:pt idx="1353">
                  <c:v>40.538699999999999</c:v>
                </c:pt>
                <c:pt idx="1354">
                  <c:v>40.564900000000002</c:v>
                </c:pt>
                <c:pt idx="1355">
                  <c:v>40.591200000000001</c:v>
                </c:pt>
                <c:pt idx="1356">
                  <c:v>40.6175</c:v>
                </c:pt>
                <c:pt idx="1357">
                  <c:v>40.643700000000003</c:v>
                </c:pt>
                <c:pt idx="1358">
                  <c:v>40.67</c:v>
                </c:pt>
                <c:pt idx="1359">
                  <c:v>40.696199999999997</c:v>
                </c:pt>
                <c:pt idx="1360">
                  <c:v>40.722499999999997</c:v>
                </c:pt>
                <c:pt idx="1361">
                  <c:v>40.748800000000003</c:v>
                </c:pt>
                <c:pt idx="1362">
                  <c:v>40.774999999999999</c:v>
                </c:pt>
                <c:pt idx="1363">
                  <c:v>40.801299999999998</c:v>
                </c:pt>
                <c:pt idx="1364">
                  <c:v>40.827500000000001</c:v>
                </c:pt>
                <c:pt idx="1365">
                  <c:v>40.8538</c:v>
                </c:pt>
                <c:pt idx="1366">
                  <c:v>40.880099999999999</c:v>
                </c:pt>
                <c:pt idx="1367">
                  <c:v>40.906300000000002</c:v>
                </c:pt>
                <c:pt idx="1368">
                  <c:v>40.932600000000001</c:v>
                </c:pt>
                <c:pt idx="1369">
                  <c:v>40.958799999999997</c:v>
                </c:pt>
                <c:pt idx="1370">
                  <c:v>40.985100000000003</c:v>
                </c:pt>
                <c:pt idx="1371">
                  <c:v>41.011400000000002</c:v>
                </c:pt>
                <c:pt idx="1372">
                  <c:v>41.037599999999998</c:v>
                </c:pt>
                <c:pt idx="1373">
                  <c:v>41.063899999999997</c:v>
                </c:pt>
                <c:pt idx="1374">
                  <c:v>41.0901</c:v>
                </c:pt>
                <c:pt idx="1375">
                  <c:v>41.116399999999999</c:v>
                </c:pt>
                <c:pt idx="1376">
                  <c:v>41.142699999999998</c:v>
                </c:pt>
                <c:pt idx="1377">
                  <c:v>41.168900000000001</c:v>
                </c:pt>
                <c:pt idx="1378">
                  <c:v>41.1952</c:v>
                </c:pt>
                <c:pt idx="1379">
                  <c:v>41.221400000000003</c:v>
                </c:pt>
                <c:pt idx="1380">
                  <c:v>41.247700000000002</c:v>
                </c:pt>
                <c:pt idx="1381">
                  <c:v>41.274000000000001</c:v>
                </c:pt>
                <c:pt idx="1382">
                  <c:v>41.300199999999997</c:v>
                </c:pt>
                <c:pt idx="1383">
                  <c:v>41.326500000000003</c:v>
                </c:pt>
                <c:pt idx="1384">
                  <c:v>41.352699999999999</c:v>
                </c:pt>
                <c:pt idx="1385">
                  <c:v>41.378999999999998</c:v>
                </c:pt>
                <c:pt idx="1386">
                  <c:v>41.405299999999997</c:v>
                </c:pt>
                <c:pt idx="1387">
                  <c:v>41.4315</c:v>
                </c:pt>
                <c:pt idx="1388">
                  <c:v>41.457799999999999</c:v>
                </c:pt>
                <c:pt idx="1389">
                  <c:v>41.484099999999998</c:v>
                </c:pt>
                <c:pt idx="1390">
                  <c:v>41.510300000000001</c:v>
                </c:pt>
                <c:pt idx="1391">
                  <c:v>41.5366</c:v>
                </c:pt>
                <c:pt idx="1392">
                  <c:v>41.562800000000003</c:v>
                </c:pt>
                <c:pt idx="1393">
                  <c:v>41.589100000000002</c:v>
                </c:pt>
                <c:pt idx="1394">
                  <c:v>41.615400000000001</c:v>
                </c:pt>
                <c:pt idx="1395">
                  <c:v>41.641599999999997</c:v>
                </c:pt>
                <c:pt idx="1396">
                  <c:v>41.667900000000003</c:v>
                </c:pt>
                <c:pt idx="1397">
                  <c:v>41.694099999999999</c:v>
                </c:pt>
                <c:pt idx="1398">
                  <c:v>41.720399999999998</c:v>
                </c:pt>
                <c:pt idx="1399">
                  <c:v>41.746699999999997</c:v>
                </c:pt>
                <c:pt idx="1400">
                  <c:v>41.7729</c:v>
                </c:pt>
                <c:pt idx="1401">
                  <c:v>41.799199999999999</c:v>
                </c:pt>
                <c:pt idx="1402">
                  <c:v>41.825400000000002</c:v>
                </c:pt>
                <c:pt idx="1403">
                  <c:v>41.851700000000001</c:v>
                </c:pt>
                <c:pt idx="1404">
                  <c:v>41.878</c:v>
                </c:pt>
                <c:pt idx="1405">
                  <c:v>41.904200000000003</c:v>
                </c:pt>
                <c:pt idx="1406">
                  <c:v>41.930500000000002</c:v>
                </c:pt>
                <c:pt idx="1407">
                  <c:v>41.956699999999998</c:v>
                </c:pt>
                <c:pt idx="1408">
                  <c:v>41.982999999999997</c:v>
                </c:pt>
                <c:pt idx="1409">
                  <c:v>42.009300000000003</c:v>
                </c:pt>
                <c:pt idx="1410">
                  <c:v>42.035499999999999</c:v>
                </c:pt>
                <c:pt idx="1411">
                  <c:v>42.061799999999998</c:v>
                </c:pt>
                <c:pt idx="1412">
                  <c:v>42.088000000000001</c:v>
                </c:pt>
                <c:pt idx="1413">
                  <c:v>42.1143</c:v>
                </c:pt>
                <c:pt idx="1414">
                  <c:v>42.140599999999999</c:v>
                </c:pt>
                <c:pt idx="1415">
                  <c:v>42.166800000000002</c:v>
                </c:pt>
                <c:pt idx="1416">
                  <c:v>42.193100000000001</c:v>
                </c:pt>
                <c:pt idx="1417">
                  <c:v>42.219299999999997</c:v>
                </c:pt>
                <c:pt idx="1418">
                  <c:v>42.245600000000003</c:v>
                </c:pt>
                <c:pt idx="1419">
                  <c:v>42.271900000000002</c:v>
                </c:pt>
                <c:pt idx="1420">
                  <c:v>42.298099999999998</c:v>
                </c:pt>
                <c:pt idx="1421">
                  <c:v>42.324399999999997</c:v>
                </c:pt>
                <c:pt idx="1422">
                  <c:v>42.350700000000003</c:v>
                </c:pt>
                <c:pt idx="1423">
                  <c:v>42.376899999999999</c:v>
                </c:pt>
                <c:pt idx="1424">
                  <c:v>42.403199999999998</c:v>
                </c:pt>
                <c:pt idx="1425">
                  <c:v>42.429400000000001</c:v>
                </c:pt>
                <c:pt idx="1426">
                  <c:v>42.4557</c:v>
                </c:pt>
                <c:pt idx="1427">
                  <c:v>42.481999999999999</c:v>
                </c:pt>
                <c:pt idx="1428">
                  <c:v>42.508200000000002</c:v>
                </c:pt>
                <c:pt idx="1429">
                  <c:v>42.534500000000001</c:v>
                </c:pt>
                <c:pt idx="1430">
                  <c:v>42.560699999999997</c:v>
                </c:pt>
                <c:pt idx="1431">
                  <c:v>42.587000000000003</c:v>
                </c:pt>
                <c:pt idx="1432">
                  <c:v>42.613300000000002</c:v>
                </c:pt>
                <c:pt idx="1433">
                  <c:v>42.639499999999998</c:v>
                </c:pt>
                <c:pt idx="1434">
                  <c:v>42.665799999999997</c:v>
                </c:pt>
                <c:pt idx="1435">
                  <c:v>42.692</c:v>
                </c:pt>
                <c:pt idx="1436">
                  <c:v>42.718299999999999</c:v>
                </c:pt>
                <c:pt idx="1437">
                  <c:v>42.744599999999998</c:v>
                </c:pt>
                <c:pt idx="1438">
                  <c:v>42.770800000000001</c:v>
                </c:pt>
                <c:pt idx="1439">
                  <c:v>42.7971</c:v>
                </c:pt>
                <c:pt idx="1440">
                  <c:v>42.823300000000003</c:v>
                </c:pt>
                <c:pt idx="1441">
                  <c:v>42.849600000000002</c:v>
                </c:pt>
                <c:pt idx="1442">
                  <c:v>42.875900000000001</c:v>
                </c:pt>
                <c:pt idx="1443">
                  <c:v>42.902099999999997</c:v>
                </c:pt>
                <c:pt idx="1444">
                  <c:v>42.928400000000003</c:v>
                </c:pt>
                <c:pt idx="1445">
                  <c:v>42.954599999999999</c:v>
                </c:pt>
                <c:pt idx="1446">
                  <c:v>42.980899999999998</c:v>
                </c:pt>
                <c:pt idx="1447">
                  <c:v>43.007199999999997</c:v>
                </c:pt>
                <c:pt idx="1448">
                  <c:v>43.0334</c:v>
                </c:pt>
                <c:pt idx="1449">
                  <c:v>43.059699999999999</c:v>
                </c:pt>
                <c:pt idx="1450">
                  <c:v>43.085900000000002</c:v>
                </c:pt>
                <c:pt idx="1451">
                  <c:v>43.112200000000001</c:v>
                </c:pt>
                <c:pt idx="1452">
                  <c:v>43.138500000000001</c:v>
                </c:pt>
                <c:pt idx="1453">
                  <c:v>43.164700000000003</c:v>
                </c:pt>
                <c:pt idx="1454">
                  <c:v>43.191000000000003</c:v>
                </c:pt>
                <c:pt idx="1455">
                  <c:v>43.217300000000002</c:v>
                </c:pt>
                <c:pt idx="1456">
                  <c:v>43.243499999999997</c:v>
                </c:pt>
                <c:pt idx="1457">
                  <c:v>43.269799999999996</c:v>
                </c:pt>
                <c:pt idx="1458">
                  <c:v>43.295999999999999</c:v>
                </c:pt>
                <c:pt idx="1459">
                  <c:v>43.322299999999998</c:v>
                </c:pt>
                <c:pt idx="1460">
                  <c:v>43.348599999999998</c:v>
                </c:pt>
                <c:pt idx="1461">
                  <c:v>43.3748</c:v>
                </c:pt>
                <c:pt idx="1462">
                  <c:v>43.4011</c:v>
                </c:pt>
                <c:pt idx="1463">
                  <c:v>43.427300000000002</c:v>
                </c:pt>
                <c:pt idx="1464">
                  <c:v>43.453600000000002</c:v>
                </c:pt>
                <c:pt idx="1465">
                  <c:v>43.479900000000001</c:v>
                </c:pt>
                <c:pt idx="1466">
                  <c:v>43.506100000000004</c:v>
                </c:pt>
                <c:pt idx="1467">
                  <c:v>43.532400000000003</c:v>
                </c:pt>
                <c:pt idx="1468">
                  <c:v>43.558599999999998</c:v>
                </c:pt>
                <c:pt idx="1469">
                  <c:v>43.584899999999998</c:v>
                </c:pt>
                <c:pt idx="1470">
                  <c:v>43.611199999999997</c:v>
                </c:pt>
                <c:pt idx="1471">
                  <c:v>43.6374</c:v>
                </c:pt>
                <c:pt idx="1472">
                  <c:v>43.663699999999999</c:v>
                </c:pt>
                <c:pt idx="1473">
                  <c:v>43.689900000000002</c:v>
                </c:pt>
                <c:pt idx="1474">
                  <c:v>43.716200000000001</c:v>
                </c:pt>
                <c:pt idx="1475">
                  <c:v>43.7425</c:v>
                </c:pt>
                <c:pt idx="1476">
                  <c:v>43.768700000000003</c:v>
                </c:pt>
                <c:pt idx="1477">
                  <c:v>43.795000000000002</c:v>
                </c:pt>
                <c:pt idx="1478">
                  <c:v>43.821199999999997</c:v>
                </c:pt>
                <c:pt idx="1479">
                  <c:v>43.847499999999997</c:v>
                </c:pt>
                <c:pt idx="1480">
                  <c:v>43.873800000000003</c:v>
                </c:pt>
                <c:pt idx="1481">
                  <c:v>43.9</c:v>
                </c:pt>
                <c:pt idx="1482">
                  <c:v>43.926299999999998</c:v>
                </c:pt>
                <c:pt idx="1483">
                  <c:v>43.952500000000001</c:v>
                </c:pt>
                <c:pt idx="1484">
                  <c:v>43.9788</c:v>
                </c:pt>
                <c:pt idx="1485">
                  <c:v>44.005099999999999</c:v>
                </c:pt>
                <c:pt idx="1486">
                  <c:v>44.031300000000002</c:v>
                </c:pt>
                <c:pt idx="1487">
                  <c:v>44.057600000000001</c:v>
                </c:pt>
                <c:pt idx="1488">
                  <c:v>44.083799999999997</c:v>
                </c:pt>
                <c:pt idx="1489">
                  <c:v>44.110100000000003</c:v>
                </c:pt>
                <c:pt idx="1490">
                  <c:v>44.136400000000002</c:v>
                </c:pt>
                <c:pt idx="1491">
                  <c:v>44.162599999999998</c:v>
                </c:pt>
                <c:pt idx="1492">
                  <c:v>44.188899999999997</c:v>
                </c:pt>
                <c:pt idx="1493">
                  <c:v>44.215200000000003</c:v>
                </c:pt>
                <c:pt idx="1494">
                  <c:v>44.241399999999999</c:v>
                </c:pt>
                <c:pt idx="1495">
                  <c:v>44.267699999999998</c:v>
                </c:pt>
                <c:pt idx="1496">
                  <c:v>44.293900000000001</c:v>
                </c:pt>
                <c:pt idx="1497">
                  <c:v>44.3202</c:v>
                </c:pt>
                <c:pt idx="1498">
                  <c:v>44.346499999999999</c:v>
                </c:pt>
                <c:pt idx="1499">
                  <c:v>44.372700000000002</c:v>
                </c:pt>
                <c:pt idx="1500">
                  <c:v>44.399000000000001</c:v>
                </c:pt>
                <c:pt idx="1501">
                  <c:v>44.425199999999997</c:v>
                </c:pt>
                <c:pt idx="1502">
                  <c:v>44.451500000000003</c:v>
                </c:pt>
                <c:pt idx="1503">
                  <c:v>44.477800000000002</c:v>
                </c:pt>
                <c:pt idx="1504">
                  <c:v>44.503999999999998</c:v>
                </c:pt>
                <c:pt idx="1505">
                  <c:v>44.530299999999997</c:v>
                </c:pt>
                <c:pt idx="1506">
                  <c:v>44.5565</c:v>
                </c:pt>
                <c:pt idx="1507">
                  <c:v>44.582799999999999</c:v>
                </c:pt>
                <c:pt idx="1508">
                  <c:v>44.609099999999998</c:v>
                </c:pt>
                <c:pt idx="1509">
                  <c:v>44.635300000000001</c:v>
                </c:pt>
                <c:pt idx="1510">
                  <c:v>44.6616</c:v>
                </c:pt>
                <c:pt idx="1511">
                  <c:v>44.687800000000003</c:v>
                </c:pt>
                <c:pt idx="1512">
                  <c:v>44.714100000000002</c:v>
                </c:pt>
                <c:pt idx="1513">
                  <c:v>44.740400000000001</c:v>
                </c:pt>
                <c:pt idx="1514">
                  <c:v>44.766599999999997</c:v>
                </c:pt>
                <c:pt idx="1515">
                  <c:v>44.792900000000003</c:v>
                </c:pt>
                <c:pt idx="1516">
                  <c:v>44.819099999999999</c:v>
                </c:pt>
                <c:pt idx="1517">
                  <c:v>44.845399999999998</c:v>
                </c:pt>
                <c:pt idx="1518">
                  <c:v>44.871699999999997</c:v>
                </c:pt>
                <c:pt idx="1519">
                  <c:v>44.8979</c:v>
                </c:pt>
                <c:pt idx="1520">
                  <c:v>44.924199999999999</c:v>
                </c:pt>
                <c:pt idx="1521">
                  <c:v>44.950400000000002</c:v>
                </c:pt>
                <c:pt idx="1522">
                  <c:v>44.976700000000001</c:v>
                </c:pt>
                <c:pt idx="1523">
                  <c:v>45.003</c:v>
                </c:pt>
                <c:pt idx="1524">
                  <c:v>45.029200000000003</c:v>
                </c:pt>
                <c:pt idx="1525">
                  <c:v>45.055500000000002</c:v>
                </c:pt>
                <c:pt idx="1526">
                  <c:v>45.081699999999998</c:v>
                </c:pt>
                <c:pt idx="1527">
                  <c:v>45.107999999999997</c:v>
                </c:pt>
                <c:pt idx="1528">
                  <c:v>45.134300000000003</c:v>
                </c:pt>
                <c:pt idx="1529">
                  <c:v>45.160499999999999</c:v>
                </c:pt>
                <c:pt idx="1530">
                  <c:v>45.186799999999998</c:v>
                </c:pt>
                <c:pt idx="1531">
                  <c:v>45.213099999999997</c:v>
                </c:pt>
                <c:pt idx="1532">
                  <c:v>45.2393</c:v>
                </c:pt>
                <c:pt idx="1533">
                  <c:v>45.265599999999999</c:v>
                </c:pt>
                <c:pt idx="1534">
                  <c:v>45.291800000000002</c:v>
                </c:pt>
                <c:pt idx="1535">
                  <c:v>45.318100000000001</c:v>
                </c:pt>
                <c:pt idx="1536">
                  <c:v>45.3444</c:v>
                </c:pt>
                <c:pt idx="1537">
                  <c:v>45.370600000000003</c:v>
                </c:pt>
                <c:pt idx="1538">
                  <c:v>45.396900000000002</c:v>
                </c:pt>
                <c:pt idx="1539">
                  <c:v>45.423099999999998</c:v>
                </c:pt>
                <c:pt idx="1540">
                  <c:v>45.449399999999997</c:v>
                </c:pt>
                <c:pt idx="1541">
                  <c:v>45.475700000000003</c:v>
                </c:pt>
                <c:pt idx="1542">
                  <c:v>45.501899999999999</c:v>
                </c:pt>
                <c:pt idx="1543">
                  <c:v>45.528199999999998</c:v>
                </c:pt>
                <c:pt idx="1544">
                  <c:v>45.554400000000001</c:v>
                </c:pt>
                <c:pt idx="1545">
                  <c:v>45.5807</c:v>
                </c:pt>
                <c:pt idx="1546">
                  <c:v>45.606999999999999</c:v>
                </c:pt>
                <c:pt idx="1547">
                  <c:v>45.633200000000002</c:v>
                </c:pt>
                <c:pt idx="1548">
                  <c:v>45.659500000000001</c:v>
                </c:pt>
                <c:pt idx="1549">
                  <c:v>45.685699999999997</c:v>
                </c:pt>
                <c:pt idx="1550">
                  <c:v>45.712000000000003</c:v>
                </c:pt>
                <c:pt idx="1551">
                  <c:v>45.738300000000002</c:v>
                </c:pt>
                <c:pt idx="1552">
                  <c:v>45.764499999999998</c:v>
                </c:pt>
                <c:pt idx="1553">
                  <c:v>45.790799999999997</c:v>
                </c:pt>
                <c:pt idx="1554">
                  <c:v>45.817</c:v>
                </c:pt>
                <c:pt idx="1555">
                  <c:v>45.843299999999999</c:v>
                </c:pt>
                <c:pt idx="1556">
                  <c:v>45.869599999999998</c:v>
                </c:pt>
                <c:pt idx="1557">
                  <c:v>45.895800000000001</c:v>
                </c:pt>
                <c:pt idx="1558">
                  <c:v>45.9221</c:v>
                </c:pt>
                <c:pt idx="1559">
                  <c:v>45.948300000000003</c:v>
                </c:pt>
                <c:pt idx="1560">
                  <c:v>45.974600000000002</c:v>
                </c:pt>
                <c:pt idx="1561">
                  <c:v>46.000900000000001</c:v>
                </c:pt>
                <c:pt idx="1562">
                  <c:v>46.027099999999997</c:v>
                </c:pt>
                <c:pt idx="1563">
                  <c:v>46.053400000000003</c:v>
                </c:pt>
                <c:pt idx="1564">
                  <c:v>46.079700000000003</c:v>
                </c:pt>
                <c:pt idx="1565">
                  <c:v>46.105899999999998</c:v>
                </c:pt>
                <c:pt idx="1566">
                  <c:v>46.132199999999997</c:v>
                </c:pt>
                <c:pt idx="1567">
                  <c:v>46.1584</c:v>
                </c:pt>
                <c:pt idx="1568">
                  <c:v>46.184699999999999</c:v>
                </c:pt>
                <c:pt idx="1569">
                  <c:v>46.210999999999999</c:v>
                </c:pt>
                <c:pt idx="1570">
                  <c:v>46.237200000000001</c:v>
                </c:pt>
                <c:pt idx="1571">
                  <c:v>46.263500000000001</c:v>
                </c:pt>
                <c:pt idx="1572">
                  <c:v>46.289700000000003</c:v>
                </c:pt>
                <c:pt idx="1573">
                  <c:v>46.316000000000003</c:v>
                </c:pt>
                <c:pt idx="1574">
                  <c:v>46.342300000000002</c:v>
                </c:pt>
                <c:pt idx="1575">
                  <c:v>46.368499999999997</c:v>
                </c:pt>
                <c:pt idx="1576">
                  <c:v>46.394799999999996</c:v>
                </c:pt>
                <c:pt idx="1577">
                  <c:v>46.420999999999999</c:v>
                </c:pt>
                <c:pt idx="1578">
                  <c:v>46.447299999999998</c:v>
                </c:pt>
                <c:pt idx="1579">
                  <c:v>46.473599999999998</c:v>
                </c:pt>
                <c:pt idx="1580">
                  <c:v>46.4998</c:v>
                </c:pt>
                <c:pt idx="1581">
                  <c:v>46.5261</c:v>
                </c:pt>
                <c:pt idx="1582">
                  <c:v>46.552300000000002</c:v>
                </c:pt>
                <c:pt idx="1583">
                  <c:v>46.578600000000002</c:v>
                </c:pt>
                <c:pt idx="1584">
                  <c:v>46.604900000000001</c:v>
                </c:pt>
                <c:pt idx="1585">
                  <c:v>46.631100000000004</c:v>
                </c:pt>
                <c:pt idx="1586">
                  <c:v>46.657400000000003</c:v>
                </c:pt>
                <c:pt idx="1587">
                  <c:v>46.683599999999998</c:v>
                </c:pt>
                <c:pt idx="1588">
                  <c:v>46.709899999999998</c:v>
                </c:pt>
                <c:pt idx="1589">
                  <c:v>46.736199999999997</c:v>
                </c:pt>
                <c:pt idx="1590">
                  <c:v>46.7624</c:v>
                </c:pt>
                <c:pt idx="1591">
                  <c:v>46.788699999999999</c:v>
                </c:pt>
                <c:pt idx="1592">
                  <c:v>46.814900000000002</c:v>
                </c:pt>
                <c:pt idx="1593">
                  <c:v>46.841200000000001</c:v>
                </c:pt>
                <c:pt idx="1594">
                  <c:v>46.8675</c:v>
                </c:pt>
                <c:pt idx="1595">
                  <c:v>46.893700000000003</c:v>
                </c:pt>
                <c:pt idx="1596">
                  <c:v>46.92</c:v>
                </c:pt>
                <c:pt idx="1597">
                  <c:v>46.946300000000001</c:v>
                </c:pt>
                <c:pt idx="1598">
                  <c:v>46.972499999999997</c:v>
                </c:pt>
                <c:pt idx="1599">
                  <c:v>46.998800000000003</c:v>
                </c:pt>
                <c:pt idx="1600">
                  <c:v>47.024999999999999</c:v>
                </c:pt>
                <c:pt idx="1601">
                  <c:v>47.051299999999998</c:v>
                </c:pt>
                <c:pt idx="1602">
                  <c:v>47.077599999999997</c:v>
                </c:pt>
                <c:pt idx="1603">
                  <c:v>47.1038</c:v>
                </c:pt>
                <c:pt idx="1604">
                  <c:v>47.130099999999999</c:v>
                </c:pt>
                <c:pt idx="1605">
                  <c:v>47.156300000000002</c:v>
                </c:pt>
                <c:pt idx="1606">
                  <c:v>47.182600000000001</c:v>
                </c:pt>
                <c:pt idx="1607">
                  <c:v>47.2089</c:v>
                </c:pt>
                <c:pt idx="1608">
                  <c:v>47.235100000000003</c:v>
                </c:pt>
                <c:pt idx="1609">
                  <c:v>47.261400000000002</c:v>
                </c:pt>
                <c:pt idx="1610">
                  <c:v>47.287599999999998</c:v>
                </c:pt>
                <c:pt idx="1611">
                  <c:v>47.313899999999997</c:v>
                </c:pt>
                <c:pt idx="1612">
                  <c:v>47.340200000000003</c:v>
                </c:pt>
                <c:pt idx="1613">
                  <c:v>47.366399999999999</c:v>
                </c:pt>
                <c:pt idx="1614">
                  <c:v>47.392699999999998</c:v>
                </c:pt>
                <c:pt idx="1615">
                  <c:v>47.418900000000001</c:v>
                </c:pt>
                <c:pt idx="1616">
                  <c:v>47.4452</c:v>
                </c:pt>
                <c:pt idx="1617">
                  <c:v>47.471499999999999</c:v>
                </c:pt>
                <c:pt idx="1618">
                  <c:v>47.497700000000002</c:v>
                </c:pt>
                <c:pt idx="1619">
                  <c:v>47.524000000000001</c:v>
                </c:pt>
                <c:pt idx="1620">
                  <c:v>47.550199999999997</c:v>
                </c:pt>
                <c:pt idx="1621">
                  <c:v>47.576500000000003</c:v>
                </c:pt>
                <c:pt idx="1622">
                  <c:v>47.602800000000002</c:v>
                </c:pt>
                <c:pt idx="1623">
                  <c:v>47.628999999999998</c:v>
                </c:pt>
                <c:pt idx="1624">
                  <c:v>47.655299999999997</c:v>
                </c:pt>
                <c:pt idx="1625">
                  <c:v>47.6815</c:v>
                </c:pt>
                <c:pt idx="1626">
                  <c:v>47.707799999999999</c:v>
                </c:pt>
                <c:pt idx="1627">
                  <c:v>47.734099999999998</c:v>
                </c:pt>
                <c:pt idx="1628">
                  <c:v>47.760300000000001</c:v>
                </c:pt>
                <c:pt idx="1629">
                  <c:v>47.7866</c:v>
                </c:pt>
                <c:pt idx="1630">
                  <c:v>47.812800000000003</c:v>
                </c:pt>
                <c:pt idx="1631">
                  <c:v>47.839100000000002</c:v>
                </c:pt>
                <c:pt idx="1632">
                  <c:v>47.865400000000001</c:v>
                </c:pt>
                <c:pt idx="1633">
                  <c:v>47.891599999999997</c:v>
                </c:pt>
                <c:pt idx="1634">
                  <c:v>47.917900000000003</c:v>
                </c:pt>
                <c:pt idx="1635">
                  <c:v>47.944200000000002</c:v>
                </c:pt>
                <c:pt idx="1636">
                  <c:v>47.970399999999998</c:v>
                </c:pt>
                <c:pt idx="1637">
                  <c:v>47.996699999999997</c:v>
                </c:pt>
                <c:pt idx="1638">
                  <c:v>48.0229</c:v>
                </c:pt>
                <c:pt idx="1639">
                  <c:v>48.049199999999999</c:v>
                </c:pt>
                <c:pt idx="1640">
                  <c:v>48.075499999999998</c:v>
                </c:pt>
                <c:pt idx="1641">
                  <c:v>48.101700000000001</c:v>
                </c:pt>
                <c:pt idx="1642">
                  <c:v>48.128</c:v>
                </c:pt>
                <c:pt idx="1643">
                  <c:v>48.154200000000003</c:v>
                </c:pt>
                <c:pt idx="1644">
                  <c:v>48.180500000000002</c:v>
                </c:pt>
                <c:pt idx="1645">
                  <c:v>48.206800000000001</c:v>
                </c:pt>
                <c:pt idx="1646">
                  <c:v>48.232999999999997</c:v>
                </c:pt>
                <c:pt idx="1647">
                  <c:v>48.259300000000003</c:v>
                </c:pt>
                <c:pt idx="1648">
                  <c:v>48.285499999999999</c:v>
                </c:pt>
                <c:pt idx="1649">
                  <c:v>48.311799999999998</c:v>
                </c:pt>
                <c:pt idx="1650">
                  <c:v>48.338099999999997</c:v>
                </c:pt>
                <c:pt idx="1651">
                  <c:v>48.3643</c:v>
                </c:pt>
                <c:pt idx="1652">
                  <c:v>48.390599999999999</c:v>
                </c:pt>
                <c:pt idx="1653">
                  <c:v>48.416800000000002</c:v>
                </c:pt>
                <c:pt idx="1654">
                  <c:v>48.443100000000001</c:v>
                </c:pt>
                <c:pt idx="1655">
                  <c:v>48.4694</c:v>
                </c:pt>
                <c:pt idx="1656">
                  <c:v>48.495600000000003</c:v>
                </c:pt>
                <c:pt idx="1657">
                  <c:v>48.521900000000002</c:v>
                </c:pt>
                <c:pt idx="1658">
                  <c:v>48.548099999999998</c:v>
                </c:pt>
                <c:pt idx="1659">
                  <c:v>48.574399999999997</c:v>
                </c:pt>
                <c:pt idx="1660">
                  <c:v>48.600700000000003</c:v>
                </c:pt>
                <c:pt idx="1661">
                  <c:v>48.626899999999999</c:v>
                </c:pt>
                <c:pt idx="1662">
                  <c:v>48.653199999999998</c:v>
                </c:pt>
                <c:pt idx="1663">
                  <c:v>48.679400000000001</c:v>
                </c:pt>
                <c:pt idx="1664">
                  <c:v>48.7057</c:v>
                </c:pt>
                <c:pt idx="1665">
                  <c:v>48.731999999999999</c:v>
                </c:pt>
                <c:pt idx="1666">
                  <c:v>48.758200000000002</c:v>
                </c:pt>
                <c:pt idx="1667">
                  <c:v>48.784500000000001</c:v>
                </c:pt>
                <c:pt idx="1668">
                  <c:v>48.810699999999997</c:v>
                </c:pt>
                <c:pt idx="1669">
                  <c:v>48.837000000000003</c:v>
                </c:pt>
                <c:pt idx="1670">
                  <c:v>48.863300000000002</c:v>
                </c:pt>
                <c:pt idx="1671">
                  <c:v>48.889499999999998</c:v>
                </c:pt>
                <c:pt idx="1672">
                  <c:v>48.915799999999997</c:v>
                </c:pt>
                <c:pt idx="1673">
                  <c:v>48.942100000000003</c:v>
                </c:pt>
                <c:pt idx="1674">
                  <c:v>48.968299999999999</c:v>
                </c:pt>
                <c:pt idx="1675">
                  <c:v>48.994599999999998</c:v>
                </c:pt>
                <c:pt idx="1676">
                  <c:v>49.020800000000001</c:v>
                </c:pt>
                <c:pt idx="1677">
                  <c:v>49.0471</c:v>
                </c:pt>
                <c:pt idx="1678">
                  <c:v>49.073399999999999</c:v>
                </c:pt>
                <c:pt idx="1679">
                  <c:v>49.099600000000002</c:v>
                </c:pt>
                <c:pt idx="1680">
                  <c:v>49.125900000000001</c:v>
                </c:pt>
                <c:pt idx="1681">
                  <c:v>49.152099999999997</c:v>
                </c:pt>
                <c:pt idx="1682">
                  <c:v>49.178400000000003</c:v>
                </c:pt>
                <c:pt idx="1683">
                  <c:v>49.204700000000003</c:v>
                </c:pt>
                <c:pt idx="1684">
                  <c:v>49.230899999999998</c:v>
                </c:pt>
                <c:pt idx="1685">
                  <c:v>49.257199999999997</c:v>
                </c:pt>
                <c:pt idx="1686">
                  <c:v>49.2834</c:v>
                </c:pt>
                <c:pt idx="1687">
                  <c:v>49.309699999999999</c:v>
                </c:pt>
                <c:pt idx="1688">
                  <c:v>49.335999999999999</c:v>
                </c:pt>
                <c:pt idx="1689">
                  <c:v>49.362200000000001</c:v>
                </c:pt>
                <c:pt idx="1690">
                  <c:v>49.388500000000001</c:v>
                </c:pt>
                <c:pt idx="1691">
                  <c:v>49.414700000000003</c:v>
                </c:pt>
                <c:pt idx="1692">
                  <c:v>49.441000000000003</c:v>
                </c:pt>
                <c:pt idx="1693">
                  <c:v>49.467300000000002</c:v>
                </c:pt>
                <c:pt idx="1694">
                  <c:v>49.493499999999997</c:v>
                </c:pt>
                <c:pt idx="1695">
                  <c:v>49.519799999999996</c:v>
                </c:pt>
                <c:pt idx="1696">
                  <c:v>49.545999999999999</c:v>
                </c:pt>
                <c:pt idx="1697">
                  <c:v>49.572299999999998</c:v>
                </c:pt>
                <c:pt idx="1698">
                  <c:v>49.598599999999998</c:v>
                </c:pt>
                <c:pt idx="1699">
                  <c:v>49.6248</c:v>
                </c:pt>
                <c:pt idx="1700">
                  <c:v>49.6511</c:v>
                </c:pt>
                <c:pt idx="1701">
                  <c:v>49.677300000000002</c:v>
                </c:pt>
                <c:pt idx="1702">
                  <c:v>49.703600000000002</c:v>
                </c:pt>
                <c:pt idx="1703">
                  <c:v>49.729900000000001</c:v>
                </c:pt>
                <c:pt idx="1704">
                  <c:v>49.756100000000004</c:v>
                </c:pt>
                <c:pt idx="1705">
                  <c:v>49.782400000000003</c:v>
                </c:pt>
                <c:pt idx="1706">
                  <c:v>49.808700000000002</c:v>
                </c:pt>
                <c:pt idx="1707">
                  <c:v>49.834899999999998</c:v>
                </c:pt>
                <c:pt idx="1708">
                  <c:v>49.861199999999997</c:v>
                </c:pt>
                <c:pt idx="1709">
                  <c:v>49.8874</c:v>
                </c:pt>
                <c:pt idx="1710">
                  <c:v>49.913699999999999</c:v>
                </c:pt>
                <c:pt idx="1711">
                  <c:v>49.94</c:v>
                </c:pt>
                <c:pt idx="1712">
                  <c:v>49.966200000000001</c:v>
                </c:pt>
                <c:pt idx="1713">
                  <c:v>49.9925</c:v>
                </c:pt>
                <c:pt idx="1714">
                  <c:v>50.018700000000003</c:v>
                </c:pt>
                <c:pt idx="1715">
                  <c:v>50.045000000000002</c:v>
                </c:pt>
                <c:pt idx="1716">
                  <c:v>50.071300000000001</c:v>
                </c:pt>
                <c:pt idx="1717">
                  <c:v>50.097499999999997</c:v>
                </c:pt>
                <c:pt idx="1718">
                  <c:v>50.123800000000003</c:v>
                </c:pt>
                <c:pt idx="1719">
                  <c:v>50.15</c:v>
                </c:pt>
                <c:pt idx="1720">
                  <c:v>50.176299999999998</c:v>
                </c:pt>
                <c:pt idx="1721">
                  <c:v>50.202599999999997</c:v>
                </c:pt>
                <c:pt idx="1722">
                  <c:v>50.2288</c:v>
                </c:pt>
                <c:pt idx="1723">
                  <c:v>50.255099999999999</c:v>
                </c:pt>
                <c:pt idx="1724">
                  <c:v>50.281300000000002</c:v>
                </c:pt>
                <c:pt idx="1725">
                  <c:v>50.307600000000001</c:v>
                </c:pt>
                <c:pt idx="1726">
                  <c:v>50.3339</c:v>
                </c:pt>
                <c:pt idx="1727">
                  <c:v>50.360100000000003</c:v>
                </c:pt>
                <c:pt idx="1728">
                  <c:v>50.386400000000002</c:v>
                </c:pt>
                <c:pt idx="1729">
                  <c:v>50.412599999999998</c:v>
                </c:pt>
                <c:pt idx="1730">
                  <c:v>50.438899999999997</c:v>
                </c:pt>
                <c:pt idx="1731">
                  <c:v>50.465200000000003</c:v>
                </c:pt>
                <c:pt idx="1732">
                  <c:v>50.491399999999999</c:v>
                </c:pt>
                <c:pt idx="1733">
                  <c:v>50.517699999999998</c:v>
                </c:pt>
                <c:pt idx="1734">
                  <c:v>50.543900000000001</c:v>
                </c:pt>
                <c:pt idx="1735">
                  <c:v>50.5702</c:v>
                </c:pt>
                <c:pt idx="1736">
                  <c:v>50.596499999999999</c:v>
                </c:pt>
                <c:pt idx="1737">
                  <c:v>50.622700000000002</c:v>
                </c:pt>
                <c:pt idx="1738">
                  <c:v>50.649000000000001</c:v>
                </c:pt>
                <c:pt idx="1739">
                  <c:v>50.6753</c:v>
                </c:pt>
                <c:pt idx="1740">
                  <c:v>50.701500000000003</c:v>
                </c:pt>
                <c:pt idx="1741">
                  <c:v>50.727800000000002</c:v>
                </c:pt>
                <c:pt idx="1742">
                  <c:v>50.753999999999998</c:v>
                </c:pt>
                <c:pt idx="1743">
                  <c:v>50.780299999999997</c:v>
                </c:pt>
                <c:pt idx="1744">
                  <c:v>50.806600000000003</c:v>
                </c:pt>
                <c:pt idx="1745">
                  <c:v>50.832799999999999</c:v>
                </c:pt>
                <c:pt idx="1746">
                  <c:v>50.859099999999998</c:v>
                </c:pt>
                <c:pt idx="1747">
                  <c:v>50.885300000000001</c:v>
                </c:pt>
                <c:pt idx="1748">
                  <c:v>50.9116</c:v>
                </c:pt>
                <c:pt idx="1749">
                  <c:v>50.937899999999999</c:v>
                </c:pt>
                <c:pt idx="1750">
                  <c:v>50.964100000000002</c:v>
                </c:pt>
                <c:pt idx="1751">
                  <c:v>50.990400000000001</c:v>
                </c:pt>
                <c:pt idx="1752">
                  <c:v>51.016599999999997</c:v>
                </c:pt>
                <c:pt idx="1753">
                  <c:v>51.042900000000003</c:v>
                </c:pt>
                <c:pt idx="1754">
                  <c:v>51.069200000000002</c:v>
                </c:pt>
                <c:pt idx="1755">
                  <c:v>51.095399999999998</c:v>
                </c:pt>
                <c:pt idx="1756">
                  <c:v>51.121699999999997</c:v>
                </c:pt>
                <c:pt idx="1757">
                  <c:v>51.1479</c:v>
                </c:pt>
                <c:pt idx="1758">
                  <c:v>51.174199999999999</c:v>
                </c:pt>
                <c:pt idx="1759">
                  <c:v>51.200499999999998</c:v>
                </c:pt>
                <c:pt idx="1760">
                  <c:v>51.226700000000001</c:v>
                </c:pt>
                <c:pt idx="1761">
                  <c:v>51.253</c:v>
                </c:pt>
                <c:pt idx="1762">
                  <c:v>51.279200000000003</c:v>
                </c:pt>
                <c:pt idx="1763">
                  <c:v>51.305500000000002</c:v>
                </c:pt>
                <c:pt idx="1764">
                  <c:v>51.331800000000001</c:v>
                </c:pt>
                <c:pt idx="1765">
                  <c:v>51.357999999999997</c:v>
                </c:pt>
                <c:pt idx="1766">
                  <c:v>51.384300000000003</c:v>
                </c:pt>
                <c:pt idx="1767">
                  <c:v>51.410499999999999</c:v>
                </c:pt>
                <c:pt idx="1768">
                  <c:v>51.436799999999998</c:v>
                </c:pt>
                <c:pt idx="1769">
                  <c:v>51.463099999999997</c:v>
                </c:pt>
                <c:pt idx="1770">
                  <c:v>51.4893</c:v>
                </c:pt>
                <c:pt idx="1771">
                  <c:v>51.515599999999999</c:v>
                </c:pt>
                <c:pt idx="1772">
                  <c:v>51.541800000000002</c:v>
                </c:pt>
                <c:pt idx="1773">
                  <c:v>51.568100000000001</c:v>
                </c:pt>
                <c:pt idx="1774">
                  <c:v>51.5944</c:v>
                </c:pt>
                <c:pt idx="1775">
                  <c:v>51.620600000000003</c:v>
                </c:pt>
                <c:pt idx="1776">
                  <c:v>51.646900000000002</c:v>
                </c:pt>
                <c:pt idx="1777">
                  <c:v>51.673200000000001</c:v>
                </c:pt>
                <c:pt idx="1778">
                  <c:v>51.699399999999997</c:v>
                </c:pt>
                <c:pt idx="1779">
                  <c:v>51.725700000000003</c:v>
                </c:pt>
                <c:pt idx="1780">
                  <c:v>51.751899999999999</c:v>
                </c:pt>
                <c:pt idx="1781">
                  <c:v>51.778199999999998</c:v>
                </c:pt>
                <c:pt idx="1782">
                  <c:v>51.804499999999997</c:v>
                </c:pt>
                <c:pt idx="1783">
                  <c:v>51.8307</c:v>
                </c:pt>
                <c:pt idx="1784">
                  <c:v>51.856999999999999</c:v>
                </c:pt>
                <c:pt idx="1785">
                  <c:v>51.883200000000002</c:v>
                </c:pt>
                <c:pt idx="1786">
                  <c:v>51.909500000000001</c:v>
                </c:pt>
                <c:pt idx="1787">
                  <c:v>51.9358</c:v>
                </c:pt>
                <c:pt idx="1788">
                  <c:v>51.962000000000003</c:v>
                </c:pt>
                <c:pt idx="1789">
                  <c:v>51.988300000000002</c:v>
                </c:pt>
                <c:pt idx="1790">
                  <c:v>52.014499999999998</c:v>
                </c:pt>
                <c:pt idx="1791">
                  <c:v>52.040799999999997</c:v>
                </c:pt>
                <c:pt idx="1792">
                  <c:v>52.067100000000003</c:v>
                </c:pt>
                <c:pt idx="1793">
                  <c:v>52.093299999999999</c:v>
                </c:pt>
                <c:pt idx="1794">
                  <c:v>52.119599999999998</c:v>
                </c:pt>
                <c:pt idx="1795">
                  <c:v>52.145800000000001</c:v>
                </c:pt>
                <c:pt idx="1796">
                  <c:v>52.1721</c:v>
                </c:pt>
                <c:pt idx="1797">
                  <c:v>52.198399999999999</c:v>
                </c:pt>
                <c:pt idx="1798">
                  <c:v>52.224600000000002</c:v>
                </c:pt>
                <c:pt idx="1799">
                  <c:v>52.250900000000001</c:v>
                </c:pt>
                <c:pt idx="1800">
                  <c:v>52.277099999999997</c:v>
                </c:pt>
                <c:pt idx="1801">
                  <c:v>52.303400000000003</c:v>
                </c:pt>
                <c:pt idx="1802">
                  <c:v>52.329700000000003</c:v>
                </c:pt>
                <c:pt idx="1803">
                  <c:v>52.355899999999998</c:v>
                </c:pt>
                <c:pt idx="1804">
                  <c:v>52.382199999999997</c:v>
                </c:pt>
                <c:pt idx="1805">
                  <c:v>52.4084</c:v>
                </c:pt>
                <c:pt idx="1806">
                  <c:v>52.434699999999999</c:v>
                </c:pt>
                <c:pt idx="1807">
                  <c:v>52.460999999999999</c:v>
                </c:pt>
                <c:pt idx="1808">
                  <c:v>52.487200000000001</c:v>
                </c:pt>
                <c:pt idx="1809">
                  <c:v>52.513500000000001</c:v>
                </c:pt>
                <c:pt idx="1810">
                  <c:v>52.539700000000003</c:v>
                </c:pt>
                <c:pt idx="1811">
                  <c:v>52.566000000000003</c:v>
                </c:pt>
                <c:pt idx="1812">
                  <c:v>52.592300000000002</c:v>
                </c:pt>
                <c:pt idx="1813">
                  <c:v>52.618499999999997</c:v>
                </c:pt>
                <c:pt idx="1814">
                  <c:v>52.644799999999996</c:v>
                </c:pt>
                <c:pt idx="1815">
                  <c:v>52.671100000000003</c:v>
                </c:pt>
                <c:pt idx="1816">
                  <c:v>52.697299999999998</c:v>
                </c:pt>
                <c:pt idx="1817">
                  <c:v>52.723599999999998</c:v>
                </c:pt>
                <c:pt idx="1818">
                  <c:v>52.7498</c:v>
                </c:pt>
                <c:pt idx="1819">
                  <c:v>52.7761</c:v>
                </c:pt>
                <c:pt idx="1820">
                  <c:v>52.802399999999999</c:v>
                </c:pt>
                <c:pt idx="1821">
                  <c:v>52.828600000000002</c:v>
                </c:pt>
                <c:pt idx="1822">
                  <c:v>52.854900000000001</c:v>
                </c:pt>
                <c:pt idx="1823">
                  <c:v>52.881100000000004</c:v>
                </c:pt>
                <c:pt idx="1824">
                  <c:v>52.907400000000003</c:v>
                </c:pt>
                <c:pt idx="1825">
                  <c:v>52.933700000000002</c:v>
                </c:pt>
                <c:pt idx="1826">
                  <c:v>52.959899999999998</c:v>
                </c:pt>
                <c:pt idx="1827">
                  <c:v>52.986199999999997</c:v>
                </c:pt>
                <c:pt idx="1828">
                  <c:v>53.0124</c:v>
                </c:pt>
                <c:pt idx="1829">
                  <c:v>53.038699999999999</c:v>
                </c:pt>
                <c:pt idx="1830">
                  <c:v>53.064999999999998</c:v>
                </c:pt>
                <c:pt idx="1831">
                  <c:v>53.091200000000001</c:v>
                </c:pt>
                <c:pt idx="1832">
                  <c:v>53.1175</c:v>
                </c:pt>
                <c:pt idx="1833">
                  <c:v>53.143700000000003</c:v>
                </c:pt>
                <c:pt idx="1834">
                  <c:v>53.17</c:v>
                </c:pt>
                <c:pt idx="1835">
                  <c:v>53.196300000000001</c:v>
                </c:pt>
                <c:pt idx="1836">
                  <c:v>53.222499999999997</c:v>
                </c:pt>
                <c:pt idx="1837">
                  <c:v>53.248800000000003</c:v>
                </c:pt>
                <c:pt idx="1838">
                  <c:v>53.274999999999999</c:v>
                </c:pt>
                <c:pt idx="1839">
                  <c:v>53.301299999999998</c:v>
                </c:pt>
                <c:pt idx="1840">
                  <c:v>53.327599999999997</c:v>
                </c:pt>
                <c:pt idx="1841">
                  <c:v>53.3538</c:v>
                </c:pt>
                <c:pt idx="1842">
                  <c:v>53.380099999999999</c:v>
                </c:pt>
                <c:pt idx="1843">
                  <c:v>53.406300000000002</c:v>
                </c:pt>
                <c:pt idx="1844">
                  <c:v>53.432600000000001</c:v>
                </c:pt>
                <c:pt idx="1845">
                  <c:v>53.4589</c:v>
                </c:pt>
                <c:pt idx="1846">
                  <c:v>53.485100000000003</c:v>
                </c:pt>
                <c:pt idx="1847">
                  <c:v>53.511400000000002</c:v>
                </c:pt>
                <c:pt idx="1848">
                  <c:v>53.537700000000001</c:v>
                </c:pt>
                <c:pt idx="1849">
                  <c:v>53.563899999999997</c:v>
                </c:pt>
                <c:pt idx="1850">
                  <c:v>53.590200000000003</c:v>
                </c:pt>
                <c:pt idx="1851">
                  <c:v>53.616399999999999</c:v>
                </c:pt>
                <c:pt idx="1852">
                  <c:v>53.642699999999998</c:v>
                </c:pt>
                <c:pt idx="1853">
                  <c:v>53.668999999999997</c:v>
                </c:pt>
                <c:pt idx="1854">
                  <c:v>53.6952</c:v>
                </c:pt>
                <c:pt idx="1855">
                  <c:v>53.721499999999999</c:v>
                </c:pt>
                <c:pt idx="1856">
                  <c:v>53.747700000000002</c:v>
                </c:pt>
                <c:pt idx="1857">
                  <c:v>53.774000000000001</c:v>
                </c:pt>
                <c:pt idx="1858">
                  <c:v>53.8003</c:v>
                </c:pt>
                <c:pt idx="1859">
                  <c:v>53.826500000000003</c:v>
                </c:pt>
                <c:pt idx="1860">
                  <c:v>53.852800000000002</c:v>
                </c:pt>
                <c:pt idx="1861">
                  <c:v>53.878999999999998</c:v>
                </c:pt>
                <c:pt idx="1862">
                  <c:v>53.905299999999997</c:v>
                </c:pt>
                <c:pt idx="1863">
                  <c:v>53.931600000000003</c:v>
                </c:pt>
                <c:pt idx="1864">
                  <c:v>53.957799999999999</c:v>
                </c:pt>
                <c:pt idx="1865">
                  <c:v>53.984099999999998</c:v>
                </c:pt>
                <c:pt idx="1866">
                  <c:v>54.010300000000001</c:v>
                </c:pt>
                <c:pt idx="1867">
                  <c:v>54.0366</c:v>
                </c:pt>
                <c:pt idx="1868">
                  <c:v>54.062899999999999</c:v>
                </c:pt>
                <c:pt idx="1869">
                  <c:v>54.089100000000002</c:v>
                </c:pt>
                <c:pt idx="1870">
                  <c:v>54.115400000000001</c:v>
                </c:pt>
                <c:pt idx="1871">
                  <c:v>54.141599999999997</c:v>
                </c:pt>
                <c:pt idx="1872">
                  <c:v>54.167900000000003</c:v>
                </c:pt>
                <c:pt idx="1873">
                  <c:v>54.194200000000002</c:v>
                </c:pt>
                <c:pt idx="1874">
                  <c:v>54.220399999999998</c:v>
                </c:pt>
                <c:pt idx="1875">
                  <c:v>54.246699999999997</c:v>
                </c:pt>
                <c:pt idx="1876">
                  <c:v>54.2729</c:v>
                </c:pt>
                <c:pt idx="1877">
                  <c:v>54.299199999999999</c:v>
                </c:pt>
                <c:pt idx="1878">
                  <c:v>54.325499999999998</c:v>
                </c:pt>
                <c:pt idx="1879">
                  <c:v>54.351700000000001</c:v>
                </c:pt>
                <c:pt idx="1880">
                  <c:v>54.378</c:v>
                </c:pt>
                <c:pt idx="1881">
                  <c:v>54.404299999999999</c:v>
                </c:pt>
                <c:pt idx="1882">
                  <c:v>54.430500000000002</c:v>
                </c:pt>
                <c:pt idx="1883">
                  <c:v>54.456800000000001</c:v>
                </c:pt>
                <c:pt idx="1884">
                  <c:v>54.482999999999997</c:v>
                </c:pt>
                <c:pt idx="1885">
                  <c:v>54.509300000000003</c:v>
                </c:pt>
                <c:pt idx="1886">
                  <c:v>54.535600000000002</c:v>
                </c:pt>
                <c:pt idx="1887">
                  <c:v>54.561799999999998</c:v>
                </c:pt>
                <c:pt idx="1888">
                  <c:v>54.588099999999997</c:v>
                </c:pt>
                <c:pt idx="1889">
                  <c:v>54.6143</c:v>
                </c:pt>
                <c:pt idx="1890">
                  <c:v>54.640599999999999</c:v>
                </c:pt>
                <c:pt idx="1891">
                  <c:v>54.666899999999998</c:v>
                </c:pt>
                <c:pt idx="1892">
                  <c:v>54.693100000000001</c:v>
                </c:pt>
                <c:pt idx="1893">
                  <c:v>54.7194</c:v>
                </c:pt>
                <c:pt idx="1894">
                  <c:v>54.745600000000003</c:v>
                </c:pt>
                <c:pt idx="1895">
                  <c:v>54.771900000000002</c:v>
                </c:pt>
                <c:pt idx="1896">
                  <c:v>54.798200000000001</c:v>
                </c:pt>
                <c:pt idx="1897">
                  <c:v>54.824399999999997</c:v>
                </c:pt>
                <c:pt idx="1898">
                  <c:v>54.850700000000003</c:v>
                </c:pt>
                <c:pt idx="1899">
                  <c:v>54.876899999999999</c:v>
                </c:pt>
                <c:pt idx="1900">
                  <c:v>54.903199999999998</c:v>
                </c:pt>
                <c:pt idx="1901">
                  <c:v>54.929499999999997</c:v>
                </c:pt>
                <c:pt idx="1902">
                  <c:v>54.9557</c:v>
                </c:pt>
                <c:pt idx="1903">
                  <c:v>54.981999999999999</c:v>
                </c:pt>
                <c:pt idx="1904">
                  <c:v>55.008200000000002</c:v>
                </c:pt>
                <c:pt idx="1905">
                  <c:v>55.034500000000001</c:v>
                </c:pt>
                <c:pt idx="1906">
                  <c:v>55.0608</c:v>
                </c:pt>
                <c:pt idx="1907">
                  <c:v>55.087000000000003</c:v>
                </c:pt>
                <c:pt idx="1908">
                  <c:v>55.113300000000002</c:v>
                </c:pt>
                <c:pt idx="1909">
                  <c:v>55.139499999999998</c:v>
                </c:pt>
                <c:pt idx="1910">
                  <c:v>55.165799999999997</c:v>
                </c:pt>
                <c:pt idx="1911">
                  <c:v>55.192100000000003</c:v>
                </c:pt>
                <c:pt idx="1912">
                  <c:v>55.218299999999999</c:v>
                </c:pt>
                <c:pt idx="1913">
                  <c:v>55.244599999999998</c:v>
                </c:pt>
                <c:pt idx="1914">
                  <c:v>55.270800000000001</c:v>
                </c:pt>
                <c:pt idx="1915">
                  <c:v>55.2971</c:v>
                </c:pt>
                <c:pt idx="1916">
                  <c:v>55.323399999999999</c:v>
                </c:pt>
                <c:pt idx="1917">
                  <c:v>55.349600000000002</c:v>
                </c:pt>
                <c:pt idx="1918">
                  <c:v>55.375900000000001</c:v>
                </c:pt>
                <c:pt idx="1919">
                  <c:v>55.402200000000001</c:v>
                </c:pt>
                <c:pt idx="1920">
                  <c:v>55.428400000000003</c:v>
                </c:pt>
                <c:pt idx="1921">
                  <c:v>55.454700000000003</c:v>
                </c:pt>
                <c:pt idx="1922">
                  <c:v>55.480899999999998</c:v>
                </c:pt>
                <c:pt idx="1923">
                  <c:v>55.507199999999997</c:v>
                </c:pt>
                <c:pt idx="1924">
                  <c:v>55.533499999999997</c:v>
                </c:pt>
                <c:pt idx="1925">
                  <c:v>55.559699999999999</c:v>
                </c:pt>
                <c:pt idx="1926">
                  <c:v>55.585999999999999</c:v>
                </c:pt>
                <c:pt idx="1927">
                  <c:v>55.612200000000001</c:v>
                </c:pt>
                <c:pt idx="1928">
                  <c:v>55.638500000000001</c:v>
                </c:pt>
                <c:pt idx="1929">
                  <c:v>55.6648</c:v>
                </c:pt>
                <c:pt idx="1930">
                  <c:v>55.691000000000003</c:v>
                </c:pt>
                <c:pt idx="1931">
                  <c:v>55.717300000000002</c:v>
                </c:pt>
                <c:pt idx="1932">
                  <c:v>55.743499999999997</c:v>
                </c:pt>
                <c:pt idx="1933">
                  <c:v>55.769799999999996</c:v>
                </c:pt>
                <c:pt idx="1934">
                  <c:v>55.796100000000003</c:v>
                </c:pt>
                <c:pt idx="1935">
                  <c:v>55.822299999999998</c:v>
                </c:pt>
                <c:pt idx="1936">
                  <c:v>55.848599999999998</c:v>
                </c:pt>
                <c:pt idx="1937">
                  <c:v>55.8748</c:v>
                </c:pt>
                <c:pt idx="1938">
                  <c:v>55.9011</c:v>
                </c:pt>
                <c:pt idx="1939">
                  <c:v>55.927399999999999</c:v>
                </c:pt>
                <c:pt idx="1940">
                  <c:v>55.953600000000002</c:v>
                </c:pt>
                <c:pt idx="1941">
                  <c:v>55.979900000000001</c:v>
                </c:pt>
                <c:pt idx="1942">
                  <c:v>56.006100000000004</c:v>
                </c:pt>
                <c:pt idx="1943">
                  <c:v>56.032400000000003</c:v>
                </c:pt>
                <c:pt idx="1944">
                  <c:v>56.058700000000002</c:v>
                </c:pt>
                <c:pt idx="1945">
                  <c:v>56.084899999999998</c:v>
                </c:pt>
                <c:pt idx="1946">
                  <c:v>56.111199999999997</c:v>
                </c:pt>
                <c:pt idx="1947">
                  <c:v>56.1374</c:v>
                </c:pt>
                <c:pt idx="1948">
                  <c:v>56.163699999999999</c:v>
                </c:pt>
                <c:pt idx="1949">
                  <c:v>56.19</c:v>
                </c:pt>
                <c:pt idx="1950">
                  <c:v>56.216200000000001</c:v>
                </c:pt>
                <c:pt idx="1951">
                  <c:v>56.2425</c:v>
                </c:pt>
                <c:pt idx="1952">
                  <c:v>56.268700000000003</c:v>
                </c:pt>
                <c:pt idx="1953">
                  <c:v>56.295000000000002</c:v>
                </c:pt>
                <c:pt idx="1954">
                  <c:v>56.321300000000001</c:v>
                </c:pt>
                <c:pt idx="1955">
                  <c:v>56.347499999999997</c:v>
                </c:pt>
                <c:pt idx="1956">
                  <c:v>56.373800000000003</c:v>
                </c:pt>
                <c:pt idx="1957">
                  <c:v>56.400100000000002</c:v>
                </c:pt>
                <c:pt idx="1958">
                  <c:v>56.426299999999998</c:v>
                </c:pt>
                <c:pt idx="1959">
                  <c:v>56.452599999999997</c:v>
                </c:pt>
                <c:pt idx="1960">
                  <c:v>56.4788</c:v>
                </c:pt>
                <c:pt idx="1961">
                  <c:v>56.505099999999999</c:v>
                </c:pt>
                <c:pt idx="1962">
                  <c:v>56.531399999999998</c:v>
                </c:pt>
                <c:pt idx="1963">
                  <c:v>56.557600000000001</c:v>
                </c:pt>
                <c:pt idx="1964">
                  <c:v>56.5839</c:v>
                </c:pt>
                <c:pt idx="1965">
                  <c:v>56.610100000000003</c:v>
                </c:pt>
                <c:pt idx="1966">
                  <c:v>56.636400000000002</c:v>
                </c:pt>
                <c:pt idx="1967">
                  <c:v>56.662700000000001</c:v>
                </c:pt>
                <c:pt idx="1968">
                  <c:v>56.688899999999997</c:v>
                </c:pt>
                <c:pt idx="1969">
                  <c:v>56.715200000000003</c:v>
                </c:pt>
                <c:pt idx="1970">
                  <c:v>56.741399999999999</c:v>
                </c:pt>
                <c:pt idx="1971">
                  <c:v>56.767699999999998</c:v>
                </c:pt>
                <c:pt idx="1972">
                  <c:v>56.793999999999997</c:v>
                </c:pt>
                <c:pt idx="1973">
                  <c:v>56.8202</c:v>
                </c:pt>
                <c:pt idx="1974">
                  <c:v>56.846499999999999</c:v>
                </c:pt>
                <c:pt idx="1975">
                  <c:v>56.872700000000002</c:v>
                </c:pt>
                <c:pt idx="1976">
                  <c:v>56.899000000000001</c:v>
                </c:pt>
                <c:pt idx="1977">
                  <c:v>56.9253</c:v>
                </c:pt>
                <c:pt idx="1978">
                  <c:v>56.951500000000003</c:v>
                </c:pt>
                <c:pt idx="1979">
                  <c:v>56.977800000000002</c:v>
                </c:pt>
                <c:pt idx="1980">
                  <c:v>57.003999999999998</c:v>
                </c:pt>
                <c:pt idx="1981">
                  <c:v>57.030299999999997</c:v>
                </c:pt>
                <c:pt idx="1982">
                  <c:v>57.056600000000003</c:v>
                </c:pt>
                <c:pt idx="1983">
                  <c:v>57.082799999999999</c:v>
                </c:pt>
                <c:pt idx="1984">
                  <c:v>57.109099999999998</c:v>
                </c:pt>
                <c:pt idx="1985">
                  <c:v>57.135300000000001</c:v>
                </c:pt>
                <c:pt idx="1986">
                  <c:v>57.1616</c:v>
                </c:pt>
                <c:pt idx="1987">
                  <c:v>57.187899999999999</c:v>
                </c:pt>
                <c:pt idx="1988">
                  <c:v>57.214100000000002</c:v>
                </c:pt>
                <c:pt idx="1989">
                  <c:v>57.240400000000001</c:v>
                </c:pt>
                <c:pt idx="1990">
                  <c:v>57.2667</c:v>
                </c:pt>
                <c:pt idx="1991">
                  <c:v>57.292900000000003</c:v>
                </c:pt>
                <c:pt idx="1992">
                  <c:v>57.319200000000002</c:v>
                </c:pt>
                <c:pt idx="1993">
                  <c:v>57.345399999999998</c:v>
                </c:pt>
                <c:pt idx="1994">
                  <c:v>57.371699999999997</c:v>
                </c:pt>
                <c:pt idx="1995">
                  <c:v>57.398000000000003</c:v>
                </c:pt>
                <c:pt idx="1996">
                  <c:v>57.424199999999999</c:v>
                </c:pt>
                <c:pt idx="1997">
                  <c:v>57.450499999999998</c:v>
                </c:pt>
                <c:pt idx="1998">
                  <c:v>57.476700000000001</c:v>
                </c:pt>
                <c:pt idx="1999">
                  <c:v>57.503</c:v>
                </c:pt>
                <c:pt idx="2000">
                  <c:v>57.529299999999999</c:v>
                </c:pt>
                <c:pt idx="2001">
                  <c:v>57.555500000000002</c:v>
                </c:pt>
                <c:pt idx="2002">
                  <c:v>57.581800000000001</c:v>
                </c:pt>
                <c:pt idx="2003">
                  <c:v>57.607999999999997</c:v>
                </c:pt>
                <c:pt idx="2004">
                  <c:v>57.634300000000003</c:v>
                </c:pt>
                <c:pt idx="2005">
                  <c:v>57.660600000000002</c:v>
                </c:pt>
                <c:pt idx="2006">
                  <c:v>57.686799999999998</c:v>
                </c:pt>
                <c:pt idx="2007">
                  <c:v>57.713099999999997</c:v>
                </c:pt>
                <c:pt idx="2008">
                  <c:v>57.7393</c:v>
                </c:pt>
                <c:pt idx="2009">
                  <c:v>57.765599999999999</c:v>
                </c:pt>
                <c:pt idx="2010">
                  <c:v>57.791899999999998</c:v>
                </c:pt>
                <c:pt idx="2011">
                  <c:v>57.818100000000001</c:v>
                </c:pt>
                <c:pt idx="2012">
                  <c:v>57.8444</c:v>
                </c:pt>
                <c:pt idx="2013">
                  <c:v>57.870600000000003</c:v>
                </c:pt>
                <c:pt idx="2014">
                  <c:v>57.896900000000002</c:v>
                </c:pt>
                <c:pt idx="2015">
                  <c:v>57.923200000000001</c:v>
                </c:pt>
                <c:pt idx="2016">
                  <c:v>57.949399999999997</c:v>
                </c:pt>
                <c:pt idx="2017">
                  <c:v>57.975700000000003</c:v>
                </c:pt>
                <c:pt idx="2018">
                  <c:v>58.001899999999999</c:v>
                </c:pt>
                <c:pt idx="2019">
                  <c:v>58.028199999999998</c:v>
                </c:pt>
                <c:pt idx="2020">
                  <c:v>58.054499999999997</c:v>
                </c:pt>
                <c:pt idx="2021">
                  <c:v>58.0807</c:v>
                </c:pt>
                <c:pt idx="2022">
                  <c:v>58.106999999999999</c:v>
                </c:pt>
                <c:pt idx="2023">
                  <c:v>58.133299999999998</c:v>
                </c:pt>
                <c:pt idx="2024">
                  <c:v>58.159500000000001</c:v>
                </c:pt>
                <c:pt idx="2025">
                  <c:v>58.1858</c:v>
                </c:pt>
                <c:pt idx="2026">
                  <c:v>58.212000000000003</c:v>
                </c:pt>
                <c:pt idx="2027">
                  <c:v>58.238300000000002</c:v>
                </c:pt>
                <c:pt idx="2028">
                  <c:v>58.264600000000002</c:v>
                </c:pt>
                <c:pt idx="2029">
                  <c:v>58.290799999999997</c:v>
                </c:pt>
                <c:pt idx="2030">
                  <c:v>58.317100000000003</c:v>
                </c:pt>
                <c:pt idx="2031">
                  <c:v>58.343299999999999</c:v>
                </c:pt>
                <c:pt idx="2032">
                  <c:v>58.369599999999998</c:v>
                </c:pt>
                <c:pt idx="2033">
                  <c:v>58.395899999999997</c:v>
                </c:pt>
                <c:pt idx="2034">
                  <c:v>58.4221</c:v>
                </c:pt>
                <c:pt idx="2035">
                  <c:v>58.448399999999999</c:v>
                </c:pt>
                <c:pt idx="2036">
                  <c:v>58.474600000000002</c:v>
                </c:pt>
                <c:pt idx="2037">
                  <c:v>58.500900000000001</c:v>
                </c:pt>
                <c:pt idx="2038">
                  <c:v>58.527200000000001</c:v>
                </c:pt>
                <c:pt idx="2039">
                  <c:v>58.553400000000003</c:v>
                </c:pt>
                <c:pt idx="2040">
                  <c:v>58.579700000000003</c:v>
                </c:pt>
                <c:pt idx="2041">
                  <c:v>58.605899999999998</c:v>
                </c:pt>
                <c:pt idx="2042">
                  <c:v>58.632199999999997</c:v>
                </c:pt>
                <c:pt idx="2043">
                  <c:v>58.658499999999997</c:v>
                </c:pt>
                <c:pt idx="2044">
                  <c:v>58.684699999999999</c:v>
                </c:pt>
                <c:pt idx="2045">
                  <c:v>58.710999999999999</c:v>
                </c:pt>
                <c:pt idx="2046">
                  <c:v>58.737200000000001</c:v>
                </c:pt>
                <c:pt idx="2047">
                  <c:v>58.763500000000001</c:v>
                </c:pt>
                <c:pt idx="2048">
                  <c:v>58.7898</c:v>
                </c:pt>
                <c:pt idx="2049">
                  <c:v>58.816000000000003</c:v>
                </c:pt>
                <c:pt idx="2050">
                  <c:v>58.842300000000002</c:v>
                </c:pt>
                <c:pt idx="2051">
                  <c:v>58.868499999999997</c:v>
                </c:pt>
                <c:pt idx="2052">
                  <c:v>58.894799999999996</c:v>
                </c:pt>
                <c:pt idx="2053">
                  <c:v>58.921100000000003</c:v>
                </c:pt>
                <c:pt idx="2054">
                  <c:v>58.947299999999998</c:v>
                </c:pt>
                <c:pt idx="2055">
                  <c:v>58.973599999999998</c:v>
                </c:pt>
                <c:pt idx="2056">
                  <c:v>58.9998</c:v>
                </c:pt>
                <c:pt idx="2057">
                  <c:v>59.0261</c:v>
                </c:pt>
                <c:pt idx="2058">
                  <c:v>59.052399999999999</c:v>
                </c:pt>
                <c:pt idx="2059">
                  <c:v>59.078600000000002</c:v>
                </c:pt>
                <c:pt idx="2060">
                  <c:v>59.104900000000001</c:v>
                </c:pt>
                <c:pt idx="2061">
                  <c:v>59.1312</c:v>
                </c:pt>
                <c:pt idx="2062">
                  <c:v>59.157400000000003</c:v>
                </c:pt>
                <c:pt idx="2063">
                  <c:v>59.183700000000002</c:v>
                </c:pt>
                <c:pt idx="2064">
                  <c:v>59.209899999999998</c:v>
                </c:pt>
                <c:pt idx="2065">
                  <c:v>59.236199999999997</c:v>
                </c:pt>
                <c:pt idx="2066">
                  <c:v>59.262500000000003</c:v>
                </c:pt>
                <c:pt idx="2067">
                  <c:v>59.288699999999999</c:v>
                </c:pt>
                <c:pt idx="2068">
                  <c:v>59.314999999999998</c:v>
                </c:pt>
                <c:pt idx="2069">
                  <c:v>59.341200000000001</c:v>
                </c:pt>
                <c:pt idx="2070">
                  <c:v>59.3675</c:v>
                </c:pt>
                <c:pt idx="2071">
                  <c:v>59.393799999999999</c:v>
                </c:pt>
                <c:pt idx="2072">
                  <c:v>59.42</c:v>
                </c:pt>
                <c:pt idx="2073">
                  <c:v>59.446300000000001</c:v>
                </c:pt>
                <c:pt idx="2074">
                  <c:v>59.472499999999997</c:v>
                </c:pt>
                <c:pt idx="2075">
                  <c:v>59.498800000000003</c:v>
                </c:pt>
                <c:pt idx="2076">
                  <c:v>59.525100000000002</c:v>
                </c:pt>
                <c:pt idx="2077">
                  <c:v>59.551299999999998</c:v>
                </c:pt>
                <c:pt idx="2078">
                  <c:v>59.577599999999997</c:v>
                </c:pt>
                <c:pt idx="2079">
                  <c:v>59.6038</c:v>
                </c:pt>
                <c:pt idx="2080">
                  <c:v>59.630099999999999</c:v>
                </c:pt>
                <c:pt idx="2081">
                  <c:v>59.656399999999998</c:v>
                </c:pt>
                <c:pt idx="2082">
                  <c:v>59.682600000000001</c:v>
                </c:pt>
                <c:pt idx="2083">
                  <c:v>59.7089</c:v>
                </c:pt>
                <c:pt idx="2084">
                  <c:v>59.735100000000003</c:v>
                </c:pt>
                <c:pt idx="2085">
                  <c:v>59.761400000000002</c:v>
                </c:pt>
                <c:pt idx="2086">
                  <c:v>59.787700000000001</c:v>
                </c:pt>
                <c:pt idx="2087">
                  <c:v>59.813899999999997</c:v>
                </c:pt>
                <c:pt idx="2088">
                  <c:v>59.840200000000003</c:v>
                </c:pt>
                <c:pt idx="2089">
                  <c:v>59.866399999999999</c:v>
                </c:pt>
                <c:pt idx="2090">
                  <c:v>59.892699999999998</c:v>
                </c:pt>
                <c:pt idx="2091">
                  <c:v>59.918999999999997</c:v>
                </c:pt>
                <c:pt idx="2092">
                  <c:v>59.9452</c:v>
                </c:pt>
                <c:pt idx="2093">
                  <c:v>59.971499999999999</c:v>
                </c:pt>
                <c:pt idx="2094">
                  <c:v>59.997700000000002</c:v>
                </c:pt>
                <c:pt idx="2095">
                  <c:v>60.024000000000001</c:v>
                </c:pt>
                <c:pt idx="2096">
                  <c:v>60.0503</c:v>
                </c:pt>
                <c:pt idx="2097">
                  <c:v>60.076500000000003</c:v>
                </c:pt>
                <c:pt idx="2098">
                  <c:v>60.102800000000002</c:v>
                </c:pt>
                <c:pt idx="2099">
                  <c:v>60.129100000000001</c:v>
                </c:pt>
                <c:pt idx="2100">
                  <c:v>60.155299999999997</c:v>
                </c:pt>
                <c:pt idx="2101">
                  <c:v>60.181600000000003</c:v>
                </c:pt>
                <c:pt idx="2102">
                  <c:v>60.207799999999999</c:v>
                </c:pt>
                <c:pt idx="2103">
                  <c:v>60.234099999999998</c:v>
                </c:pt>
                <c:pt idx="2104">
                  <c:v>60.260399999999997</c:v>
                </c:pt>
                <c:pt idx="2105">
                  <c:v>60.2866</c:v>
                </c:pt>
                <c:pt idx="2106">
                  <c:v>60.312899999999999</c:v>
                </c:pt>
                <c:pt idx="2107">
                  <c:v>60.339100000000002</c:v>
                </c:pt>
                <c:pt idx="2108">
                  <c:v>60.365400000000001</c:v>
                </c:pt>
                <c:pt idx="2109">
                  <c:v>60.3917</c:v>
                </c:pt>
                <c:pt idx="2110">
                  <c:v>60.417900000000003</c:v>
                </c:pt>
                <c:pt idx="2111">
                  <c:v>60.444200000000002</c:v>
                </c:pt>
                <c:pt idx="2112">
                  <c:v>60.470399999999998</c:v>
                </c:pt>
                <c:pt idx="2113">
                  <c:v>60.496699999999997</c:v>
                </c:pt>
                <c:pt idx="2114">
                  <c:v>60.523000000000003</c:v>
                </c:pt>
                <c:pt idx="2115">
                  <c:v>60.549199999999999</c:v>
                </c:pt>
                <c:pt idx="2116">
                  <c:v>60.575499999999998</c:v>
                </c:pt>
                <c:pt idx="2117">
                  <c:v>60.601700000000001</c:v>
                </c:pt>
                <c:pt idx="2118">
                  <c:v>60.628</c:v>
                </c:pt>
                <c:pt idx="2119">
                  <c:v>60.654299999999999</c:v>
                </c:pt>
                <c:pt idx="2120">
                  <c:v>60.680500000000002</c:v>
                </c:pt>
                <c:pt idx="2121">
                  <c:v>60.706800000000001</c:v>
                </c:pt>
                <c:pt idx="2122">
                  <c:v>60.732999999999997</c:v>
                </c:pt>
                <c:pt idx="2123">
                  <c:v>60.759300000000003</c:v>
                </c:pt>
                <c:pt idx="2124">
                  <c:v>60.785600000000002</c:v>
                </c:pt>
                <c:pt idx="2125">
                  <c:v>60.811799999999998</c:v>
                </c:pt>
                <c:pt idx="2126">
                  <c:v>60.838099999999997</c:v>
                </c:pt>
                <c:pt idx="2127">
                  <c:v>60.8643</c:v>
                </c:pt>
                <c:pt idx="2128">
                  <c:v>60.890599999999999</c:v>
                </c:pt>
                <c:pt idx="2129">
                  <c:v>60.916899999999998</c:v>
                </c:pt>
                <c:pt idx="2130">
                  <c:v>60.943100000000001</c:v>
                </c:pt>
                <c:pt idx="2131">
                  <c:v>60.9694</c:v>
                </c:pt>
                <c:pt idx="2132">
                  <c:v>60.995699999999999</c:v>
                </c:pt>
                <c:pt idx="2133">
                  <c:v>61.021900000000002</c:v>
                </c:pt>
                <c:pt idx="2134">
                  <c:v>61.048200000000001</c:v>
                </c:pt>
                <c:pt idx="2135">
                  <c:v>61.074399999999997</c:v>
                </c:pt>
                <c:pt idx="2136">
                  <c:v>61.100700000000003</c:v>
                </c:pt>
                <c:pt idx="2137">
                  <c:v>61.127000000000002</c:v>
                </c:pt>
                <c:pt idx="2138">
                  <c:v>61.153199999999998</c:v>
                </c:pt>
                <c:pt idx="2139">
                  <c:v>61.179499999999997</c:v>
                </c:pt>
                <c:pt idx="2140">
                  <c:v>61.2057</c:v>
                </c:pt>
                <c:pt idx="2141">
                  <c:v>61.231999999999999</c:v>
                </c:pt>
                <c:pt idx="2142">
                  <c:v>61.258299999999998</c:v>
                </c:pt>
                <c:pt idx="2143">
                  <c:v>61.284500000000001</c:v>
                </c:pt>
                <c:pt idx="2144">
                  <c:v>61.3108</c:v>
                </c:pt>
                <c:pt idx="2145">
                  <c:v>61.337000000000003</c:v>
                </c:pt>
                <c:pt idx="2146">
                  <c:v>61.363300000000002</c:v>
                </c:pt>
                <c:pt idx="2147">
                  <c:v>61.389600000000002</c:v>
                </c:pt>
                <c:pt idx="2148">
                  <c:v>61.415799999999997</c:v>
                </c:pt>
                <c:pt idx="2149">
                  <c:v>61.442100000000003</c:v>
                </c:pt>
                <c:pt idx="2150">
                  <c:v>61.468299999999999</c:v>
                </c:pt>
                <c:pt idx="2151">
                  <c:v>61.494599999999998</c:v>
                </c:pt>
                <c:pt idx="2152">
                  <c:v>61.520899999999997</c:v>
                </c:pt>
                <c:pt idx="2153">
                  <c:v>61.5471</c:v>
                </c:pt>
                <c:pt idx="2154">
                  <c:v>61.573399999999999</c:v>
                </c:pt>
                <c:pt idx="2155">
                  <c:v>61.599600000000002</c:v>
                </c:pt>
                <c:pt idx="2156">
                  <c:v>61.625900000000001</c:v>
                </c:pt>
                <c:pt idx="2157">
                  <c:v>61.652200000000001</c:v>
                </c:pt>
                <c:pt idx="2158">
                  <c:v>61.678400000000003</c:v>
                </c:pt>
                <c:pt idx="2159">
                  <c:v>61.704700000000003</c:v>
                </c:pt>
                <c:pt idx="2160">
                  <c:v>61.730899999999998</c:v>
                </c:pt>
                <c:pt idx="2161">
                  <c:v>61.757199999999997</c:v>
                </c:pt>
                <c:pt idx="2162">
                  <c:v>61.783499999999997</c:v>
                </c:pt>
                <c:pt idx="2163">
                  <c:v>61.809699999999999</c:v>
                </c:pt>
                <c:pt idx="2164">
                  <c:v>61.835999999999999</c:v>
                </c:pt>
                <c:pt idx="2165">
                  <c:v>61.862299999999998</c:v>
                </c:pt>
                <c:pt idx="2166">
                  <c:v>61.888500000000001</c:v>
                </c:pt>
                <c:pt idx="2167">
                  <c:v>61.9148</c:v>
                </c:pt>
                <c:pt idx="2168">
                  <c:v>61.941000000000003</c:v>
                </c:pt>
                <c:pt idx="2169">
                  <c:v>61.967300000000002</c:v>
                </c:pt>
                <c:pt idx="2170">
                  <c:v>61.993600000000001</c:v>
                </c:pt>
                <c:pt idx="2171">
                  <c:v>62.019799999999996</c:v>
                </c:pt>
                <c:pt idx="2172">
                  <c:v>62.046100000000003</c:v>
                </c:pt>
                <c:pt idx="2173">
                  <c:v>62.072299999999998</c:v>
                </c:pt>
                <c:pt idx="2174">
                  <c:v>62.098599999999998</c:v>
                </c:pt>
                <c:pt idx="2175">
                  <c:v>62.124899999999997</c:v>
                </c:pt>
                <c:pt idx="2176">
                  <c:v>62.1511</c:v>
                </c:pt>
                <c:pt idx="2177">
                  <c:v>62.177399999999999</c:v>
                </c:pt>
                <c:pt idx="2178">
                  <c:v>62.203600000000002</c:v>
                </c:pt>
                <c:pt idx="2179">
                  <c:v>62.229900000000001</c:v>
                </c:pt>
                <c:pt idx="2180">
                  <c:v>62.2562</c:v>
                </c:pt>
                <c:pt idx="2181">
                  <c:v>62.282400000000003</c:v>
                </c:pt>
                <c:pt idx="2182">
                  <c:v>62.308700000000002</c:v>
                </c:pt>
                <c:pt idx="2183">
                  <c:v>62.334899999999998</c:v>
                </c:pt>
                <c:pt idx="2184">
                  <c:v>62.361199999999997</c:v>
                </c:pt>
                <c:pt idx="2185">
                  <c:v>62.387500000000003</c:v>
                </c:pt>
                <c:pt idx="2186">
                  <c:v>62.413699999999999</c:v>
                </c:pt>
                <c:pt idx="2187">
                  <c:v>62.44</c:v>
                </c:pt>
                <c:pt idx="2188">
                  <c:v>62.466200000000001</c:v>
                </c:pt>
                <c:pt idx="2189">
                  <c:v>62.4925</c:v>
                </c:pt>
                <c:pt idx="2190">
                  <c:v>62.518799999999999</c:v>
                </c:pt>
                <c:pt idx="2191">
                  <c:v>62.545000000000002</c:v>
                </c:pt>
                <c:pt idx="2192">
                  <c:v>62.571300000000001</c:v>
                </c:pt>
                <c:pt idx="2193">
                  <c:v>62.597499999999997</c:v>
                </c:pt>
                <c:pt idx="2194">
                  <c:v>62.623800000000003</c:v>
                </c:pt>
                <c:pt idx="2195">
                  <c:v>62.650100000000002</c:v>
                </c:pt>
                <c:pt idx="2196">
                  <c:v>62.676299999999998</c:v>
                </c:pt>
                <c:pt idx="2197">
                  <c:v>62.702599999999997</c:v>
                </c:pt>
                <c:pt idx="2198">
                  <c:v>62.7288</c:v>
                </c:pt>
                <c:pt idx="2199">
                  <c:v>62.755099999999999</c:v>
                </c:pt>
                <c:pt idx="2200">
                  <c:v>62.781399999999998</c:v>
                </c:pt>
                <c:pt idx="2201">
                  <c:v>62.807600000000001</c:v>
                </c:pt>
                <c:pt idx="2202">
                  <c:v>62.8339</c:v>
                </c:pt>
                <c:pt idx="2203">
                  <c:v>62.860199999999999</c:v>
                </c:pt>
                <c:pt idx="2204">
                  <c:v>62.886400000000002</c:v>
                </c:pt>
                <c:pt idx="2205">
                  <c:v>62.912700000000001</c:v>
                </c:pt>
                <c:pt idx="2206">
                  <c:v>62.938899999999997</c:v>
                </c:pt>
                <c:pt idx="2207">
                  <c:v>62.965200000000003</c:v>
                </c:pt>
                <c:pt idx="2208">
                  <c:v>62.991500000000002</c:v>
                </c:pt>
                <c:pt idx="2209">
                  <c:v>63.017699999999998</c:v>
                </c:pt>
                <c:pt idx="2210">
                  <c:v>63.043999999999997</c:v>
                </c:pt>
                <c:pt idx="2211">
                  <c:v>63.0702</c:v>
                </c:pt>
                <c:pt idx="2212">
                  <c:v>63.096499999999999</c:v>
                </c:pt>
                <c:pt idx="2213">
                  <c:v>63.122799999999998</c:v>
                </c:pt>
                <c:pt idx="2214">
                  <c:v>63.149000000000001</c:v>
                </c:pt>
                <c:pt idx="2215">
                  <c:v>63.1753</c:v>
                </c:pt>
                <c:pt idx="2216">
                  <c:v>63.201500000000003</c:v>
                </c:pt>
                <c:pt idx="2217">
                  <c:v>63.227800000000002</c:v>
                </c:pt>
                <c:pt idx="2218">
                  <c:v>63.254100000000001</c:v>
                </c:pt>
                <c:pt idx="2219">
                  <c:v>63.280299999999997</c:v>
                </c:pt>
                <c:pt idx="2220">
                  <c:v>63.306600000000003</c:v>
                </c:pt>
                <c:pt idx="2221">
                  <c:v>63.332799999999999</c:v>
                </c:pt>
                <c:pt idx="2222">
                  <c:v>63.359099999999998</c:v>
                </c:pt>
                <c:pt idx="2223">
                  <c:v>63.385399999999997</c:v>
                </c:pt>
                <c:pt idx="2224">
                  <c:v>63.4116</c:v>
                </c:pt>
                <c:pt idx="2225">
                  <c:v>63.437899999999999</c:v>
                </c:pt>
                <c:pt idx="2226">
                  <c:v>63.464100000000002</c:v>
                </c:pt>
                <c:pt idx="2227">
                  <c:v>63.490400000000001</c:v>
                </c:pt>
                <c:pt idx="2228">
                  <c:v>63.5167</c:v>
                </c:pt>
                <c:pt idx="2229">
                  <c:v>63.542900000000003</c:v>
                </c:pt>
                <c:pt idx="2230">
                  <c:v>63.569200000000002</c:v>
                </c:pt>
                <c:pt idx="2231">
                  <c:v>63.595399999999998</c:v>
                </c:pt>
                <c:pt idx="2232">
                  <c:v>63.621699999999997</c:v>
                </c:pt>
                <c:pt idx="2233">
                  <c:v>63.648000000000003</c:v>
                </c:pt>
                <c:pt idx="2234">
                  <c:v>63.674199999999999</c:v>
                </c:pt>
                <c:pt idx="2235">
                  <c:v>63.700499999999998</c:v>
                </c:pt>
                <c:pt idx="2236">
                  <c:v>63.726700000000001</c:v>
                </c:pt>
                <c:pt idx="2237">
                  <c:v>63.753</c:v>
                </c:pt>
                <c:pt idx="2238">
                  <c:v>63.779299999999999</c:v>
                </c:pt>
                <c:pt idx="2239">
                  <c:v>63.805500000000002</c:v>
                </c:pt>
                <c:pt idx="2240">
                  <c:v>63.831800000000001</c:v>
                </c:pt>
                <c:pt idx="2241">
                  <c:v>63.8581</c:v>
                </c:pt>
                <c:pt idx="2242">
                  <c:v>63.884300000000003</c:v>
                </c:pt>
                <c:pt idx="2243">
                  <c:v>63.910600000000002</c:v>
                </c:pt>
                <c:pt idx="2244">
                  <c:v>63.936799999999998</c:v>
                </c:pt>
                <c:pt idx="2245">
                  <c:v>63.963099999999997</c:v>
                </c:pt>
                <c:pt idx="2246">
                  <c:v>63.989400000000003</c:v>
                </c:pt>
                <c:pt idx="2247">
                  <c:v>64.015600000000006</c:v>
                </c:pt>
                <c:pt idx="2248">
                  <c:v>64.041899999999998</c:v>
                </c:pt>
                <c:pt idx="2249">
                  <c:v>64.068100000000001</c:v>
                </c:pt>
                <c:pt idx="2250">
                  <c:v>64.094399999999993</c:v>
                </c:pt>
                <c:pt idx="2251">
                  <c:v>64.120699999999999</c:v>
                </c:pt>
                <c:pt idx="2252">
                  <c:v>64.146900000000002</c:v>
                </c:pt>
                <c:pt idx="2253">
                  <c:v>64.173199999999994</c:v>
                </c:pt>
                <c:pt idx="2254">
                  <c:v>64.199399999999997</c:v>
                </c:pt>
                <c:pt idx="2255">
                  <c:v>64.225700000000003</c:v>
                </c:pt>
                <c:pt idx="2256">
                  <c:v>64.251999999999995</c:v>
                </c:pt>
                <c:pt idx="2257">
                  <c:v>64.278199999999998</c:v>
                </c:pt>
                <c:pt idx="2258">
                  <c:v>64.304500000000004</c:v>
                </c:pt>
                <c:pt idx="2259">
                  <c:v>64.330699999999993</c:v>
                </c:pt>
                <c:pt idx="2260">
                  <c:v>64.356999999999999</c:v>
                </c:pt>
                <c:pt idx="2261">
                  <c:v>64.383300000000006</c:v>
                </c:pt>
                <c:pt idx="2262">
                  <c:v>64.409499999999994</c:v>
                </c:pt>
                <c:pt idx="2263">
                  <c:v>64.4358</c:v>
                </c:pt>
                <c:pt idx="2264">
                  <c:v>64.462100000000007</c:v>
                </c:pt>
                <c:pt idx="2265">
                  <c:v>64.488299999999995</c:v>
                </c:pt>
                <c:pt idx="2266">
                  <c:v>64.514600000000002</c:v>
                </c:pt>
                <c:pt idx="2267">
                  <c:v>64.540800000000004</c:v>
                </c:pt>
                <c:pt idx="2268">
                  <c:v>64.567099999999996</c:v>
                </c:pt>
                <c:pt idx="2269">
                  <c:v>64.593400000000003</c:v>
                </c:pt>
                <c:pt idx="2270">
                  <c:v>64.619600000000005</c:v>
                </c:pt>
                <c:pt idx="2271">
                  <c:v>64.645899999999997</c:v>
                </c:pt>
                <c:pt idx="2272">
                  <c:v>64.6721</c:v>
                </c:pt>
                <c:pt idx="2273">
                  <c:v>64.698400000000007</c:v>
                </c:pt>
                <c:pt idx="2274">
                  <c:v>64.724699999999999</c:v>
                </c:pt>
                <c:pt idx="2275">
                  <c:v>64.750900000000001</c:v>
                </c:pt>
                <c:pt idx="2276">
                  <c:v>64.777199999999993</c:v>
                </c:pt>
                <c:pt idx="2277">
                  <c:v>64.803399999999996</c:v>
                </c:pt>
                <c:pt idx="2278">
                  <c:v>64.829700000000003</c:v>
                </c:pt>
                <c:pt idx="2279">
                  <c:v>64.855999999999995</c:v>
                </c:pt>
                <c:pt idx="2280">
                  <c:v>64.882199999999997</c:v>
                </c:pt>
                <c:pt idx="2281">
                  <c:v>64.908500000000004</c:v>
                </c:pt>
                <c:pt idx="2282">
                  <c:v>64.934700000000007</c:v>
                </c:pt>
                <c:pt idx="2283">
                  <c:v>64.960999999999999</c:v>
                </c:pt>
                <c:pt idx="2284">
                  <c:v>64.987300000000005</c:v>
                </c:pt>
                <c:pt idx="2285">
                  <c:v>65.013499999999993</c:v>
                </c:pt>
                <c:pt idx="2286">
                  <c:v>65.0398</c:v>
                </c:pt>
                <c:pt idx="2287">
                  <c:v>65.066000000000003</c:v>
                </c:pt>
                <c:pt idx="2288">
                  <c:v>65.092299999999994</c:v>
                </c:pt>
                <c:pt idx="2289">
                  <c:v>65.118600000000001</c:v>
                </c:pt>
                <c:pt idx="2290">
                  <c:v>65.144800000000004</c:v>
                </c:pt>
                <c:pt idx="2291">
                  <c:v>65.171099999999996</c:v>
                </c:pt>
                <c:pt idx="2292">
                  <c:v>65.197299999999998</c:v>
                </c:pt>
                <c:pt idx="2293">
                  <c:v>65.223600000000005</c:v>
                </c:pt>
                <c:pt idx="2294">
                  <c:v>65.249899999999997</c:v>
                </c:pt>
                <c:pt idx="2295">
                  <c:v>65.2761</c:v>
                </c:pt>
                <c:pt idx="2296">
                  <c:v>65.302400000000006</c:v>
                </c:pt>
                <c:pt idx="2297">
                  <c:v>65.328599999999994</c:v>
                </c:pt>
                <c:pt idx="2298">
                  <c:v>65.354900000000001</c:v>
                </c:pt>
                <c:pt idx="2299">
                  <c:v>65.381200000000007</c:v>
                </c:pt>
                <c:pt idx="2300">
                  <c:v>65.407399999999996</c:v>
                </c:pt>
                <c:pt idx="2301">
                  <c:v>65.433700000000002</c:v>
                </c:pt>
                <c:pt idx="2302">
                  <c:v>65.459999999999994</c:v>
                </c:pt>
                <c:pt idx="2303">
                  <c:v>65.486199999999997</c:v>
                </c:pt>
                <c:pt idx="2304">
                  <c:v>65.512500000000003</c:v>
                </c:pt>
                <c:pt idx="2305">
                  <c:v>65.538700000000006</c:v>
                </c:pt>
                <c:pt idx="2306">
                  <c:v>65.564999999999998</c:v>
                </c:pt>
                <c:pt idx="2307">
                  <c:v>65.591300000000004</c:v>
                </c:pt>
                <c:pt idx="2308">
                  <c:v>65.617500000000007</c:v>
                </c:pt>
                <c:pt idx="2309">
                  <c:v>65.643799999999999</c:v>
                </c:pt>
                <c:pt idx="2310">
                  <c:v>65.67</c:v>
                </c:pt>
                <c:pt idx="2311">
                  <c:v>65.696299999999994</c:v>
                </c:pt>
                <c:pt idx="2312">
                  <c:v>65.7226</c:v>
                </c:pt>
                <c:pt idx="2313">
                  <c:v>65.748800000000003</c:v>
                </c:pt>
                <c:pt idx="2314">
                  <c:v>65.775099999999995</c:v>
                </c:pt>
                <c:pt idx="2315">
                  <c:v>65.801299999999998</c:v>
                </c:pt>
                <c:pt idx="2316">
                  <c:v>65.827600000000004</c:v>
                </c:pt>
                <c:pt idx="2317">
                  <c:v>65.853899999999996</c:v>
                </c:pt>
                <c:pt idx="2318">
                  <c:v>65.880099999999999</c:v>
                </c:pt>
                <c:pt idx="2319">
                  <c:v>65.906400000000005</c:v>
                </c:pt>
                <c:pt idx="2320">
                  <c:v>65.932599999999994</c:v>
                </c:pt>
                <c:pt idx="2321">
                  <c:v>65.9589</c:v>
                </c:pt>
                <c:pt idx="2322">
                  <c:v>65.985200000000006</c:v>
                </c:pt>
                <c:pt idx="2323">
                  <c:v>66.011399999999995</c:v>
                </c:pt>
                <c:pt idx="2324">
                  <c:v>66.037700000000001</c:v>
                </c:pt>
                <c:pt idx="2325">
                  <c:v>66.063900000000004</c:v>
                </c:pt>
                <c:pt idx="2326">
                  <c:v>66.090199999999996</c:v>
                </c:pt>
                <c:pt idx="2327">
                  <c:v>66.116500000000002</c:v>
                </c:pt>
                <c:pt idx="2328">
                  <c:v>66.142700000000005</c:v>
                </c:pt>
                <c:pt idx="2329">
                  <c:v>66.168999999999997</c:v>
                </c:pt>
                <c:pt idx="2330">
                  <c:v>66.1952</c:v>
                </c:pt>
                <c:pt idx="2331">
                  <c:v>66.221500000000006</c:v>
                </c:pt>
                <c:pt idx="2332">
                  <c:v>66.247799999999998</c:v>
                </c:pt>
                <c:pt idx="2333">
                  <c:v>66.274000000000001</c:v>
                </c:pt>
                <c:pt idx="2334">
                  <c:v>66.300299999999993</c:v>
                </c:pt>
                <c:pt idx="2335">
                  <c:v>66.326499999999996</c:v>
                </c:pt>
                <c:pt idx="2336">
                  <c:v>66.352800000000002</c:v>
                </c:pt>
                <c:pt idx="2337">
                  <c:v>66.379099999999994</c:v>
                </c:pt>
                <c:pt idx="2338">
                  <c:v>66.405299999999997</c:v>
                </c:pt>
                <c:pt idx="2339">
                  <c:v>66.431600000000003</c:v>
                </c:pt>
                <c:pt idx="2340">
                  <c:v>66.457800000000006</c:v>
                </c:pt>
                <c:pt idx="2341">
                  <c:v>66.484099999999998</c:v>
                </c:pt>
                <c:pt idx="2342">
                  <c:v>66.510400000000004</c:v>
                </c:pt>
                <c:pt idx="2343">
                  <c:v>66.536600000000007</c:v>
                </c:pt>
                <c:pt idx="2344">
                  <c:v>66.562899999999999</c:v>
                </c:pt>
                <c:pt idx="2345">
                  <c:v>66.589200000000005</c:v>
                </c:pt>
                <c:pt idx="2346">
                  <c:v>66.615399999999994</c:v>
                </c:pt>
                <c:pt idx="2347">
                  <c:v>66.6417</c:v>
                </c:pt>
                <c:pt idx="2348">
                  <c:v>66.667900000000003</c:v>
                </c:pt>
                <c:pt idx="2349">
                  <c:v>66.694199999999995</c:v>
                </c:pt>
                <c:pt idx="2350">
                  <c:v>66.720500000000001</c:v>
                </c:pt>
                <c:pt idx="2351">
                  <c:v>66.746700000000004</c:v>
                </c:pt>
                <c:pt idx="2352">
                  <c:v>66.772999999999996</c:v>
                </c:pt>
                <c:pt idx="2353">
                  <c:v>66.799199999999999</c:v>
                </c:pt>
                <c:pt idx="2354">
                  <c:v>66.825500000000005</c:v>
                </c:pt>
                <c:pt idx="2355">
                  <c:v>66.851799999999997</c:v>
                </c:pt>
                <c:pt idx="2356">
                  <c:v>66.878</c:v>
                </c:pt>
                <c:pt idx="2357">
                  <c:v>66.904300000000006</c:v>
                </c:pt>
                <c:pt idx="2358">
                  <c:v>66.930499999999995</c:v>
                </c:pt>
                <c:pt idx="2359">
                  <c:v>66.956800000000001</c:v>
                </c:pt>
                <c:pt idx="2360">
                  <c:v>66.983099999999993</c:v>
                </c:pt>
                <c:pt idx="2361">
                  <c:v>67.009299999999996</c:v>
                </c:pt>
                <c:pt idx="2362">
                  <c:v>67.035600000000002</c:v>
                </c:pt>
                <c:pt idx="2363">
                  <c:v>67.061800000000005</c:v>
                </c:pt>
                <c:pt idx="2364">
                  <c:v>67.088099999999997</c:v>
                </c:pt>
                <c:pt idx="2365">
                  <c:v>67.114400000000003</c:v>
                </c:pt>
                <c:pt idx="2366">
                  <c:v>67.140600000000006</c:v>
                </c:pt>
                <c:pt idx="2367">
                  <c:v>67.166899999999998</c:v>
                </c:pt>
                <c:pt idx="2368">
                  <c:v>67.193100000000001</c:v>
                </c:pt>
                <c:pt idx="2369">
                  <c:v>67.219399999999993</c:v>
                </c:pt>
                <c:pt idx="2370">
                  <c:v>67.245699999999999</c:v>
                </c:pt>
                <c:pt idx="2371">
                  <c:v>67.271900000000002</c:v>
                </c:pt>
                <c:pt idx="2372">
                  <c:v>67.298199999999994</c:v>
                </c:pt>
                <c:pt idx="2373">
                  <c:v>67.324399999999997</c:v>
                </c:pt>
                <c:pt idx="2374">
                  <c:v>67.350700000000003</c:v>
                </c:pt>
                <c:pt idx="2375">
                  <c:v>67.376999999999995</c:v>
                </c:pt>
                <c:pt idx="2376">
                  <c:v>67.403199999999998</c:v>
                </c:pt>
                <c:pt idx="2377">
                  <c:v>67.429500000000004</c:v>
                </c:pt>
                <c:pt idx="2378">
                  <c:v>67.455699999999993</c:v>
                </c:pt>
                <c:pt idx="2379">
                  <c:v>67.481999999999999</c:v>
                </c:pt>
                <c:pt idx="2380">
                  <c:v>67.508300000000006</c:v>
                </c:pt>
                <c:pt idx="2381">
                  <c:v>67.534499999999994</c:v>
                </c:pt>
                <c:pt idx="2382">
                  <c:v>67.5608</c:v>
                </c:pt>
                <c:pt idx="2383">
                  <c:v>67.587100000000007</c:v>
                </c:pt>
                <c:pt idx="2384">
                  <c:v>67.613299999999995</c:v>
                </c:pt>
                <c:pt idx="2385">
                  <c:v>67.639600000000002</c:v>
                </c:pt>
                <c:pt idx="2386">
                  <c:v>67.665800000000004</c:v>
                </c:pt>
                <c:pt idx="2387">
                  <c:v>67.692099999999996</c:v>
                </c:pt>
                <c:pt idx="2388">
                  <c:v>67.718400000000003</c:v>
                </c:pt>
                <c:pt idx="2389">
                  <c:v>67.744600000000005</c:v>
                </c:pt>
                <c:pt idx="2390">
                  <c:v>67.770899999999997</c:v>
                </c:pt>
                <c:pt idx="2391">
                  <c:v>67.7971</c:v>
                </c:pt>
                <c:pt idx="2392">
                  <c:v>67.823400000000007</c:v>
                </c:pt>
                <c:pt idx="2393">
                  <c:v>67.849699999999999</c:v>
                </c:pt>
                <c:pt idx="2394">
                  <c:v>67.875900000000001</c:v>
                </c:pt>
                <c:pt idx="2395">
                  <c:v>67.902199999999993</c:v>
                </c:pt>
                <c:pt idx="2396">
                  <c:v>67.928399999999996</c:v>
                </c:pt>
                <c:pt idx="2397">
                  <c:v>67.954700000000003</c:v>
                </c:pt>
                <c:pt idx="2398">
                  <c:v>67.980999999999995</c:v>
                </c:pt>
                <c:pt idx="2399">
                  <c:v>68.007199999999997</c:v>
                </c:pt>
                <c:pt idx="2400">
                  <c:v>68.033500000000004</c:v>
                </c:pt>
                <c:pt idx="2401">
                  <c:v>68.059700000000007</c:v>
                </c:pt>
                <c:pt idx="2402">
                  <c:v>68.085999999999999</c:v>
                </c:pt>
                <c:pt idx="2403">
                  <c:v>68.112300000000005</c:v>
                </c:pt>
                <c:pt idx="2404">
                  <c:v>68.138499999999993</c:v>
                </c:pt>
                <c:pt idx="2405">
                  <c:v>68.1648</c:v>
                </c:pt>
                <c:pt idx="2406">
                  <c:v>68.191000000000003</c:v>
                </c:pt>
                <c:pt idx="2407">
                  <c:v>68.217299999999994</c:v>
                </c:pt>
                <c:pt idx="2408">
                  <c:v>68.243600000000001</c:v>
                </c:pt>
                <c:pt idx="2409">
                  <c:v>68.269800000000004</c:v>
                </c:pt>
                <c:pt idx="2410">
                  <c:v>68.296099999999996</c:v>
                </c:pt>
                <c:pt idx="2411">
                  <c:v>68.322299999999998</c:v>
                </c:pt>
                <c:pt idx="2412">
                  <c:v>68.348600000000005</c:v>
                </c:pt>
                <c:pt idx="2413">
                  <c:v>68.374899999999997</c:v>
                </c:pt>
                <c:pt idx="2414">
                  <c:v>68.4011</c:v>
                </c:pt>
                <c:pt idx="2415">
                  <c:v>68.427400000000006</c:v>
                </c:pt>
                <c:pt idx="2416">
                  <c:v>68.453699999999998</c:v>
                </c:pt>
                <c:pt idx="2417">
                  <c:v>68.479900000000001</c:v>
                </c:pt>
                <c:pt idx="2418">
                  <c:v>68.506200000000007</c:v>
                </c:pt>
                <c:pt idx="2419">
                  <c:v>68.532399999999996</c:v>
                </c:pt>
                <c:pt idx="2420">
                  <c:v>68.558700000000002</c:v>
                </c:pt>
                <c:pt idx="2421">
                  <c:v>68.584999999999994</c:v>
                </c:pt>
                <c:pt idx="2422">
                  <c:v>68.611199999999997</c:v>
                </c:pt>
                <c:pt idx="2423">
                  <c:v>68.637500000000003</c:v>
                </c:pt>
                <c:pt idx="2424">
                  <c:v>68.663700000000006</c:v>
                </c:pt>
                <c:pt idx="2425">
                  <c:v>68.69</c:v>
                </c:pt>
                <c:pt idx="2426">
                  <c:v>68.716300000000004</c:v>
                </c:pt>
                <c:pt idx="2427">
                  <c:v>68.742500000000007</c:v>
                </c:pt>
                <c:pt idx="2428">
                  <c:v>68.768799999999999</c:v>
                </c:pt>
                <c:pt idx="2429">
                  <c:v>68.795000000000002</c:v>
                </c:pt>
                <c:pt idx="2430">
                  <c:v>68.821299999999994</c:v>
                </c:pt>
                <c:pt idx="2431">
                  <c:v>68.8476</c:v>
                </c:pt>
                <c:pt idx="2432">
                  <c:v>68.873800000000003</c:v>
                </c:pt>
                <c:pt idx="2433">
                  <c:v>68.900099999999995</c:v>
                </c:pt>
                <c:pt idx="2434">
                  <c:v>68.926299999999998</c:v>
                </c:pt>
                <c:pt idx="2435">
                  <c:v>68.952600000000004</c:v>
                </c:pt>
                <c:pt idx="2436">
                  <c:v>68.978899999999996</c:v>
                </c:pt>
                <c:pt idx="2437">
                  <c:v>69.005099999999999</c:v>
                </c:pt>
                <c:pt idx="2438">
                  <c:v>69.031400000000005</c:v>
                </c:pt>
                <c:pt idx="2439">
                  <c:v>69.057599999999994</c:v>
                </c:pt>
                <c:pt idx="2440">
                  <c:v>69.0839</c:v>
                </c:pt>
                <c:pt idx="2441">
                  <c:v>69.110200000000006</c:v>
                </c:pt>
                <c:pt idx="2442">
                  <c:v>69.136399999999995</c:v>
                </c:pt>
                <c:pt idx="2443">
                  <c:v>69.162700000000001</c:v>
                </c:pt>
                <c:pt idx="2444">
                  <c:v>69.188900000000004</c:v>
                </c:pt>
                <c:pt idx="2445">
                  <c:v>69.215199999999996</c:v>
                </c:pt>
                <c:pt idx="2446">
                  <c:v>69.241500000000002</c:v>
                </c:pt>
                <c:pt idx="2447">
                  <c:v>69.267700000000005</c:v>
                </c:pt>
                <c:pt idx="2448">
                  <c:v>69.293999999999997</c:v>
                </c:pt>
                <c:pt idx="2449">
                  <c:v>69.320300000000003</c:v>
                </c:pt>
                <c:pt idx="2450">
                  <c:v>69.346500000000006</c:v>
                </c:pt>
                <c:pt idx="2451">
                  <c:v>69.372799999999998</c:v>
                </c:pt>
                <c:pt idx="2452">
                  <c:v>69.399000000000001</c:v>
                </c:pt>
                <c:pt idx="2453">
                  <c:v>69.425299999999993</c:v>
                </c:pt>
                <c:pt idx="2454">
                  <c:v>69.451599999999999</c:v>
                </c:pt>
                <c:pt idx="2455">
                  <c:v>69.477800000000002</c:v>
                </c:pt>
                <c:pt idx="2456">
                  <c:v>69.504099999999994</c:v>
                </c:pt>
                <c:pt idx="2457">
                  <c:v>69.530299999999997</c:v>
                </c:pt>
                <c:pt idx="2458">
                  <c:v>69.556600000000003</c:v>
                </c:pt>
                <c:pt idx="2459">
                  <c:v>69.582899999999995</c:v>
                </c:pt>
                <c:pt idx="2460">
                  <c:v>69.609099999999998</c:v>
                </c:pt>
                <c:pt idx="2461">
                  <c:v>69.635400000000004</c:v>
                </c:pt>
                <c:pt idx="2462">
                  <c:v>69.661600000000007</c:v>
                </c:pt>
                <c:pt idx="2463">
                  <c:v>69.687899999999999</c:v>
                </c:pt>
                <c:pt idx="2464">
                  <c:v>69.714200000000005</c:v>
                </c:pt>
                <c:pt idx="2465">
                  <c:v>69.740399999999994</c:v>
                </c:pt>
                <c:pt idx="2466">
                  <c:v>69.7667</c:v>
                </c:pt>
                <c:pt idx="2467">
                  <c:v>69.792900000000003</c:v>
                </c:pt>
                <c:pt idx="2468">
                  <c:v>69.819199999999995</c:v>
                </c:pt>
                <c:pt idx="2469">
                  <c:v>69.845500000000001</c:v>
                </c:pt>
                <c:pt idx="2470">
                  <c:v>69.871700000000004</c:v>
                </c:pt>
                <c:pt idx="2471">
                  <c:v>69.897999999999996</c:v>
                </c:pt>
                <c:pt idx="2472">
                  <c:v>69.924199999999999</c:v>
                </c:pt>
                <c:pt idx="2473">
                  <c:v>69.950500000000005</c:v>
                </c:pt>
                <c:pt idx="2474">
                  <c:v>69.976799999999997</c:v>
                </c:pt>
                <c:pt idx="2475">
                  <c:v>70.003</c:v>
                </c:pt>
                <c:pt idx="2476">
                  <c:v>70.029300000000006</c:v>
                </c:pt>
                <c:pt idx="2477">
                  <c:v>70.055499999999995</c:v>
                </c:pt>
                <c:pt idx="2478">
                  <c:v>70.081800000000001</c:v>
                </c:pt>
                <c:pt idx="2479">
                  <c:v>70.108099999999993</c:v>
                </c:pt>
                <c:pt idx="2480">
                  <c:v>70.134299999999996</c:v>
                </c:pt>
                <c:pt idx="2481">
                  <c:v>70.160600000000002</c:v>
                </c:pt>
                <c:pt idx="2482">
                  <c:v>70.186899999999994</c:v>
                </c:pt>
                <c:pt idx="2483">
                  <c:v>70.213099999999997</c:v>
                </c:pt>
                <c:pt idx="2484">
                  <c:v>70.239400000000003</c:v>
                </c:pt>
                <c:pt idx="2485">
                  <c:v>70.265600000000006</c:v>
                </c:pt>
                <c:pt idx="2486">
                  <c:v>70.291899999999998</c:v>
                </c:pt>
                <c:pt idx="2487">
                  <c:v>70.318200000000004</c:v>
                </c:pt>
                <c:pt idx="2488">
                  <c:v>70.344399999999993</c:v>
                </c:pt>
                <c:pt idx="2489">
                  <c:v>70.370699999999999</c:v>
                </c:pt>
                <c:pt idx="2490">
                  <c:v>70.396900000000002</c:v>
                </c:pt>
                <c:pt idx="2491">
                  <c:v>70.423199999999994</c:v>
                </c:pt>
                <c:pt idx="2492">
                  <c:v>70.4495</c:v>
                </c:pt>
                <c:pt idx="2493">
                  <c:v>70.475700000000003</c:v>
                </c:pt>
                <c:pt idx="2494">
                  <c:v>70.501999999999995</c:v>
                </c:pt>
                <c:pt idx="2495">
                  <c:v>70.528199999999998</c:v>
                </c:pt>
                <c:pt idx="2496">
                  <c:v>70.554500000000004</c:v>
                </c:pt>
                <c:pt idx="2497">
                  <c:v>70.580799999999996</c:v>
                </c:pt>
                <c:pt idx="2498">
                  <c:v>70.606999999999999</c:v>
                </c:pt>
                <c:pt idx="2499">
                  <c:v>70.633300000000006</c:v>
                </c:pt>
                <c:pt idx="2500">
                  <c:v>70.659499999999994</c:v>
                </c:pt>
                <c:pt idx="2501">
                  <c:v>70.6858</c:v>
                </c:pt>
                <c:pt idx="2502">
                  <c:v>70.712100000000007</c:v>
                </c:pt>
                <c:pt idx="2503">
                  <c:v>70.738299999999995</c:v>
                </c:pt>
                <c:pt idx="2504">
                  <c:v>70.764600000000002</c:v>
                </c:pt>
                <c:pt idx="2505">
                  <c:v>70.790800000000004</c:v>
                </c:pt>
                <c:pt idx="2506">
                  <c:v>70.817099999999996</c:v>
                </c:pt>
                <c:pt idx="2507">
                  <c:v>70.843400000000003</c:v>
                </c:pt>
                <c:pt idx="2508">
                  <c:v>70.869600000000005</c:v>
                </c:pt>
                <c:pt idx="2509">
                  <c:v>70.895899999999997</c:v>
                </c:pt>
                <c:pt idx="2510">
                  <c:v>70.9221</c:v>
                </c:pt>
                <c:pt idx="2511">
                  <c:v>70.948400000000007</c:v>
                </c:pt>
                <c:pt idx="2512">
                  <c:v>70.974699999999999</c:v>
                </c:pt>
                <c:pt idx="2513">
                  <c:v>71.000900000000001</c:v>
                </c:pt>
                <c:pt idx="2514">
                  <c:v>71.027199999999993</c:v>
                </c:pt>
                <c:pt idx="2515">
                  <c:v>71.0535</c:v>
                </c:pt>
                <c:pt idx="2516">
                  <c:v>71.079700000000003</c:v>
                </c:pt>
                <c:pt idx="2517">
                  <c:v>71.105999999999995</c:v>
                </c:pt>
                <c:pt idx="2518">
                  <c:v>71.132199999999997</c:v>
                </c:pt>
                <c:pt idx="2519">
                  <c:v>71.158500000000004</c:v>
                </c:pt>
                <c:pt idx="2520">
                  <c:v>71.184799999999996</c:v>
                </c:pt>
                <c:pt idx="2521">
                  <c:v>71.210999999999999</c:v>
                </c:pt>
                <c:pt idx="2522">
                  <c:v>71.237300000000005</c:v>
                </c:pt>
                <c:pt idx="2523">
                  <c:v>71.263499999999993</c:v>
                </c:pt>
                <c:pt idx="2524">
                  <c:v>71.2898</c:v>
                </c:pt>
                <c:pt idx="2525">
                  <c:v>71.316100000000006</c:v>
                </c:pt>
                <c:pt idx="2526">
                  <c:v>71.342299999999994</c:v>
                </c:pt>
                <c:pt idx="2527">
                  <c:v>71.368600000000001</c:v>
                </c:pt>
                <c:pt idx="2528">
                  <c:v>71.394800000000004</c:v>
                </c:pt>
                <c:pt idx="2529">
                  <c:v>71.421099999999996</c:v>
                </c:pt>
                <c:pt idx="2530">
                  <c:v>71.447400000000002</c:v>
                </c:pt>
                <c:pt idx="2531">
                  <c:v>71.473600000000005</c:v>
                </c:pt>
                <c:pt idx="2532">
                  <c:v>71.499899999999997</c:v>
                </c:pt>
                <c:pt idx="2533">
                  <c:v>71.5261</c:v>
                </c:pt>
                <c:pt idx="2534">
                  <c:v>71.552400000000006</c:v>
                </c:pt>
                <c:pt idx="2535">
                  <c:v>71.578699999999998</c:v>
                </c:pt>
                <c:pt idx="2536">
                  <c:v>71.604900000000001</c:v>
                </c:pt>
                <c:pt idx="2537">
                  <c:v>71.631200000000007</c:v>
                </c:pt>
                <c:pt idx="2538">
                  <c:v>71.657399999999996</c:v>
                </c:pt>
                <c:pt idx="2539">
                  <c:v>71.683700000000002</c:v>
                </c:pt>
                <c:pt idx="2540">
                  <c:v>71.709999999999994</c:v>
                </c:pt>
                <c:pt idx="2541">
                  <c:v>71.736199999999997</c:v>
                </c:pt>
                <c:pt idx="2542">
                  <c:v>71.762500000000003</c:v>
                </c:pt>
                <c:pt idx="2543">
                  <c:v>71.788700000000006</c:v>
                </c:pt>
                <c:pt idx="2544">
                  <c:v>71.814999999999998</c:v>
                </c:pt>
                <c:pt idx="2545">
                  <c:v>71.841300000000004</c:v>
                </c:pt>
                <c:pt idx="2546">
                  <c:v>71.867500000000007</c:v>
                </c:pt>
                <c:pt idx="2547">
                  <c:v>71.893799999999999</c:v>
                </c:pt>
                <c:pt idx="2548">
                  <c:v>71.920100000000005</c:v>
                </c:pt>
                <c:pt idx="2549">
                  <c:v>71.946299999999994</c:v>
                </c:pt>
                <c:pt idx="2550">
                  <c:v>71.9726</c:v>
                </c:pt>
                <c:pt idx="2551">
                  <c:v>71.998800000000003</c:v>
                </c:pt>
                <c:pt idx="2552">
                  <c:v>72.025099999999995</c:v>
                </c:pt>
                <c:pt idx="2553">
                  <c:v>72.051400000000001</c:v>
                </c:pt>
                <c:pt idx="2554">
                  <c:v>72.077600000000004</c:v>
                </c:pt>
                <c:pt idx="2555">
                  <c:v>72.103899999999996</c:v>
                </c:pt>
                <c:pt idx="2556">
                  <c:v>72.130099999999999</c:v>
                </c:pt>
                <c:pt idx="2557">
                  <c:v>72.156400000000005</c:v>
                </c:pt>
                <c:pt idx="2558">
                  <c:v>72.182699999999997</c:v>
                </c:pt>
                <c:pt idx="2559">
                  <c:v>72.2089</c:v>
                </c:pt>
                <c:pt idx="2560">
                  <c:v>72.235200000000006</c:v>
                </c:pt>
                <c:pt idx="2561">
                  <c:v>72.261399999999995</c:v>
                </c:pt>
                <c:pt idx="2562">
                  <c:v>72.287700000000001</c:v>
                </c:pt>
                <c:pt idx="2563">
                  <c:v>72.313999999999993</c:v>
                </c:pt>
                <c:pt idx="2564">
                  <c:v>72.340199999999996</c:v>
                </c:pt>
                <c:pt idx="2565">
                  <c:v>72.366500000000002</c:v>
                </c:pt>
                <c:pt idx="2566">
                  <c:v>72.392700000000005</c:v>
                </c:pt>
                <c:pt idx="2567">
                  <c:v>72.418999999999997</c:v>
                </c:pt>
                <c:pt idx="2568">
                  <c:v>72.445300000000003</c:v>
                </c:pt>
                <c:pt idx="2569">
                  <c:v>72.471500000000006</c:v>
                </c:pt>
                <c:pt idx="2570">
                  <c:v>72.497799999999998</c:v>
                </c:pt>
                <c:pt idx="2571">
                  <c:v>72.524000000000001</c:v>
                </c:pt>
                <c:pt idx="2572">
                  <c:v>72.550299999999993</c:v>
                </c:pt>
                <c:pt idx="2573">
                  <c:v>72.576599999999999</c:v>
                </c:pt>
                <c:pt idx="2574">
                  <c:v>72.602800000000002</c:v>
                </c:pt>
                <c:pt idx="2575">
                  <c:v>72.629099999999994</c:v>
                </c:pt>
                <c:pt idx="2576">
                  <c:v>72.655299999999997</c:v>
                </c:pt>
                <c:pt idx="2577">
                  <c:v>72.681600000000003</c:v>
                </c:pt>
                <c:pt idx="2578">
                  <c:v>72.707899999999995</c:v>
                </c:pt>
                <c:pt idx="2579">
                  <c:v>72.734099999999998</c:v>
                </c:pt>
                <c:pt idx="2580">
                  <c:v>72.760400000000004</c:v>
                </c:pt>
                <c:pt idx="2581">
                  <c:v>72.786699999999996</c:v>
                </c:pt>
                <c:pt idx="2582">
                  <c:v>72.812899999999999</c:v>
                </c:pt>
                <c:pt idx="2583">
                  <c:v>72.839200000000005</c:v>
                </c:pt>
                <c:pt idx="2584">
                  <c:v>72.865399999999994</c:v>
                </c:pt>
                <c:pt idx="2585">
                  <c:v>72.8917</c:v>
                </c:pt>
                <c:pt idx="2586">
                  <c:v>72.918000000000006</c:v>
                </c:pt>
                <c:pt idx="2587">
                  <c:v>72.944199999999995</c:v>
                </c:pt>
                <c:pt idx="2588">
                  <c:v>72.970500000000001</c:v>
                </c:pt>
                <c:pt idx="2589">
                  <c:v>72.996700000000004</c:v>
                </c:pt>
                <c:pt idx="2590">
                  <c:v>73.022999999999996</c:v>
                </c:pt>
                <c:pt idx="2591">
                  <c:v>73.049300000000002</c:v>
                </c:pt>
                <c:pt idx="2592">
                  <c:v>73.075500000000005</c:v>
                </c:pt>
                <c:pt idx="2593">
                  <c:v>73.101799999999997</c:v>
                </c:pt>
                <c:pt idx="2594">
                  <c:v>73.128</c:v>
                </c:pt>
                <c:pt idx="2595">
                  <c:v>73.154300000000006</c:v>
                </c:pt>
                <c:pt idx="2596">
                  <c:v>73.180599999999998</c:v>
                </c:pt>
                <c:pt idx="2597">
                  <c:v>73.206800000000001</c:v>
                </c:pt>
                <c:pt idx="2598">
                  <c:v>73.233099999999993</c:v>
                </c:pt>
                <c:pt idx="2599">
                  <c:v>73.259299999999996</c:v>
                </c:pt>
                <c:pt idx="2600">
                  <c:v>73.285600000000002</c:v>
                </c:pt>
                <c:pt idx="2601">
                  <c:v>73.311899999999994</c:v>
                </c:pt>
                <c:pt idx="2602">
                  <c:v>73.338099999999997</c:v>
                </c:pt>
                <c:pt idx="2603">
                  <c:v>73.364400000000003</c:v>
                </c:pt>
                <c:pt idx="2604">
                  <c:v>73.390600000000006</c:v>
                </c:pt>
                <c:pt idx="2605">
                  <c:v>73.416899999999998</c:v>
                </c:pt>
                <c:pt idx="2606">
                  <c:v>73.443200000000004</c:v>
                </c:pt>
                <c:pt idx="2607">
                  <c:v>73.469399999999993</c:v>
                </c:pt>
                <c:pt idx="2608">
                  <c:v>73.495699999999999</c:v>
                </c:pt>
                <c:pt idx="2609">
                  <c:v>73.521900000000002</c:v>
                </c:pt>
                <c:pt idx="2610">
                  <c:v>73.548199999999994</c:v>
                </c:pt>
                <c:pt idx="2611">
                  <c:v>73.5745</c:v>
                </c:pt>
                <c:pt idx="2612">
                  <c:v>73.600700000000003</c:v>
                </c:pt>
                <c:pt idx="2613">
                  <c:v>73.626999999999995</c:v>
                </c:pt>
                <c:pt idx="2614">
                  <c:v>73.653199999999998</c:v>
                </c:pt>
                <c:pt idx="2615">
                  <c:v>73.679500000000004</c:v>
                </c:pt>
                <c:pt idx="2616">
                  <c:v>73.705799999999996</c:v>
                </c:pt>
                <c:pt idx="2617">
                  <c:v>73.731999999999999</c:v>
                </c:pt>
                <c:pt idx="2618">
                  <c:v>73.758300000000006</c:v>
                </c:pt>
                <c:pt idx="2619">
                  <c:v>73.784599999999998</c:v>
                </c:pt>
                <c:pt idx="2620">
                  <c:v>73.8108</c:v>
                </c:pt>
                <c:pt idx="2621">
                  <c:v>73.837100000000007</c:v>
                </c:pt>
                <c:pt idx="2622">
                  <c:v>73.863299999999995</c:v>
                </c:pt>
                <c:pt idx="2623">
                  <c:v>73.889600000000002</c:v>
                </c:pt>
                <c:pt idx="2624">
                  <c:v>73.915899999999993</c:v>
                </c:pt>
                <c:pt idx="2625">
                  <c:v>73.942099999999996</c:v>
                </c:pt>
                <c:pt idx="2626">
                  <c:v>73.968400000000003</c:v>
                </c:pt>
                <c:pt idx="2627">
                  <c:v>73.994600000000005</c:v>
                </c:pt>
                <c:pt idx="2628">
                  <c:v>74.020899999999997</c:v>
                </c:pt>
                <c:pt idx="2629">
                  <c:v>74.047200000000004</c:v>
                </c:pt>
                <c:pt idx="2630">
                  <c:v>74.073400000000007</c:v>
                </c:pt>
                <c:pt idx="2631">
                  <c:v>74.099699999999999</c:v>
                </c:pt>
                <c:pt idx="2632">
                  <c:v>74.125900000000001</c:v>
                </c:pt>
                <c:pt idx="2633">
                  <c:v>74.152199999999993</c:v>
                </c:pt>
                <c:pt idx="2634">
                  <c:v>74.1785</c:v>
                </c:pt>
                <c:pt idx="2635">
                  <c:v>74.204700000000003</c:v>
                </c:pt>
                <c:pt idx="2636">
                  <c:v>74.230999999999995</c:v>
                </c:pt>
                <c:pt idx="2637">
                  <c:v>74.257199999999997</c:v>
                </c:pt>
                <c:pt idx="2638">
                  <c:v>74.283500000000004</c:v>
                </c:pt>
                <c:pt idx="2639">
                  <c:v>74.309799999999996</c:v>
                </c:pt>
                <c:pt idx="2640">
                  <c:v>74.335999999999999</c:v>
                </c:pt>
                <c:pt idx="2641">
                  <c:v>74.362300000000005</c:v>
                </c:pt>
                <c:pt idx="2642">
                  <c:v>74.388499999999993</c:v>
                </c:pt>
                <c:pt idx="2643">
                  <c:v>74.4148</c:v>
                </c:pt>
                <c:pt idx="2644">
                  <c:v>74.441100000000006</c:v>
                </c:pt>
                <c:pt idx="2645">
                  <c:v>74.467299999999994</c:v>
                </c:pt>
                <c:pt idx="2646">
                  <c:v>74.493600000000001</c:v>
                </c:pt>
                <c:pt idx="2647">
                  <c:v>74.519800000000004</c:v>
                </c:pt>
                <c:pt idx="2648">
                  <c:v>74.546099999999996</c:v>
                </c:pt>
                <c:pt idx="2649">
                  <c:v>74.572400000000002</c:v>
                </c:pt>
                <c:pt idx="2650">
                  <c:v>74.598600000000005</c:v>
                </c:pt>
                <c:pt idx="2651">
                  <c:v>74.624899999999997</c:v>
                </c:pt>
                <c:pt idx="2652">
                  <c:v>74.6511</c:v>
                </c:pt>
                <c:pt idx="2653">
                  <c:v>74.677400000000006</c:v>
                </c:pt>
                <c:pt idx="2654">
                  <c:v>74.703699999999998</c:v>
                </c:pt>
                <c:pt idx="2655">
                  <c:v>74.729900000000001</c:v>
                </c:pt>
                <c:pt idx="2656">
                  <c:v>74.756200000000007</c:v>
                </c:pt>
                <c:pt idx="2657">
                  <c:v>74.782499999999999</c:v>
                </c:pt>
                <c:pt idx="2658">
                  <c:v>74.808700000000002</c:v>
                </c:pt>
                <c:pt idx="2659">
                  <c:v>74.834999999999994</c:v>
                </c:pt>
                <c:pt idx="2660">
                  <c:v>74.861199999999997</c:v>
                </c:pt>
                <c:pt idx="2661">
                  <c:v>74.887500000000003</c:v>
                </c:pt>
                <c:pt idx="2662">
                  <c:v>74.913799999999995</c:v>
                </c:pt>
                <c:pt idx="2663">
                  <c:v>74.94</c:v>
                </c:pt>
                <c:pt idx="2664">
                  <c:v>74.966300000000004</c:v>
                </c:pt>
                <c:pt idx="2665">
                  <c:v>74.992500000000007</c:v>
                </c:pt>
                <c:pt idx="2666">
                  <c:v>75.018799999999999</c:v>
                </c:pt>
                <c:pt idx="2667">
                  <c:v>75.045100000000005</c:v>
                </c:pt>
                <c:pt idx="2668">
                  <c:v>75.071299999999994</c:v>
                </c:pt>
                <c:pt idx="2669">
                  <c:v>75.0976</c:v>
                </c:pt>
                <c:pt idx="2670">
                  <c:v>75.123800000000003</c:v>
                </c:pt>
                <c:pt idx="2671">
                  <c:v>75.150099999999995</c:v>
                </c:pt>
                <c:pt idx="2672">
                  <c:v>75.176400000000001</c:v>
                </c:pt>
                <c:pt idx="2673">
                  <c:v>75.202600000000004</c:v>
                </c:pt>
                <c:pt idx="2674">
                  <c:v>75.228899999999996</c:v>
                </c:pt>
                <c:pt idx="2675">
                  <c:v>75.255099999999999</c:v>
                </c:pt>
                <c:pt idx="2676">
                  <c:v>75.281400000000005</c:v>
                </c:pt>
                <c:pt idx="2677">
                  <c:v>75.307699999999997</c:v>
                </c:pt>
                <c:pt idx="2678">
                  <c:v>75.3339</c:v>
                </c:pt>
                <c:pt idx="2679">
                  <c:v>75.360200000000006</c:v>
                </c:pt>
                <c:pt idx="2680">
                  <c:v>75.386399999999995</c:v>
                </c:pt>
                <c:pt idx="2681">
                  <c:v>75.412700000000001</c:v>
                </c:pt>
                <c:pt idx="2682">
                  <c:v>75.438999999999993</c:v>
                </c:pt>
                <c:pt idx="2683">
                  <c:v>75.465199999999996</c:v>
                </c:pt>
                <c:pt idx="2684">
                  <c:v>75.491500000000002</c:v>
                </c:pt>
                <c:pt idx="2685">
                  <c:v>75.517700000000005</c:v>
                </c:pt>
                <c:pt idx="2686">
                  <c:v>75.543999999999997</c:v>
                </c:pt>
                <c:pt idx="2687">
                  <c:v>75.570300000000003</c:v>
                </c:pt>
                <c:pt idx="2688">
                  <c:v>75.596500000000006</c:v>
                </c:pt>
                <c:pt idx="2689">
                  <c:v>75.622799999999998</c:v>
                </c:pt>
                <c:pt idx="2690">
                  <c:v>75.649000000000001</c:v>
                </c:pt>
                <c:pt idx="2691">
                  <c:v>75.675299999999993</c:v>
                </c:pt>
                <c:pt idx="2692">
                  <c:v>75.701599999999999</c:v>
                </c:pt>
                <c:pt idx="2693">
                  <c:v>75.727800000000002</c:v>
                </c:pt>
                <c:pt idx="2694">
                  <c:v>75.754099999999994</c:v>
                </c:pt>
                <c:pt idx="2695">
                  <c:v>75.780299999999997</c:v>
                </c:pt>
                <c:pt idx="2696">
                  <c:v>75.806600000000003</c:v>
                </c:pt>
                <c:pt idx="2697">
                  <c:v>75.832899999999995</c:v>
                </c:pt>
                <c:pt idx="2698">
                  <c:v>75.859099999999998</c:v>
                </c:pt>
                <c:pt idx="2699">
                  <c:v>75.885400000000004</c:v>
                </c:pt>
                <c:pt idx="2700">
                  <c:v>75.911699999999996</c:v>
                </c:pt>
                <c:pt idx="2701">
                  <c:v>75.937899999999999</c:v>
                </c:pt>
                <c:pt idx="2702">
                  <c:v>75.964200000000005</c:v>
                </c:pt>
                <c:pt idx="2703">
                  <c:v>75.990399999999994</c:v>
                </c:pt>
                <c:pt idx="2704">
                  <c:v>76.0167</c:v>
                </c:pt>
                <c:pt idx="2705">
                  <c:v>76.043000000000006</c:v>
                </c:pt>
                <c:pt idx="2706">
                  <c:v>76.069199999999995</c:v>
                </c:pt>
                <c:pt idx="2707">
                  <c:v>76.095500000000001</c:v>
                </c:pt>
                <c:pt idx="2708">
                  <c:v>76.121700000000004</c:v>
                </c:pt>
                <c:pt idx="2709">
                  <c:v>76.147999999999996</c:v>
                </c:pt>
                <c:pt idx="2710">
                  <c:v>76.174300000000002</c:v>
                </c:pt>
                <c:pt idx="2711">
                  <c:v>76.200500000000005</c:v>
                </c:pt>
                <c:pt idx="2712">
                  <c:v>76.226799999999997</c:v>
                </c:pt>
                <c:pt idx="2713">
                  <c:v>76.253</c:v>
                </c:pt>
                <c:pt idx="2714">
                  <c:v>76.279300000000006</c:v>
                </c:pt>
                <c:pt idx="2715">
                  <c:v>76.305599999999998</c:v>
                </c:pt>
                <c:pt idx="2716">
                  <c:v>76.331800000000001</c:v>
                </c:pt>
                <c:pt idx="2717">
                  <c:v>76.358099999999993</c:v>
                </c:pt>
                <c:pt idx="2718">
                  <c:v>76.384299999999996</c:v>
                </c:pt>
                <c:pt idx="2719">
                  <c:v>76.410600000000002</c:v>
                </c:pt>
                <c:pt idx="2720">
                  <c:v>76.436899999999994</c:v>
                </c:pt>
                <c:pt idx="2721">
                  <c:v>76.463099999999997</c:v>
                </c:pt>
                <c:pt idx="2722">
                  <c:v>76.489400000000003</c:v>
                </c:pt>
                <c:pt idx="2723">
                  <c:v>76.515600000000006</c:v>
                </c:pt>
                <c:pt idx="2724">
                  <c:v>76.541899999999998</c:v>
                </c:pt>
                <c:pt idx="2725">
                  <c:v>76.568200000000004</c:v>
                </c:pt>
                <c:pt idx="2726">
                  <c:v>76.594399999999993</c:v>
                </c:pt>
                <c:pt idx="2727">
                  <c:v>76.620699999999999</c:v>
                </c:pt>
                <c:pt idx="2728">
                  <c:v>76.646900000000002</c:v>
                </c:pt>
                <c:pt idx="2729">
                  <c:v>76.673199999999994</c:v>
                </c:pt>
                <c:pt idx="2730">
                  <c:v>76.6995</c:v>
                </c:pt>
                <c:pt idx="2731">
                  <c:v>76.725700000000003</c:v>
                </c:pt>
                <c:pt idx="2732">
                  <c:v>76.751999999999995</c:v>
                </c:pt>
                <c:pt idx="2733">
                  <c:v>76.778300000000002</c:v>
                </c:pt>
                <c:pt idx="2734">
                  <c:v>76.804500000000004</c:v>
                </c:pt>
                <c:pt idx="2735">
                  <c:v>76.830799999999996</c:v>
                </c:pt>
                <c:pt idx="2736">
                  <c:v>76.856999999999999</c:v>
                </c:pt>
                <c:pt idx="2737">
                  <c:v>76.883300000000006</c:v>
                </c:pt>
                <c:pt idx="2738">
                  <c:v>76.909599999999998</c:v>
                </c:pt>
                <c:pt idx="2739">
                  <c:v>76.9358</c:v>
                </c:pt>
                <c:pt idx="2740">
                  <c:v>76.962100000000007</c:v>
                </c:pt>
                <c:pt idx="2741">
                  <c:v>76.988299999999995</c:v>
                </c:pt>
                <c:pt idx="2742">
                  <c:v>77.014600000000002</c:v>
                </c:pt>
                <c:pt idx="2743">
                  <c:v>77.040899999999993</c:v>
                </c:pt>
                <c:pt idx="2744">
                  <c:v>77.067099999999996</c:v>
                </c:pt>
                <c:pt idx="2745">
                  <c:v>77.093400000000003</c:v>
                </c:pt>
                <c:pt idx="2746">
                  <c:v>77.119600000000005</c:v>
                </c:pt>
                <c:pt idx="2747">
                  <c:v>77.145899999999997</c:v>
                </c:pt>
                <c:pt idx="2748">
                  <c:v>77.172200000000004</c:v>
                </c:pt>
                <c:pt idx="2749">
                  <c:v>77.198400000000007</c:v>
                </c:pt>
                <c:pt idx="2750">
                  <c:v>77.224699999999999</c:v>
                </c:pt>
                <c:pt idx="2751">
                  <c:v>77.250900000000001</c:v>
                </c:pt>
                <c:pt idx="2752">
                  <c:v>77.277199999999993</c:v>
                </c:pt>
                <c:pt idx="2753">
                  <c:v>77.3035</c:v>
                </c:pt>
                <c:pt idx="2754">
                  <c:v>77.329700000000003</c:v>
                </c:pt>
                <c:pt idx="2755">
                  <c:v>77.355999999999995</c:v>
                </c:pt>
                <c:pt idx="2756">
                  <c:v>77.382199999999997</c:v>
                </c:pt>
                <c:pt idx="2757">
                  <c:v>77.408500000000004</c:v>
                </c:pt>
                <c:pt idx="2758">
                  <c:v>77.434799999999996</c:v>
                </c:pt>
                <c:pt idx="2759">
                  <c:v>77.460999999999999</c:v>
                </c:pt>
                <c:pt idx="2760">
                  <c:v>77.487300000000005</c:v>
                </c:pt>
                <c:pt idx="2761">
                  <c:v>77.513499999999993</c:v>
                </c:pt>
                <c:pt idx="2762">
                  <c:v>77.5398</c:v>
                </c:pt>
                <c:pt idx="2763">
                  <c:v>77.566100000000006</c:v>
                </c:pt>
                <c:pt idx="2764">
                  <c:v>77.592299999999994</c:v>
                </c:pt>
                <c:pt idx="2765">
                  <c:v>77.618600000000001</c:v>
                </c:pt>
                <c:pt idx="2766">
                  <c:v>77.644900000000007</c:v>
                </c:pt>
                <c:pt idx="2767">
                  <c:v>77.671099999999996</c:v>
                </c:pt>
                <c:pt idx="2768">
                  <c:v>77.697400000000002</c:v>
                </c:pt>
                <c:pt idx="2769">
                  <c:v>77.723600000000005</c:v>
                </c:pt>
                <c:pt idx="2770">
                  <c:v>77.749899999999997</c:v>
                </c:pt>
                <c:pt idx="2771">
                  <c:v>77.776200000000003</c:v>
                </c:pt>
                <c:pt idx="2772">
                  <c:v>77.802400000000006</c:v>
                </c:pt>
                <c:pt idx="2773">
                  <c:v>77.828699999999998</c:v>
                </c:pt>
                <c:pt idx="2774">
                  <c:v>77.854900000000001</c:v>
                </c:pt>
                <c:pt idx="2775">
                  <c:v>77.881200000000007</c:v>
                </c:pt>
                <c:pt idx="2776">
                  <c:v>77.907499999999999</c:v>
                </c:pt>
                <c:pt idx="2777">
                  <c:v>77.933700000000002</c:v>
                </c:pt>
                <c:pt idx="2778">
                  <c:v>77.959999999999994</c:v>
                </c:pt>
                <c:pt idx="2779">
                  <c:v>77.986199999999997</c:v>
                </c:pt>
                <c:pt idx="2780">
                  <c:v>78.012500000000003</c:v>
                </c:pt>
                <c:pt idx="2781">
                  <c:v>78.038799999999995</c:v>
                </c:pt>
                <c:pt idx="2782">
                  <c:v>78.064999999999998</c:v>
                </c:pt>
                <c:pt idx="2783">
                  <c:v>78.091300000000004</c:v>
                </c:pt>
                <c:pt idx="2784">
                  <c:v>78.117500000000007</c:v>
                </c:pt>
                <c:pt idx="2785">
                  <c:v>78.143799999999999</c:v>
                </c:pt>
                <c:pt idx="2786">
                  <c:v>78.170100000000005</c:v>
                </c:pt>
                <c:pt idx="2787">
                  <c:v>78.196299999999994</c:v>
                </c:pt>
                <c:pt idx="2788">
                  <c:v>78.2226</c:v>
                </c:pt>
                <c:pt idx="2789">
                  <c:v>78.248800000000003</c:v>
                </c:pt>
                <c:pt idx="2790">
                  <c:v>78.275099999999995</c:v>
                </c:pt>
                <c:pt idx="2791">
                  <c:v>78.301400000000001</c:v>
                </c:pt>
                <c:pt idx="2792">
                  <c:v>78.327600000000004</c:v>
                </c:pt>
                <c:pt idx="2793">
                  <c:v>78.353899999999996</c:v>
                </c:pt>
                <c:pt idx="2794">
                  <c:v>78.380099999999999</c:v>
                </c:pt>
                <c:pt idx="2795">
                  <c:v>78.406400000000005</c:v>
                </c:pt>
                <c:pt idx="2796">
                  <c:v>78.432699999999997</c:v>
                </c:pt>
                <c:pt idx="2797">
                  <c:v>78.4589</c:v>
                </c:pt>
                <c:pt idx="2798">
                  <c:v>78.485200000000006</c:v>
                </c:pt>
                <c:pt idx="2799">
                  <c:v>78.511499999999998</c:v>
                </c:pt>
                <c:pt idx="2800">
                  <c:v>78.537700000000001</c:v>
                </c:pt>
                <c:pt idx="2801">
                  <c:v>78.563999999999993</c:v>
                </c:pt>
                <c:pt idx="2802">
                  <c:v>78.590199999999996</c:v>
                </c:pt>
                <c:pt idx="2803">
                  <c:v>78.616500000000002</c:v>
                </c:pt>
                <c:pt idx="2804">
                  <c:v>78.642799999999994</c:v>
                </c:pt>
                <c:pt idx="2805">
                  <c:v>78.668999999999997</c:v>
                </c:pt>
                <c:pt idx="2806">
                  <c:v>78.695300000000003</c:v>
                </c:pt>
                <c:pt idx="2807">
                  <c:v>78.721500000000006</c:v>
                </c:pt>
                <c:pt idx="2808">
                  <c:v>78.747799999999998</c:v>
                </c:pt>
                <c:pt idx="2809">
                  <c:v>78.774100000000004</c:v>
                </c:pt>
                <c:pt idx="2810">
                  <c:v>78.800299999999993</c:v>
                </c:pt>
                <c:pt idx="2811">
                  <c:v>78.826599999999999</c:v>
                </c:pt>
                <c:pt idx="2812">
                  <c:v>78.852800000000002</c:v>
                </c:pt>
                <c:pt idx="2813">
                  <c:v>78.879099999999994</c:v>
                </c:pt>
                <c:pt idx="2814">
                  <c:v>78.9054</c:v>
                </c:pt>
                <c:pt idx="2815">
                  <c:v>78.931600000000003</c:v>
                </c:pt>
                <c:pt idx="2816">
                  <c:v>78.957899999999995</c:v>
                </c:pt>
                <c:pt idx="2817">
                  <c:v>78.984099999999998</c:v>
                </c:pt>
                <c:pt idx="2818">
                  <c:v>79.010400000000004</c:v>
                </c:pt>
                <c:pt idx="2819">
                  <c:v>79.036699999999996</c:v>
                </c:pt>
                <c:pt idx="2820">
                  <c:v>79.062899999999999</c:v>
                </c:pt>
                <c:pt idx="2821">
                  <c:v>79.089200000000005</c:v>
                </c:pt>
                <c:pt idx="2822">
                  <c:v>79.115399999999994</c:v>
                </c:pt>
                <c:pt idx="2823">
                  <c:v>79.1417</c:v>
                </c:pt>
                <c:pt idx="2824">
                  <c:v>79.168000000000006</c:v>
                </c:pt>
                <c:pt idx="2825">
                  <c:v>79.194199999999995</c:v>
                </c:pt>
                <c:pt idx="2826">
                  <c:v>79.220500000000001</c:v>
                </c:pt>
                <c:pt idx="2827">
                  <c:v>79.246700000000004</c:v>
                </c:pt>
                <c:pt idx="2828">
                  <c:v>79.272999999999996</c:v>
                </c:pt>
                <c:pt idx="2829">
                  <c:v>79.299300000000002</c:v>
                </c:pt>
                <c:pt idx="2830">
                  <c:v>79.325500000000005</c:v>
                </c:pt>
                <c:pt idx="2831">
                  <c:v>79.351799999999997</c:v>
                </c:pt>
                <c:pt idx="2832">
                  <c:v>79.378100000000003</c:v>
                </c:pt>
                <c:pt idx="2833">
                  <c:v>79.404300000000006</c:v>
                </c:pt>
                <c:pt idx="2834">
                  <c:v>79.430599999999998</c:v>
                </c:pt>
                <c:pt idx="2835">
                  <c:v>79.456800000000001</c:v>
                </c:pt>
                <c:pt idx="2836">
                  <c:v>79.483099999999993</c:v>
                </c:pt>
                <c:pt idx="2837">
                  <c:v>79.509399999999999</c:v>
                </c:pt>
                <c:pt idx="2838">
                  <c:v>79.535600000000002</c:v>
                </c:pt>
                <c:pt idx="2839">
                  <c:v>79.561899999999994</c:v>
                </c:pt>
                <c:pt idx="2840">
                  <c:v>79.588099999999997</c:v>
                </c:pt>
                <c:pt idx="2841">
                  <c:v>79.614400000000003</c:v>
                </c:pt>
                <c:pt idx="2842">
                  <c:v>79.640699999999995</c:v>
                </c:pt>
                <c:pt idx="2843">
                  <c:v>79.666899999999998</c:v>
                </c:pt>
                <c:pt idx="2844">
                  <c:v>79.693200000000004</c:v>
                </c:pt>
                <c:pt idx="2845">
                  <c:v>79.719399999999993</c:v>
                </c:pt>
                <c:pt idx="2846">
                  <c:v>79.745699999999999</c:v>
                </c:pt>
                <c:pt idx="2847">
                  <c:v>79.772000000000006</c:v>
                </c:pt>
                <c:pt idx="2848">
                  <c:v>79.798199999999994</c:v>
                </c:pt>
                <c:pt idx="2849">
                  <c:v>79.8245</c:v>
                </c:pt>
                <c:pt idx="2850">
                  <c:v>79.850700000000003</c:v>
                </c:pt>
                <c:pt idx="2851">
                  <c:v>79.876999999999995</c:v>
                </c:pt>
                <c:pt idx="2852">
                  <c:v>79.903300000000002</c:v>
                </c:pt>
                <c:pt idx="2853">
                  <c:v>79.929500000000004</c:v>
                </c:pt>
                <c:pt idx="2854">
                  <c:v>79.955799999999996</c:v>
                </c:pt>
                <c:pt idx="2855">
                  <c:v>79.981999999999999</c:v>
                </c:pt>
                <c:pt idx="2856">
                  <c:v>80.008300000000006</c:v>
                </c:pt>
                <c:pt idx="2857">
                  <c:v>80.034599999999998</c:v>
                </c:pt>
                <c:pt idx="2858">
                  <c:v>80.0608</c:v>
                </c:pt>
                <c:pt idx="2859">
                  <c:v>80.087100000000007</c:v>
                </c:pt>
                <c:pt idx="2860">
                  <c:v>80.113299999999995</c:v>
                </c:pt>
                <c:pt idx="2861">
                  <c:v>80.139600000000002</c:v>
                </c:pt>
                <c:pt idx="2862">
                  <c:v>80.165899999999993</c:v>
                </c:pt>
                <c:pt idx="2863">
                  <c:v>80.192099999999996</c:v>
                </c:pt>
                <c:pt idx="2864">
                  <c:v>80.218400000000003</c:v>
                </c:pt>
                <c:pt idx="2865">
                  <c:v>80.244699999999995</c:v>
                </c:pt>
                <c:pt idx="2866">
                  <c:v>80.270899999999997</c:v>
                </c:pt>
                <c:pt idx="2867">
                  <c:v>80.297200000000004</c:v>
                </c:pt>
                <c:pt idx="2868">
                  <c:v>80.323400000000007</c:v>
                </c:pt>
                <c:pt idx="2869">
                  <c:v>80.349699999999999</c:v>
                </c:pt>
                <c:pt idx="2870">
                  <c:v>80.376000000000005</c:v>
                </c:pt>
                <c:pt idx="2871">
                  <c:v>80.402199999999993</c:v>
                </c:pt>
                <c:pt idx="2872">
                  <c:v>80.4285</c:v>
                </c:pt>
                <c:pt idx="2873">
                  <c:v>80.454700000000003</c:v>
                </c:pt>
                <c:pt idx="2874">
                  <c:v>80.480999999999995</c:v>
                </c:pt>
                <c:pt idx="2875">
                  <c:v>80.507300000000001</c:v>
                </c:pt>
                <c:pt idx="2876">
                  <c:v>80.533500000000004</c:v>
                </c:pt>
                <c:pt idx="2877">
                  <c:v>80.559799999999996</c:v>
                </c:pt>
                <c:pt idx="2878">
                  <c:v>80.585999999999999</c:v>
                </c:pt>
                <c:pt idx="2879">
                  <c:v>80.612300000000005</c:v>
                </c:pt>
                <c:pt idx="2880">
                  <c:v>80.638599999999997</c:v>
                </c:pt>
                <c:pt idx="2881">
                  <c:v>80.6648</c:v>
                </c:pt>
                <c:pt idx="2882">
                  <c:v>80.691100000000006</c:v>
                </c:pt>
                <c:pt idx="2883">
                  <c:v>80.717299999999994</c:v>
                </c:pt>
                <c:pt idx="2884">
                  <c:v>80.743600000000001</c:v>
                </c:pt>
                <c:pt idx="2885">
                  <c:v>80.769900000000007</c:v>
                </c:pt>
                <c:pt idx="2886">
                  <c:v>80.796099999999996</c:v>
                </c:pt>
                <c:pt idx="2887">
                  <c:v>80.822400000000002</c:v>
                </c:pt>
                <c:pt idx="2888">
                  <c:v>80.848600000000005</c:v>
                </c:pt>
                <c:pt idx="2889">
                  <c:v>80.874899999999997</c:v>
                </c:pt>
                <c:pt idx="2890">
                  <c:v>80.901200000000003</c:v>
                </c:pt>
                <c:pt idx="2891">
                  <c:v>80.927400000000006</c:v>
                </c:pt>
                <c:pt idx="2892">
                  <c:v>80.953699999999998</c:v>
                </c:pt>
                <c:pt idx="2893">
                  <c:v>80.979900000000001</c:v>
                </c:pt>
                <c:pt idx="2894">
                  <c:v>81.006200000000007</c:v>
                </c:pt>
                <c:pt idx="2895">
                  <c:v>81.032499999999999</c:v>
                </c:pt>
                <c:pt idx="2896">
                  <c:v>81.058700000000002</c:v>
                </c:pt>
                <c:pt idx="2897">
                  <c:v>81.084999999999994</c:v>
                </c:pt>
                <c:pt idx="2898">
                  <c:v>81.111199999999997</c:v>
                </c:pt>
                <c:pt idx="2899">
                  <c:v>81.137500000000003</c:v>
                </c:pt>
                <c:pt idx="2900">
                  <c:v>81.163799999999995</c:v>
                </c:pt>
                <c:pt idx="2901">
                  <c:v>81.19</c:v>
                </c:pt>
                <c:pt idx="2902">
                  <c:v>81.216300000000004</c:v>
                </c:pt>
                <c:pt idx="2903">
                  <c:v>81.242599999999996</c:v>
                </c:pt>
                <c:pt idx="2904">
                  <c:v>81.268799999999999</c:v>
                </c:pt>
                <c:pt idx="2905">
                  <c:v>81.295100000000005</c:v>
                </c:pt>
                <c:pt idx="2906">
                  <c:v>81.321299999999994</c:v>
                </c:pt>
                <c:pt idx="2907">
                  <c:v>81.3476</c:v>
                </c:pt>
                <c:pt idx="2908">
                  <c:v>81.373900000000006</c:v>
                </c:pt>
                <c:pt idx="2909">
                  <c:v>81.400099999999995</c:v>
                </c:pt>
                <c:pt idx="2910">
                  <c:v>81.426400000000001</c:v>
                </c:pt>
                <c:pt idx="2911">
                  <c:v>81.452600000000004</c:v>
                </c:pt>
                <c:pt idx="2912">
                  <c:v>81.478899999999996</c:v>
                </c:pt>
                <c:pt idx="2913">
                  <c:v>81.505200000000002</c:v>
                </c:pt>
                <c:pt idx="2914">
                  <c:v>81.531400000000005</c:v>
                </c:pt>
                <c:pt idx="2915">
                  <c:v>81.557699999999997</c:v>
                </c:pt>
                <c:pt idx="2916">
                  <c:v>81.5839</c:v>
                </c:pt>
                <c:pt idx="2917">
                  <c:v>81.610200000000006</c:v>
                </c:pt>
                <c:pt idx="2918">
                  <c:v>81.636499999999998</c:v>
                </c:pt>
                <c:pt idx="2919">
                  <c:v>81.662700000000001</c:v>
                </c:pt>
                <c:pt idx="2920">
                  <c:v>81.688999999999993</c:v>
                </c:pt>
                <c:pt idx="2921">
                  <c:v>81.715199999999996</c:v>
                </c:pt>
                <c:pt idx="2922">
                  <c:v>81.741500000000002</c:v>
                </c:pt>
                <c:pt idx="2923">
                  <c:v>81.767799999999994</c:v>
                </c:pt>
                <c:pt idx="2924">
                  <c:v>81.793999999999997</c:v>
                </c:pt>
                <c:pt idx="2925">
                  <c:v>81.820300000000003</c:v>
                </c:pt>
                <c:pt idx="2926">
                  <c:v>81.846500000000006</c:v>
                </c:pt>
                <c:pt idx="2927">
                  <c:v>81.872799999999998</c:v>
                </c:pt>
                <c:pt idx="2928">
                  <c:v>81.899100000000004</c:v>
                </c:pt>
                <c:pt idx="2929">
                  <c:v>81.925299999999993</c:v>
                </c:pt>
                <c:pt idx="2930">
                  <c:v>81.951599999999999</c:v>
                </c:pt>
                <c:pt idx="2931">
                  <c:v>81.977800000000002</c:v>
                </c:pt>
                <c:pt idx="2932">
                  <c:v>82.004099999999994</c:v>
                </c:pt>
                <c:pt idx="2933">
                  <c:v>82.0304</c:v>
                </c:pt>
                <c:pt idx="2934">
                  <c:v>82.056600000000003</c:v>
                </c:pt>
                <c:pt idx="2935">
                  <c:v>82.082899999999995</c:v>
                </c:pt>
                <c:pt idx="2936">
                  <c:v>82.109099999999998</c:v>
                </c:pt>
                <c:pt idx="2937">
                  <c:v>82.135400000000004</c:v>
                </c:pt>
                <c:pt idx="2938">
                  <c:v>82.161699999999996</c:v>
                </c:pt>
                <c:pt idx="2939">
                  <c:v>82.187899999999999</c:v>
                </c:pt>
                <c:pt idx="2940">
                  <c:v>82.214200000000005</c:v>
                </c:pt>
                <c:pt idx="2941">
                  <c:v>82.240499999999997</c:v>
                </c:pt>
                <c:pt idx="2942">
                  <c:v>82.2667</c:v>
                </c:pt>
                <c:pt idx="2943">
                  <c:v>82.293000000000006</c:v>
                </c:pt>
                <c:pt idx="2944">
                  <c:v>82.319199999999995</c:v>
                </c:pt>
                <c:pt idx="2945">
                  <c:v>82.345500000000001</c:v>
                </c:pt>
                <c:pt idx="2946">
                  <c:v>82.371799999999993</c:v>
                </c:pt>
                <c:pt idx="2947">
                  <c:v>82.397999999999996</c:v>
                </c:pt>
                <c:pt idx="2948">
                  <c:v>82.424300000000002</c:v>
                </c:pt>
                <c:pt idx="2949">
                  <c:v>82.450500000000005</c:v>
                </c:pt>
                <c:pt idx="2950">
                  <c:v>82.476799999999997</c:v>
                </c:pt>
                <c:pt idx="2951">
                  <c:v>82.503100000000003</c:v>
                </c:pt>
                <c:pt idx="2952">
                  <c:v>82.529300000000006</c:v>
                </c:pt>
                <c:pt idx="2953">
                  <c:v>82.555599999999998</c:v>
                </c:pt>
                <c:pt idx="2954">
                  <c:v>82.581800000000001</c:v>
                </c:pt>
                <c:pt idx="2955">
                  <c:v>82.608099999999993</c:v>
                </c:pt>
                <c:pt idx="2956">
                  <c:v>82.634399999999999</c:v>
                </c:pt>
                <c:pt idx="2957">
                  <c:v>82.660600000000002</c:v>
                </c:pt>
                <c:pt idx="2958">
                  <c:v>82.686899999999994</c:v>
                </c:pt>
                <c:pt idx="2959">
                  <c:v>82.713099999999997</c:v>
                </c:pt>
                <c:pt idx="2960">
                  <c:v>82.739400000000003</c:v>
                </c:pt>
                <c:pt idx="2961">
                  <c:v>82.765699999999995</c:v>
                </c:pt>
                <c:pt idx="2962">
                  <c:v>82.791899999999998</c:v>
                </c:pt>
                <c:pt idx="2963">
                  <c:v>82.818200000000004</c:v>
                </c:pt>
                <c:pt idx="2964">
                  <c:v>82.844399999999993</c:v>
                </c:pt>
                <c:pt idx="2965">
                  <c:v>82.870699999999999</c:v>
                </c:pt>
                <c:pt idx="2966">
                  <c:v>82.897000000000006</c:v>
                </c:pt>
                <c:pt idx="2967">
                  <c:v>82.923199999999994</c:v>
                </c:pt>
                <c:pt idx="2968">
                  <c:v>82.9495</c:v>
                </c:pt>
                <c:pt idx="2969">
                  <c:v>82.975700000000003</c:v>
                </c:pt>
                <c:pt idx="2970">
                  <c:v>83.001999999999995</c:v>
                </c:pt>
                <c:pt idx="2971">
                  <c:v>83.028300000000002</c:v>
                </c:pt>
                <c:pt idx="2972">
                  <c:v>83.054500000000004</c:v>
                </c:pt>
                <c:pt idx="2973">
                  <c:v>83.080799999999996</c:v>
                </c:pt>
                <c:pt idx="2974">
                  <c:v>83.106999999999999</c:v>
                </c:pt>
                <c:pt idx="2975">
                  <c:v>83.133300000000006</c:v>
                </c:pt>
                <c:pt idx="2976">
                  <c:v>83.159599999999998</c:v>
                </c:pt>
                <c:pt idx="2977">
                  <c:v>83.1858</c:v>
                </c:pt>
                <c:pt idx="2978">
                  <c:v>83.212100000000007</c:v>
                </c:pt>
                <c:pt idx="2979">
                  <c:v>83.238299999999995</c:v>
                </c:pt>
                <c:pt idx="2980">
                  <c:v>83.264600000000002</c:v>
                </c:pt>
                <c:pt idx="2981">
                  <c:v>83.290899999999993</c:v>
                </c:pt>
                <c:pt idx="2982">
                  <c:v>83.317099999999996</c:v>
                </c:pt>
                <c:pt idx="2983">
                  <c:v>83.343400000000003</c:v>
                </c:pt>
                <c:pt idx="2984">
                  <c:v>83.369699999999995</c:v>
                </c:pt>
                <c:pt idx="2985">
                  <c:v>83.395899999999997</c:v>
                </c:pt>
                <c:pt idx="2986">
                  <c:v>83.422200000000004</c:v>
                </c:pt>
                <c:pt idx="2987">
                  <c:v>83.448400000000007</c:v>
                </c:pt>
                <c:pt idx="2988">
                  <c:v>83.474699999999999</c:v>
                </c:pt>
                <c:pt idx="2989">
                  <c:v>83.501000000000005</c:v>
                </c:pt>
                <c:pt idx="2990">
                  <c:v>83.527199999999993</c:v>
                </c:pt>
                <c:pt idx="2991">
                  <c:v>83.5535</c:v>
                </c:pt>
                <c:pt idx="2992">
                  <c:v>83.579700000000003</c:v>
                </c:pt>
                <c:pt idx="2993">
                  <c:v>83.605999999999995</c:v>
                </c:pt>
                <c:pt idx="2994">
                  <c:v>83.632300000000001</c:v>
                </c:pt>
                <c:pt idx="2995">
                  <c:v>83.658500000000004</c:v>
                </c:pt>
                <c:pt idx="2996">
                  <c:v>83.684799999999996</c:v>
                </c:pt>
                <c:pt idx="2997">
                  <c:v>83.710999999999999</c:v>
                </c:pt>
                <c:pt idx="2998">
                  <c:v>83.737300000000005</c:v>
                </c:pt>
                <c:pt idx="2999">
                  <c:v>83.763599999999997</c:v>
                </c:pt>
                <c:pt idx="3000">
                  <c:v>83.7898</c:v>
                </c:pt>
                <c:pt idx="3001">
                  <c:v>83.816100000000006</c:v>
                </c:pt>
                <c:pt idx="3002">
                  <c:v>83.842299999999994</c:v>
                </c:pt>
                <c:pt idx="3003">
                  <c:v>83.868600000000001</c:v>
                </c:pt>
                <c:pt idx="3004">
                  <c:v>83.894900000000007</c:v>
                </c:pt>
                <c:pt idx="3005">
                  <c:v>83.921099999999996</c:v>
                </c:pt>
                <c:pt idx="3006">
                  <c:v>83.947400000000002</c:v>
                </c:pt>
                <c:pt idx="3007">
                  <c:v>83.973600000000005</c:v>
                </c:pt>
                <c:pt idx="3008">
                  <c:v>83.999899999999997</c:v>
                </c:pt>
                <c:pt idx="3009">
                  <c:v>84.026200000000003</c:v>
                </c:pt>
                <c:pt idx="3010">
                  <c:v>84.052400000000006</c:v>
                </c:pt>
                <c:pt idx="3011">
                  <c:v>84.078699999999998</c:v>
                </c:pt>
                <c:pt idx="3012">
                  <c:v>84.104900000000001</c:v>
                </c:pt>
                <c:pt idx="3013">
                  <c:v>84.131200000000007</c:v>
                </c:pt>
                <c:pt idx="3014">
                  <c:v>84.157499999999999</c:v>
                </c:pt>
                <c:pt idx="3015">
                  <c:v>84.183700000000002</c:v>
                </c:pt>
                <c:pt idx="3016">
                  <c:v>84.21</c:v>
                </c:pt>
                <c:pt idx="3017">
                  <c:v>84.2363</c:v>
                </c:pt>
                <c:pt idx="3018">
                  <c:v>84.262500000000003</c:v>
                </c:pt>
                <c:pt idx="3019">
                  <c:v>84.288799999999995</c:v>
                </c:pt>
                <c:pt idx="3020">
                  <c:v>84.314999999999998</c:v>
                </c:pt>
                <c:pt idx="3021">
                  <c:v>84.341300000000004</c:v>
                </c:pt>
                <c:pt idx="3022">
                  <c:v>84.367599999999996</c:v>
                </c:pt>
                <c:pt idx="3023">
                  <c:v>84.393799999999999</c:v>
                </c:pt>
                <c:pt idx="3024">
                  <c:v>84.420100000000005</c:v>
                </c:pt>
                <c:pt idx="3025">
                  <c:v>84.446299999999994</c:v>
                </c:pt>
                <c:pt idx="3026">
                  <c:v>84.4726</c:v>
                </c:pt>
                <c:pt idx="3027">
                  <c:v>84.498900000000006</c:v>
                </c:pt>
                <c:pt idx="3028">
                  <c:v>84.525099999999995</c:v>
                </c:pt>
                <c:pt idx="3029">
                  <c:v>84.551400000000001</c:v>
                </c:pt>
                <c:pt idx="3030">
                  <c:v>84.577600000000004</c:v>
                </c:pt>
                <c:pt idx="3031">
                  <c:v>84.603899999999996</c:v>
                </c:pt>
                <c:pt idx="3032">
                  <c:v>84.630200000000002</c:v>
                </c:pt>
                <c:pt idx="3033">
                  <c:v>84.656400000000005</c:v>
                </c:pt>
                <c:pt idx="3034">
                  <c:v>84.682699999999997</c:v>
                </c:pt>
                <c:pt idx="3035">
                  <c:v>84.7089</c:v>
                </c:pt>
                <c:pt idx="3036">
                  <c:v>84.735200000000006</c:v>
                </c:pt>
                <c:pt idx="3037">
                  <c:v>84.761499999999998</c:v>
                </c:pt>
                <c:pt idx="3038">
                  <c:v>84.787700000000001</c:v>
                </c:pt>
                <c:pt idx="3039">
                  <c:v>84.813999999999993</c:v>
                </c:pt>
                <c:pt idx="3040">
                  <c:v>84.840199999999996</c:v>
                </c:pt>
                <c:pt idx="3041">
                  <c:v>84.866500000000002</c:v>
                </c:pt>
                <c:pt idx="3042">
                  <c:v>84.892799999999994</c:v>
                </c:pt>
                <c:pt idx="3043">
                  <c:v>84.918999999999997</c:v>
                </c:pt>
                <c:pt idx="3044">
                  <c:v>84.945300000000003</c:v>
                </c:pt>
                <c:pt idx="3045">
                  <c:v>84.971500000000006</c:v>
                </c:pt>
                <c:pt idx="3046">
                  <c:v>84.997799999999998</c:v>
                </c:pt>
                <c:pt idx="3047">
                  <c:v>85.024100000000004</c:v>
                </c:pt>
                <c:pt idx="3048">
                  <c:v>85.050299999999993</c:v>
                </c:pt>
                <c:pt idx="3049">
                  <c:v>85.076599999999999</c:v>
                </c:pt>
                <c:pt idx="3050">
                  <c:v>85.102900000000005</c:v>
                </c:pt>
                <c:pt idx="3051">
                  <c:v>85.129099999999994</c:v>
                </c:pt>
                <c:pt idx="3052">
                  <c:v>85.1554</c:v>
                </c:pt>
                <c:pt idx="3053">
                  <c:v>85.181600000000003</c:v>
                </c:pt>
                <c:pt idx="3054">
                  <c:v>85.207899999999995</c:v>
                </c:pt>
                <c:pt idx="3055">
                  <c:v>85.234200000000001</c:v>
                </c:pt>
                <c:pt idx="3056">
                  <c:v>85.260400000000004</c:v>
                </c:pt>
                <c:pt idx="3057">
                  <c:v>85.286699999999996</c:v>
                </c:pt>
                <c:pt idx="3058">
                  <c:v>85.312899999999999</c:v>
                </c:pt>
                <c:pt idx="3059">
                  <c:v>85.339200000000005</c:v>
                </c:pt>
                <c:pt idx="3060">
                  <c:v>85.365499999999997</c:v>
                </c:pt>
                <c:pt idx="3061">
                  <c:v>85.3917</c:v>
                </c:pt>
                <c:pt idx="3062">
                  <c:v>85.418000000000006</c:v>
                </c:pt>
                <c:pt idx="3063">
                  <c:v>85.444199999999995</c:v>
                </c:pt>
                <c:pt idx="3064">
                  <c:v>85.470500000000001</c:v>
                </c:pt>
                <c:pt idx="3065">
                  <c:v>85.496799999999993</c:v>
                </c:pt>
                <c:pt idx="3066">
                  <c:v>85.522999999999996</c:v>
                </c:pt>
                <c:pt idx="3067">
                  <c:v>85.549300000000002</c:v>
                </c:pt>
                <c:pt idx="3068">
                  <c:v>85.575500000000005</c:v>
                </c:pt>
                <c:pt idx="3069">
                  <c:v>85.601799999999997</c:v>
                </c:pt>
                <c:pt idx="3070">
                  <c:v>85.628100000000003</c:v>
                </c:pt>
                <c:pt idx="3071">
                  <c:v>85.654300000000006</c:v>
                </c:pt>
                <c:pt idx="3072">
                  <c:v>85.680599999999998</c:v>
                </c:pt>
                <c:pt idx="3073">
                  <c:v>85.706800000000001</c:v>
                </c:pt>
                <c:pt idx="3074">
                  <c:v>85.733099999999993</c:v>
                </c:pt>
                <c:pt idx="3075">
                  <c:v>85.759399999999999</c:v>
                </c:pt>
                <c:pt idx="3076">
                  <c:v>85.785600000000002</c:v>
                </c:pt>
                <c:pt idx="3077">
                  <c:v>85.811899999999994</c:v>
                </c:pt>
                <c:pt idx="3078">
                  <c:v>85.838200000000001</c:v>
                </c:pt>
                <c:pt idx="3079">
                  <c:v>85.864400000000003</c:v>
                </c:pt>
                <c:pt idx="3080">
                  <c:v>85.890699999999995</c:v>
                </c:pt>
                <c:pt idx="3081">
                  <c:v>85.916899999999998</c:v>
                </c:pt>
                <c:pt idx="3082">
                  <c:v>85.943200000000004</c:v>
                </c:pt>
                <c:pt idx="3083">
                  <c:v>85.969499999999996</c:v>
                </c:pt>
                <c:pt idx="3084">
                  <c:v>85.995699999999999</c:v>
                </c:pt>
                <c:pt idx="3085">
                  <c:v>86.022000000000006</c:v>
                </c:pt>
                <c:pt idx="3086">
                  <c:v>86.048199999999994</c:v>
                </c:pt>
                <c:pt idx="3087">
                  <c:v>86.0745</c:v>
                </c:pt>
                <c:pt idx="3088">
                  <c:v>86.100800000000007</c:v>
                </c:pt>
                <c:pt idx="3089">
                  <c:v>86.126999999999995</c:v>
                </c:pt>
                <c:pt idx="3090">
                  <c:v>86.153300000000002</c:v>
                </c:pt>
                <c:pt idx="3091">
                  <c:v>86.179500000000004</c:v>
                </c:pt>
                <c:pt idx="3092">
                  <c:v>86.205799999999996</c:v>
                </c:pt>
                <c:pt idx="3093">
                  <c:v>86.232100000000003</c:v>
                </c:pt>
                <c:pt idx="3094">
                  <c:v>86.258300000000006</c:v>
                </c:pt>
                <c:pt idx="3095">
                  <c:v>86.284599999999998</c:v>
                </c:pt>
                <c:pt idx="3096">
                  <c:v>86.3108</c:v>
                </c:pt>
                <c:pt idx="3097">
                  <c:v>86.337100000000007</c:v>
                </c:pt>
                <c:pt idx="3098">
                  <c:v>86.363399999999999</c:v>
                </c:pt>
                <c:pt idx="3099">
                  <c:v>86.389600000000002</c:v>
                </c:pt>
                <c:pt idx="3100">
                  <c:v>86.415899999999993</c:v>
                </c:pt>
                <c:pt idx="3101">
                  <c:v>86.442099999999996</c:v>
                </c:pt>
                <c:pt idx="3102">
                  <c:v>86.468400000000003</c:v>
                </c:pt>
                <c:pt idx="3103">
                  <c:v>86.494699999999995</c:v>
                </c:pt>
                <c:pt idx="3104">
                  <c:v>86.520899999999997</c:v>
                </c:pt>
                <c:pt idx="3105">
                  <c:v>86.547200000000004</c:v>
                </c:pt>
                <c:pt idx="3106">
                  <c:v>86.573400000000007</c:v>
                </c:pt>
                <c:pt idx="3107">
                  <c:v>86.599699999999999</c:v>
                </c:pt>
                <c:pt idx="3108">
                  <c:v>86.626000000000005</c:v>
                </c:pt>
                <c:pt idx="3109">
                  <c:v>86.652199999999993</c:v>
                </c:pt>
                <c:pt idx="3110">
                  <c:v>86.6785</c:v>
                </c:pt>
                <c:pt idx="3111">
                  <c:v>86.704800000000006</c:v>
                </c:pt>
                <c:pt idx="3112">
                  <c:v>86.730999999999995</c:v>
                </c:pt>
                <c:pt idx="3113">
                  <c:v>86.757300000000001</c:v>
                </c:pt>
                <c:pt idx="3114">
                  <c:v>86.783500000000004</c:v>
                </c:pt>
                <c:pt idx="3115">
                  <c:v>86.809799999999996</c:v>
                </c:pt>
                <c:pt idx="3116">
                  <c:v>86.836100000000002</c:v>
                </c:pt>
                <c:pt idx="3117">
                  <c:v>86.862300000000005</c:v>
                </c:pt>
                <c:pt idx="3118">
                  <c:v>86.888599999999997</c:v>
                </c:pt>
                <c:pt idx="3119">
                  <c:v>86.9148</c:v>
                </c:pt>
                <c:pt idx="3120">
                  <c:v>86.941100000000006</c:v>
                </c:pt>
                <c:pt idx="3121">
                  <c:v>86.967399999999998</c:v>
                </c:pt>
                <c:pt idx="3122">
                  <c:v>86.993600000000001</c:v>
                </c:pt>
                <c:pt idx="3123">
                  <c:v>87.019900000000007</c:v>
                </c:pt>
                <c:pt idx="3124">
                  <c:v>87.046099999999996</c:v>
                </c:pt>
                <c:pt idx="3125">
                  <c:v>87.072400000000002</c:v>
                </c:pt>
                <c:pt idx="3126">
                  <c:v>87.098699999999994</c:v>
                </c:pt>
                <c:pt idx="3127">
                  <c:v>87.124899999999997</c:v>
                </c:pt>
                <c:pt idx="3128">
                  <c:v>87.151200000000003</c:v>
                </c:pt>
                <c:pt idx="3129">
                  <c:v>87.177400000000006</c:v>
                </c:pt>
                <c:pt idx="3130">
                  <c:v>87.203699999999998</c:v>
                </c:pt>
                <c:pt idx="3131">
                  <c:v>87.23</c:v>
                </c:pt>
                <c:pt idx="3132">
                  <c:v>87.256200000000007</c:v>
                </c:pt>
                <c:pt idx="3133">
                  <c:v>87.282499999999999</c:v>
                </c:pt>
                <c:pt idx="3134">
                  <c:v>87.308700000000002</c:v>
                </c:pt>
                <c:pt idx="3135">
                  <c:v>87.334999999999994</c:v>
                </c:pt>
                <c:pt idx="3136">
                  <c:v>87.3613</c:v>
                </c:pt>
                <c:pt idx="3137">
                  <c:v>87.387500000000003</c:v>
                </c:pt>
                <c:pt idx="3138">
                  <c:v>87.413799999999995</c:v>
                </c:pt>
                <c:pt idx="3139">
                  <c:v>87.44</c:v>
                </c:pt>
                <c:pt idx="3140">
                  <c:v>87.466300000000004</c:v>
                </c:pt>
                <c:pt idx="3141">
                  <c:v>87.492599999999996</c:v>
                </c:pt>
                <c:pt idx="3142">
                  <c:v>87.518799999999999</c:v>
                </c:pt>
                <c:pt idx="3143">
                  <c:v>87.545100000000005</c:v>
                </c:pt>
                <c:pt idx="3144">
                  <c:v>87.571399999999997</c:v>
                </c:pt>
                <c:pt idx="3145">
                  <c:v>87.5976</c:v>
                </c:pt>
                <c:pt idx="3146">
                  <c:v>87.623900000000006</c:v>
                </c:pt>
                <c:pt idx="3147">
                  <c:v>87.650099999999995</c:v>
                </c:pt>
                <c:pt idx="3148">
                  <c:v>87.676400000000001</c:v>
                </c:pt>
                <c:pt idx="3149">
                  <c:v>87.702699999999993</c:v>
                </c:pt>
                <c:pt idx="3150">
                  <c:v>87.728899999999996</c:v>
                </c:pt>
                <c:pt idx="3151">
                  <c:v>87.755200000000002</c:v>
                </c:pt>
                <c:pt idx="3152">
                  <c:v>87.781400000000005</c:v>
                </c:pt>
                <c:pt idx="3153">
                  <c:v>87.807699999999997</c:v>
                </c:pt>
                <c:pt idx="3154">
                  <c:v>87.834000000000003</c:v>
                </c:pt>
                <c:pt idx="3155">
                  <c:v>87.860200000000006</c:v>
                </c:pt>
                <c:pt idx="3156">
                  <c:v>87.886499999999998</c:v>
                </c:pt>
                <c:pt idx="3157">
                  <c:v>87.912700000000001</c:v>
                </c:pt>
                <c:pt idx="3158">
                  <c:v>87.938999999999993</c:v>
                </c:pt>
                <c:pt idx="3159">
                  <c:v>87.965299999999999</c:v>
                </c:pt>
                <c:pt idx="3160">
                  <c:v>87.991500000000002</c:v>
                </c:pt>
                <c:pt idx="3161">
                  <c:v>88.017799999999994</c:v>
                </c:pt>
                <c:pt idx="3162">
                  <c:v>88.043999999999997</c:v>
                </c:pt>
                <c:pt idx="3163">
                  <c:v>88.070300000000003</c:v>
                </c:pt>
                <c:pt idx="3164">
                  <c:v>88.096599999999995</c:v>
                </c:pt>
                <c:pt idx="3165">
                  <c:v>88.122799999999998</c:v>
                </c:pt>
                <c:pt idx="3166">
                  <c:v>88.149100000000004</c:v>
                </c:pt>
                <c:pt idx="3167">
                  <c:v>88.175299999999993</c:v>
                </c:pt>
                <c:pt idx="3168">
                  <c:v>88.201599999999999</c:v>
                </c:pt>
                <c:pt idx="3169">
                  <c:v>88.227900000000005</c:v>
                </c:pt>
                <c:pt idx="3170">
                  <c:v>88.254099999999994</c:v>
                </c:pt>
                <c:pt idx="3171">
                  <c:v>88.2804</c:v>
                </c:pt>
                <c:pt idx="3172">
                  <c:v>88.306600000000003</c:v>
                </c:pt>
                <c:pt idx="3173">
                  <c:v>88.332899999999995</c:v>
                </c:pt>
                <c:pt idx="3174">
                  <c:v>88.359200000000001</c:v>
                </c:pt>
                <c:pt idx="3175">
                  <c:v>88.385400000000004</c:v>
                </c:pt>
                <c:pt idx="3176">
                  <c:v>88.411699999999996</c:v>
                </c:pt>
                <c:pt idx="3177">
                  <c:v>88.437899999999999</c:v>
                </c:pt>
                <c:pt idx="3178">
                  <c:v>88.464200000000005</c:v>
                </c:pt>
                <c:pt idx="3179">
                  <c:v>88.490499999999997</c:v>
                </c:pt>
                <c:pt idx="3180">
                  <c:v>88.5167</c:v>
                </c:pt>
                <c:pt idx="3181">
                  <c:v>88.543000000000006</c:v>
                </c:pt>
                <c:pt idx="3182">
                  <c:v>88.569199999999995</c:v>
                </c:pt>
                <c:pt idx="3183">
                  <c:v>88.595500000000001</c:v>
                </c:pt>
                <c:pt idx="3184">
                  <c:v>88.621799999999993</c:v>
                </c:pt>
                <c:pt idx="3185">
                  <c:v>88.647999999999996</c:v>
                </c:pt>
                <c:pt idx="3186">
                  <c:v>88.674300000000002</c:v>
                </c:pt>
                <c:pt idx="3187">
                  <c:v>88.700599999999994</c:v>
                </c:pt>
                <c:pt idx="3188">
                  <c:v>88.726799999999997</c:v>
                </c:pt>
                <c:pt idx="3189">
                  <c:v>88.753100000000003</c:v>
                </c:pt>
                <c:pt idx="3190">
                  <c:v>88.779300000000006</c:v>
                </c:pt>
                <c:pt idx="3191">
                  <c:v>88.805599999999998</c:v>
                </c:pt>
                <c:pt idx="3192">
                  <c:v>88.831900000000005</c:v>
                </c:pt>
                <c:pt idx="3193">
                  <c:v>88.858099999999993</c:v>
                </c:pt>
                <c:pt idx="3194">
                  <c:v>88.884399999999999</c:v>
                </c:pt>
                <c:pt idx="3195">
                  <c:v>88.910600000000002</c:v>
                </c:pt>
                <c:pt idx="3196">
                  <c:v>88.936899999999994</c:v>
                </c:pt>
                <c:pt idx="3197">
                  <c:v>88.963200000000001</c:v>
                </c:pt>
                <c:pt idx="3198">
                  <c:v>88.989400000000003</c:v>
                </c:pt>
                <c:pt idx="3199">
                  <c:v>89.015699999999995</c:v>
                </c:pt>
                <c:pt idx="3200">
                  <c:v>89.041899999999998</c:v>
                </c:pt>
                <c:pt idx="3201">
                  <c:v>89.068200000000004</c:v>
                </c:pt>
                <c:pt idx="3202">
                  <c:v>89.094499999999996</c:v>
                </c:pt>
                <c:pt idx="3203">
                  <c:v>89.120699999999999</c:v>
                </c:pt>
                <c:pt idx="3204">
                  <c:v>89.147000000000006</c:v>
                </c:pt>
                <c:pt idx="3205">
                  <c:v>89.173199999999994</c:v>
                </c:pt>
                <c:pt idx="3206">
                  <c:v>89.1995</c:v>
                </c:pt>
                <c:pt idx="3207">
                  <c:v>89.225800000000007</c:v>
                </c:pt>
                <c:pt idx="3208">
                  <c:v>89.251999999999995</c:v>
                </c:pt>
                <c:pt idx="3209">
                  <c:v>89.278300000000002</c:v>
                </c:pt>
                <c:pt idx="3210">
                  <c:v>89.304500000000004</c:v>
                </c:pt>
                <c:pt idx="3211">
                  <c:v>89.330799999999996</c:v>
                </c:pt>
                <c:pt idx="3212">
                  <c:v>89.357100000000003</c:v>
                </c:pt>
                <c:pt idx="3213">
                  <c:v>89.383300000000006</c:v>
                </c:pt>
                <c:pt idx="3214">
                  <c:v>89.409599999999998</c:v>
                </c:pt>
                <c:pt idx="3215">
                  <c:v>89.4358</c:v>
                </c:pt>
                <c:pt idx="3216">
                  <c:v>89.462100000000007</c:v>
                </c:pt>
                <c:pt idx="3217">
                  <c:v>89.488399999999999</c:v>
                </c:pt>
                <c:pt idx="3218">
                  <c:v>89.514600000000002</c:v>
                </c:pt>
                <c:pt idx="3219">
                  <c:v>89.540899999999993</c:v>
                </c:pt>
                <c:pt idx="3220">
                  <c:v>89.567099999999996</c:v>
                </c:pt>
                <c:pt idx="3221">
                  <c:v>89.593400000000003</c:v>
                </c:pt>
                <c:pt idx="3222">
                  <c:v>89.619699999999995</c:v>
                </c:pt>
                <c:pt idx="3223">
                  <c:v>89.645899999999997</c:v>
                </c:pt>
                <c:pt idx="3224">
                  <c:v>89.672200000000004</c:v>
                </c:pt>
                <c:pt idx="3225">
                  <c:v>89.698499999999996</c:v>
                </c:pt>
                <c:pt idx="3226">
                  <c:v>89.724699999999999</c:v>
                </c:pt>
                <c:pt idx="3227">
                  <c:v>89.751000000000005</c:v>
                </c:pt>
                <c:pt idx="3228">
                  <c:v>89.777199999999993</c:v>
                </c:pt>
                <c:pt idx="3229">
                  <c:v>89.8035</c:v>
                </c:pt>
                <c:pt idx="3230">
                  <c:v>89.829800000000006</c:v>
                </c:pt>
                <c:pt idx="3231">
                  <c:v>89.855999999999995</c:v>
                </c:pt>
                <c:pt idx="3232">
                  <c:v>89.882300000000001</c:v>
                </c:pt>
                <c:pt idx="3233">
                  <c:v>89.908500000000004</c:v>
                </c:pt>
                <c:pt idx="3234">
                  <c:v>89.934799999999996</c:v>
                </c:pt>
                <c:pt idx="3235">
                  <c:v>89.961100000000002</c:v>
                </c:pt>
                <c:pt idx="3236">
                  <c:v>89.987300000000005</c:v>
                </c:pt>
              </c:numCache>
            </c:numRef>
          </c:xVal>
          <c:yVal>
            <c:numRef>
              <c:f>'MoC-9'!$C$3:$C$4424</c:f>
              <c:numCache>
                <c:formatCode>General</c:formatCode>
                <c:ptCount val="4422"/>
                <c:pt idx="0">
                  <c:v>69.893090000000001</c:v>
                </c:pt>
                <c:pt idx="1">
                  <c:v>69.893090000000001</c:v>
                </c:pt>
                <c:pt idx="2">
                  <c:v>69.893090000000001</c:v>
                </c:pt>
                <c:pt idx="3">
                  <c:v>69.893090000000001</c:v>
                </c:pt>
                <c:pt idx="4">
                  <c:v>69.893090000000001</c:v>
                </c:pt>
                <c:pt idx="5">
                  <c:v>69.893090000000001</c:v>
                </c:pt>
                <c:pt idx="6">
                  <c:v>78.611019999999996</c:v>
                </c:pt>
                <c:pt idx="7">
                  <c:v>77.967230000000001</c:v>
                </c:pt>
                <c:pt idx="8">
                  <c:v>83.840630000000004</c:v>
                </c:pt>
                <c:pt idx="9">
                  <c:v>82.232500000000002</c:v>
                </c:pt>
                <c:pt idx="10">
                  <c:v>82.110399999999998</c:v>
                </c:pt>
                <c:pt idx="11">
                  <c:v>80.714010000000002</c:v>
                </c:pt>
                <c:pt idx="12">
                  <c:v>78.94359</c:v>
                </c:pt>
                <c:pt idx="13">
                  <c:v>72.818370000000002</c:v>
                </c:pt>
                <c:pt idx="14">
                  <c:v>63.429850000000002</c:v>
                </c:pt>
                <c:pt idx="15">
                  <c:v>58.709940000000003</c:v>
                </c:pt>
                <c:pt idx="16">
                  <c:v>59.023499999999999</c:v>
                </c:pt>
                <c:pt idx="17">
                  <c:v>58.10463</c:v>
                </c:pt>
                <c:pt idx="18">
                  <c:v>60.256729999999997</c:v>
                </c:pt>
                <c:pt idx="19">
                  <c:v>60.65072</c:v>
                </c:pt>
                <c:pt idx="20">
                  <c:v>61.080199999999998</c:v>
                </c:pt>
                <c:pt idx="21">
                  <c:v>65.136020000000002</c:v>
                </c:pt>
                <c:pt idx="22">
                  <c:v>78.588099999999997</c:v>
                </c:pt>
                <c:pt idx="23">
                  <c:v>79.87773</c:v>
                </c:pt>
                <c:pt idx="24">
                  <c:v>78.747249999999994</c:v>
                </c:pt>
                <c:pt idx="25">
                  <c:v>90.153419999999997</c:v>
                </c:pt>
                <c:pt idx="26">
                  <c:v>90.62415</c:v>
                </c:pt>
                <c:pt idx="27">
                  <c:v>85.164820000000006</c:v>
                </c:pt>
                <c:pt idx="28">
                  <c:v>80.661900000000003</c:v>
                </c:pt>
                <c:pt idx="29">
                  <c:v>74.780829999999995</c:v>
                </c:pt>
                <c:pt idx="30">
                  <c:v>70.140389999999996</c:v>
                </c:pt>
                <c:pt idx="31">
                  <c:v>65.026039999999995</c:v>
                </c:pt>
                <c:pt idx="32">
                  <c:v>67.743859999999998</c:v>
                </c:pt>
                <c:pt idx="33">
                  <c:v>62.171010000000003</c:v>
                </c:pt>
                <c:pt idx="34">
                  <c:v>67.905330000000006</c:v>
                </c:pt>
                <c:pt idx="35">
                  <c:v>69.227249999999998</c:v>
                </c:pt>
                <c:pt idx="36">
                  <c:v>70.605159999999998</c:v>
                </c:pt>
                <c:pt idx="37">
                  <c:v>66.565730000000002</c:v>
                </c:pt>
                <c:pt idx="38">
                  <c:v>72.62482</c:v>
                </c:pt>
                <c:pt idx="39">
                  <c:v>71.520120000000006</c:v>
                </c:pt>
                <c:pt idx="40">
                  <c:v>73.70223</c:v>
                </c:pt>
                <c:pt idx="41">
                  <c:v>70.010159999999999</c:v>
                </c:pt>
                <c:pt idx="42">
                  <c:v>74.742149999999995</c:v>
                </c:pt>
                <c:pt idx="43">
                  <c:v>81.537599999999998</c:v>
                </c:pt>
                <c:pt idx="44">
                  <c:v>87.355649999999997</c:v>
                </c:pt>
                <c:pt idx="45">
                  <c:v>88.726150000000004</c:v>
                </c:pt>
                <c:pt idx="46">
                  <c:v>93.738389999999995</c:v>
                </c:pt>
                <c:pt idx="47">
                  <c:v>92.593919999999997</c:v>
                </c:pt>
                <c:pt idx="48">
                  <c:v>93.116640000000004</c:v>
                </c:pt>
                <c:pt idx="49">
                  <c:v>88.069890000000001</c:v>
                </c:pt>
                <c:pt idx="50">
                  <c:v>79.731769999999997</c:v>
                </c:pt>
                <c:pt idx="51">
                  <c:v>82.012069999999994</c:v>
                </c:pt>
                <c:pt idx="52">
                  <c:v>81.678790000000006</c:v>
                </c:pt>
                <c:pt idx="53">
                  <c:v>78.884500000000003</c:v>
                </c:pt>
                <c:pt idx="54">
                  <c:v>68.989260000000002</c:v>
                </c:pt>
                <c:pt idx="55">
                  <c:v>66.066059999999993</c:v>
                </c:pt>
                <c:pt idx="56">
                  <c:v>62.288080000000001</c:v>
                </c:pt>
                <c:pt idx="57">
                  <c:v>66.931489999999997</c:v>
                </c:pt>
                <c:pt idx="58">
                  <c:v>64.043959999999998</c:v>
                </c:pt>
                <c:pt idx="59">
                  <c:v>63.745460000000001</c:v>
                </c:pt>
                <c:pt idx="60">
                  <c:v>67.342070000000007</c:v>
                </c:pt>
                <c:pt idx="61">
                  <c:v>75.638679999999994</c:v>
                </c:pt>
                <c:pt idx="62">
                  <c:v>72.116590000000002</c:v>
                </c:pt>
                <c:pt idx="63">
                  <c:v>69.525099999999995</c:v>
                </c:pt>
                <c:pt idx="64">
                  <c:v>70.594899999999996</c:v>
                </c:pt>
                <c:pt idx="65">
                  <c:v>72.701989999999995</c:v>
                </c:pt>
                <c:pt idx="66">
                  <c:v>69.879729999999995</c:v>
                </c:pt>
                <c:pt idx="67">
                  <c:v>69.973029999999994</c:v>
                </c:pt>
                <c:pt idx="68">
                  <c:v>66.008229999999998</c:v>
                </c:pt>
                <c:pt idx="69">
                  <c:v>69.055139999999994</c:v>
                </c:pt>
                <c:pt idx="70">
                  <c:v>65.0227</c:v>
                </c:pt>
                <c:pt idx="71">
                  <c:v>60.452419999999996</c:v>
                </c:pt>
                <c:pt idx="72">
                  <c:v>62.977089999999997</c:v>
                </c:pt>
                <c:pt idx="73">
                  <c:v>64.933090000000007</c:v>
                </c:pt>
                <c:pt idx="74">
                  <c:v>58.655940000000001</c:v>
                </c:pt>
                <c:pt idx="75">
                  <c:v>62.105879999999999</c:v>
                </c:pt>
                <c:pt idx="76">
                  <c:v>63.337229999999998</c:v>
                </c:pt>
                <c:pt idx="77">
                  <c:v>63.225209999999997</c:v>
                </c:pt>
                <c:pt idx="78">
                  <c:v>72.940700000000007</c:v>
                </c:pt>
                <c:pt idx="79">
                  <c:v>79.451769999999996</c:v>
                </c:pt>
                <c:pt idx="80">
                  <c:v>78.374899999999997</c:v>
                </c:pt>
                <c:pt idx="81">
                  <c:v>80.429090000000002</c:v>
                </c:pt>
                <c:pt idx="82">
                  <c:v>77.573490000000007</c:v>
                </c:pt>
                <c:pt idx="83">
                  <c:v>68.016249999999999</c:v>
                </c:pt>
                <c:pt idx="84">
                  <c:v>58.904940000000003</c:v>
                </c:pt>
                <c:pt idx="85">
                  <c:v>62.063499999999998</c:v>
                </c:pt>
                <c:pt idx="86">
                  <c:v>59.966180000000001</c:v>
                </c:pt>
                <c:pt idx="87">
                  <c:v>49.833179999999999</c:v>
                </c:pt>
                <c:pt idx="88">
                  <c:v>53.010210000000001</c:v>
                </c:pt>
                <c:pt idx="89">
                  <c:v>49.409390000000002</c:v>
                </c:pt>
                <c:pt idx="90">
                  <c:v>52.824359999999999</c:v>
                </c:pt>
                <c:pt idx="91">
                  <c:v>60.54692</c:v>
                </c:pt>
                <c:pt idx="92">
                  <c:v>59.623019999999997</c:v>
                </c:pt>
                <c:pt idx="93">
                  <c:v>72.218440000000001</c:v>
                </c:pt>
                <c:pt idx="94">
                  <c:v>81.079350000000005</c:v>
                </c:pt>
                <c:pt idx="95">
                  <c:v>77.174149999999997</c:v>
                </c:pt>
                <c:pt idx="96">
                  <c:v>73.020960000000002</c:v>
                </c:pt>
                <c:pt idx="97">
                  <c:v>64.62088</c:v>
                </c:pt>
                <c:pt idx="98">
                  <c:v>57.331060000000001</c:v>
                </c:pt>
                <c:pt idx="99">
                  <c:v>41.984139999999996</c:v>
                </c:pt>
                <c:pt idx="100">
                  <c:v>47.096490000000003</c:v>
                </c:pt>
                <c:pt idx="101">
                  <c:v>46.958030000000001</c:v>
                </c:pt>
                <c:pt idx="102">
                  <c:v>45.991810000000001</c:v>
                </c:pt>
                <c:pt idx="103">
                  <c:v>56.200429999999997</c:v>
                </c:pt>
                <c:pt idx="104">
                  <c:v>60.544739999999997</c:v>
                </c:pt>
                <c:pt idx="105">
                  <c:v>66.317589999999996</c:v>
                </c:pt>
                <c:pt idx="106">
                  <c:v>72.510149999999996</c:v>
                </c:pt>
                <c:pt idx="107">
                  <c:v>84.830950000000001</c:v>
                </c:pt>
                <c:pt idx="108">
                  <c:v>82.659840000000003</c:v>
                </c:pt>
                <c:pt idx="109">
                  <c:v>74.775880000000001</c:v>
                </c:pt>
                <c:pt idx="110">
                  <c:v>81.068640000000002</c:v>
                </c:pt>
                <c:pt idx="111">
                  <c:v>65.202960000000004</c:v>
                </c:pt>
                <c:pt idx="112">
                  <c:v>54.96895</c:v>
                </c:pt>
                <c:pt idx="113">
                  <c:v>52.804729999999999</c:v>
                </c:pt>
                <c:pt idx="114">
                  <c:v>52.827370000000002</c:v>
                </c:pt>
                <c:pt idx="115">
                  <c:v>53.369309999999999</c:v>
                </c:pt>
                <c:pt idx="116">
                  <c:v>58.286549999999998</c:v>
                </c:pt>
                <c:pt idx="117">
                  <c:v>65.416409999999999</c:v>
                </c:pt>
                <c:pt idx="118">
                  <c:v>65.107669999999999</c:v>
                </c:pt>
                <c:pt idx="119">
                  <c:v>58.34243</c:v>
                </c:pt>
                <c:pt idx="120">
                  <c:v>65.082509999999999</c:v>
                </c:pt>
                <c:pt idx="121">
                  <c:v>58.878540000000001</c:v>
                </c:pt>
                <c:pt idx="122">
                  <c:v>59.325420000000001</c:v>
                </c:pt>
                <c:pt idx="123">
                  <c:v>63.163530000000002</c:v>
                </c:pt>
                <c:pt idx="124">
                  <c:v>59.426259999999999</c:v>
                </c:pt>
                <c:pt idx="125">
                  <c:v>59.446060000000003</c:v>
                </c:pt>
                <c:pt idx="126">
                  <c:v>71.715280000000007</c:v>
                </c:pt>
                <c:pt idx="127">
                  <c:v>73.322999999999993</c:v>
                </c:pt>
                <c:pt idx="128">
                  <c:v>68.587689999999995</c:v>
                </c:pt>
                <c:pt idx="129">
                  <c:v>67.594009999999997</c:v>
                </c:pt>
                <c:pt idx="130">
                  <c:v>79.50658</c:v>
                </c:pt>
                <c:pt idx="131">
                  <c:v>82.593980000000002</c:v>
                </c:pt>
                <c:pt idx="132">
                  <c:v>82.637600000000006</c:v>
                </c:pt>
                <c:pt idx="133">
                  <c:v>79.627229999999997</c:v>
                </c:pt>
                <c:pt idx="134">
                  <c:v>66.181330000000003</c:v>
                </c:pt>
                <c:pt idx="135">
                  <c:v>59.079920000000001</c:v>
                </c:pt>
                <c:pt idx="136">
                  <c:v>59.561259999999997</c:v>
                </c:pt>
                <c:pt idx="137">
                  <c:v>54.914900000000003</c:v>
                </c:pt>
                <c:pt idx="138">
                  <c:v>44.053719999999998</c:v>
                </c:pt>
                <c:pt idx="139">
                  <c:v>50.241619999999998</c:v>
                </c:pt>
                <c:pt idx="140">
                  <c:v>52.319989999999997</c:v>
                </c:pt>
                <c:pt idx="141">
                  <c:v>62.064970000000002</c:v>
                </c:pt>
                <c:pt idx="142">
                  <c:v>70.318539999999999</c:v>
                </c:pt>
                <c:pt idx="143">
                  <c:v>79.974930000000001</c:v>
                </c:pt>
                <c:pt idx="144">
                  <c:v>71.643050000000002</c:v>
                </c:pt>
                <c:pt idx="145">
                  <c:v>68.397379999999998</c:v>
                </c:pt>
                <c:pt idx="146">
                  <c:v>78.617779999999996</c:v>
                </c:pt>
                <c:pt idx="147">
                  <c:v>76.859530000000007</c:v>
                </c:pt>
                <c:pt idx="148">
                  <c:v>74.886330000000001</c:v>
                </c:pt>
                <c:pt idx="149">
                  <c:v>81.449250000000006</c:v>
                </c:pt>
                <c:pt idx="150">
                  <c:v>73.446250000000006</c:v>
                </c:pt>
                <c:pt idx="151">
                  <c:v>74.002309999999994</c:v>
                </c:pt>
                <c:pt idx="152">
                  <c:v>79.169470000000004</c:v>
                </c:pt>
                <c:pt idx="153">
                  <c:v>79.725399999999993</c:v>
                </c:pt>
                <c:pt idx="154">
                  <c:v>70.579700000000003</c:v>
                </c:pt>
                <c:pt idx="155">
                  <c:v>73.189750000000004</c:v>
                </c:pt>
                <c:pt idx="156">
                  <c:v>87.01155</c:v>
                </c:pt>
                <c:pt idx="157">
                  <c:v>76.670550000000006</c:v>
                </c:pt>
                <c:pt idx="158">
                  <c:v>80.184520000000006</c:v>
                </c:pt>
                <c:pt idx="159">
                  <c:v>75.278919999999999</c:v>
                </c:pt>
                <c:pt idx="160">
                  <c:v>61.208309999999997</c:v>
                </c:pt>
                <c:pt idx="161">
                  <c:v>54.368110000000001</c:v>
                </c:pt>
                <c:pt idx="162">
                  <c:v>56.180950000000003</c:v>
                </c:pt>
                <c:pt idx="163">
                  <c:v>60.270679999999999</c:v>
                </c:pt>
                <c:pt idx="164">
                  <c:v>58.931510000000003</c:v>
                </c:pt>
                <c:pt idx="165">
                  <c:v>69.327110000000005</c:v>
                </c:pt>
                <c:pt idx="166">
                  <c:v>76.162890000000004</c:v>
                </c:pt>
                <c:pt idx="167">
                  <c:v>72.355689999999996</c:v>
                </c:pt>
                <c:pt idx="168">
                  <c:v>74.729810000000001</c:v>
                </c:pt>
                <c:pt idx="169">
                  <c:v>76.227459999999994</c:v>
                </c:pt>
                <c:pt idx="170">
                  <c:v>72.9191</c:v>
                </c:pt>
                <c:pt idx="171">
                  <c:v>75.580060000000003</c:v>
                </c:pt>
                <c:pt idx="172">
                  <c:v>78.560730000000007</c:v>
                </c:pt>
                <c:pt idx="173">
                  <c:v>83.685429999999997</c:v>
                </c:pt>
                <c:pt idx="174">
                  <c:v>79.381219999999999</c:v>
                </c:pt>
                <c:pt idx="175">
                  <c:v>79.928330000000003</c:v>
                </c:pt>
                <c:pt idx="176">
                  <c:v>84.346869999999996</c:v>
                </c:pt>
                <c:pt idx="177">
                  <c:v>91.343630000000005</c:v>
                </c:pt>
                <c:pt idx="178">
                  <c:v>95.78331</c:v>
                </c:pt>
                <c:pt idx="179">
                  <c:v>96.474670000000003</c:v>
                </c:pt>
                <c:pt idx="180">
                  <c:v>88.788839999999993</c:v>
                </c:pt>
                <c:pt idx="181">
                  <c:v>91.601420000000005</c:v>
                </c:pt>
                <c:pt idx="182">
                  <c:v>89.842960000000005</c:v>
                </c:pt>
                <c:pt idx="183">
                  <c:v>79.963260000000005</c:v>
                </c:pt>
                <c:pt idx="184">
                  <c:v>70.959890000000001</c:v>
                </c:pt>
                <c:pt idx="185">
                  <c:v>70.904449999999997</c:v>
                </c:pt>
                <c:pt idx="186">
                  <c:v>79.488370000000003</c:v>
                </c:pt>
                <c:pt idx="187">
                  <c:v>84.95044</c:v>
                </c:pt>
                <c:pt idx="188">
                  <c:v>93.394130000000004</c:v>
                </c:pt>
                <c:pt idx="189">
                  <c:v>81.653649999999999</c:v>
                </c:pt>
                <c:pt idx="190">
                  <c:v>79.212559999999996</c:v>
                </c:pt>
                <c:pt idx="191">
                  <c:v>81.385149999999996</c:v>
                </c:pt>
                <c:pt idx="192">
                  <c:v>75.708330000000004</c:v>
                </c:pt>
                <c:pt idx="193">
                  <c:v>62.786490000000001</c:v>
                </c:pt>
                <c:pt idx="194">
                  <c:v>58.63308</c:v>
                </c:pt>
                <c:pt idx="195">
                  <c:v>56.23724</c:v>
                </c:pt>
                <c:pt idx="196">
                  <c:v>57.709569999999999</c:v>
                </c:pt>
                <c:pt idx="197">
                  <c:v>59.3474</c:v>
                </c:pt>
                <c:pt idx="198">
                  <c:v>65.626630000000006</c:v>
                </c:pt>
                <c:pt idx="199">
                  <c:v>58.898589999999999</c:v>
                </c:pt>
                <c:pt idx="200">
                  <c:v>61.995989999999999</c:v>
                </c:pt>
                <c:pt idx="201">
                  <c:v>61.908880000000003</c:v>
                </c:pt>
                <c:pt idx="202">
                  <c:v>64.10848</c:v>
                </c:pt>
                <c:pt idx="203">
                  <c:v>64.119640000000004</c:v>
                </c:pt>
                <c:pt idx="204">
                  <c:v>67.477850000000004</c:v>
                </c:pt>
                <c:pt idx="205">
                  <c:v>73.468029999999999</c:v>
                </c:pt>
                <c:pt idx="206">
                  <c:v>82.935699999999997</c:v>
                </c:pt>
                <c:pt idx="207">
                  <c:v>87.193579999999997</c:v>
                </c:pt>
                <c:pt idx="208">
                  <c:v>90.698909999999998</c:v>
                </c:pt>
                <c:pt idx="209">
                  <c:v>99.961539999999999</c:v>
                </c:pt>
                <c:pt idx="210">
                  <c:v>100.04944999999999</c:v>
                </c:pt>
                <c:pt idx="211">
                  <c:v>96.515010000000004</c:v>
                </c:pt>
                <c:pt idx="212">
                  <c:v>93.819670000000002</c:v>
                </c:pt>
                <c:pt idx="213">
                  <c:v>87.413700000000006</c:v>
                </c:pt>
                <c:pt idx="214">
                  <c:v>79.212540000000004</c:v>
                </c:pt>
                <c:pt idx="215">
                  <c:v>71.477630000000005</c:v>
                </c:pt>
                <c:pt idx="216">
                  <c:v>64.931510000000003</c:v>
                </c:pt>
                <c:pt idx="217">
                  <c:v>59.933070000000001</c:v>
                </c:pt>
                <c:pt idx="218">
                  <c:v>59.594580000000001</c:v>
                </c:pt>
                <c:pt idx="219">
                  <c:v>77.754559999999998</c:v>
                </c:pt>
                <c:pt idx="220">
                  <c:v>79.30847</c:v>
                </c:pt>
                <c:pt idx="221">
                  <c:v>85.319630000000004</c:v>
                </c:pt>
                <c:pt idx="222">
                  <c:v>84.659189999999995</c:v>
                </c:pt>
                <c:pt idx="223">
                  <c:v>86.495519999999999</c:v>
                </c:pt>
                <c:pt idx="224">
                  <c:v>87.324489999999997</c:v>
                </c:pt>
                <c:pt idx="225">
                  <c:v>76.652299999999997</c:v>
                </c:pt>
                <c:pt idx="226">
                  <c:v>74.157629999999997</c:v>
                </c:pt>
                <c:pt idx="227">
                  <c:v>73.788570000000007</c:v>
                </c:pt>
                <c:pt idx="228">
                  <c:v>73.401129999999995</c:v>
                </c:pt>
                <c:pt idx="229">
                  <c:v>79.099559999999997</c:v>
                </c:pt>
                <c:pt idx="230">
                  <c:v>73.867930000000001</c:v>
                </c:pt>
                <c:pt idx="231">
                  <c:v>72.242720000000006</c:v>
                </c:pt>
                <c:pt idx="232">
                  <c:v>66.684849999999997</c:v>
                </c:pt>
                <c:pt idx="233">
                  <c:v>75.024680000000004</c:v>
                </c:pt>
                <c:pt idx="234">
                  <c:v>80.245260000000002</c:v>
                </c:pt>
                <c:pt idx="235">
                  <c:v>79.274699999999996</c:v>
                </c:pt>
                <c:pt idx="236">
                  <c:v>81.157650000000004</c:v>
                </c:pt>
                <c:pt idx="237">
                  <c:v>82.359679999999997</c:v>
                </c:pt>
                <c:pt idx="238">
                  <c:v>80.450100000000006</c:v>
                </c:pt>
                <c:pt idx="239">
                  <c:v>77.656689999999998</c:v>
                </c:pt>
                <c:pt idx="240">
                  <c:v>68.46002</c:v>
                </c:pt>
                <c:pt idx="241">
                  <c:v>71.401250000000005</c:v>
                </c:pt>
                <c:pt idx="242">
                  <c:v>77.183700000000002</c:v>
                </c:pt>
                <c:pt idx="243">
                  <c:v>87.052499999999995</c:v>
                </c:pt>
                <c:pt idx="244">
                  <c:v>85.935299999999998</c:v>
                </c:pt>
                <c:pt idx="245">
                  <c:v>86.570970000000003</c:v>
                </c:pt>
                <c:pt idx="246">
                  <c:v>93.188310000000001</c:v>
                </c:pt>
                <c:pt idx="247">
                  <c:v>90.702770000000001</c:v>
                </c:pt>
                <c:pt idx="248">
                  <c:v>83.17765</c:v>
                </c:pt>
                <c:pt idx="249">
                  <c:v>75.885599999999997</c:v>
                </c:pt>
                <c:pt idx="250">
                  <c:v>65.761290000000002</c:v>
                </c:pt>
                <c:pt idx="251">
                  <c:v>63.737479999999998</c:v>
                </c:pt>
                <c:pt idx="252">
                  <c:v>62.419600000000003</c:v>
                </c:pt>
                <c:pt idx="253">
                  <c:v>62.609879999999997</c:v>
                </c:pt>
                <c:pt idx="254">
                  <c:v>61.264400000000002</c:v>
                </c:pt>
                <c:pt idx="255">
                  <c:v>60.084139999999998</c:v>
                </c:pt>
                <c:pt idx="256">
                  <c:v>74.188540000000003</c:v>
                </c:pt>
                <c:pt idx="257">
                  <c:v>73.441760000000002</c:v>
                </c:pt>
                <c:pt idx="258">
                  <c:v>71.942059999999998</c:v>
                </c:pt>
                <c:pt idx="259">
                  <c:v>80.645529999999994</c:v>
                </c:pt>
                <c:pt idx="260">
                  <c:v>80.302099999999996</c:v>
                </c:pt>
                <c:pt idx="261">
                  <c:v>77.049859999999995</c:v>
                </c:pt>
                <c:pt idx="262">
                  <c:v>82.256450000000001</c:v>
                </c:pt>
                <c:pt idx="263">
                  <c:v>81.90128</c:v>
                </c:pt>
                <c:pt idx="264">
                  <c:v>84.704980000000006</c:v>
                </c:pt>
                <c:pt idx="265">
                  <c:v>79.967609999999993</c:v>
                </c:pt>
                <c:pt idx="266">
                  <c:v>84.391360000000006</c:v>
                </c:pt>
                <c:pt idx="267">
                  <c:v>83.236649999999997</c:v>
                </c:pt>
                <c:pt idx="268">
                  <c:v>84.095920000000007</c:v>
                </c:pt>
                <c:pt idx="269">
                  <c:v>81.913610000000006</c:v>
                </c:pt>
                <c:pt idx="270">
                  <c:v>71.908180000000002</c:v>
                </c:pt>
                <c:pt idx="271">
                  <c:v>70.25967</c:v>
                </c:pt>
                <c:pt idx="272">
                  <c:v>68.855540000000005</c:v>
                </c:pt>
                <c:pt idx="273">
                  <c:v>65.257940000000005</c:v>
                </c:pt>
                <c:pt idx="274">
                  <c:v>63.900799999999997</c:v>
                </c:pt>
                <c:pt idx="275">
                  <c:v>59.610990000000001</c:v>
                </c:pt>
                <c:pt idx="276">
                  <c:v>60.976460000000003</c:v>
                </c:pt>
                <c:pt idx="277">
                  <c:v>58.870699999999999</c:v>
                </c:pt>
                <c:pt idx="278">
                  <c:v>62.396639999999998</c:v>
                </c:pt>
                <c:pt idx="279">
                  <c:v>58.020859999999999</c:v>
                </c:pt>
                <c:pt idx="280">
                  <c:v>56.26099</c:v>
                </c:pt>
                <c:pt idx="281">
                  <c:v>63.46152</c:v>
                </c:pt>
                <c:pt idx="282">
                  <c:v>65.009320000000002</c:v>
                </c:pt>
                <c:pt idx="283">
                  <c:v>68.438119999999998</c:v>
                </c:pt>
                <c:pt idx="284">
                  <c:v>68.862089999999995</c:v>
                </c:pt>
                <c:pt idx="285">
                  <c:v>79.399060000000006</c:v>
                </c:pt>
                <c:pt idx="286">
                  <c:v>79.134900000000002</c:v>
                </c:pt>
                <c:pt idx="287">
                  <c:v>81.418199999999999</c:v>
                </c:pt>
                <c:pt idx="288">
                  <c:v>77.508939999999996</c:v>
                </c:pt>
                <c:pt idx="289">
                  <c:v>76.238259999999997</c:v>
                </c:pt>
                <c:pt idx="290">
                  <c:v>70.401319999999998</c:v>
                </c:pt>
                <c:pt idx="291">
                  <c:v>65.989930000000001</c:v>
                </c:pt>
                <c:pt idx="292">
                  <c:v>60.683680000000003</c:v>
                </c:pt>
                <c:pt idx="293">
                  <c:v>58.386569999999999</c:v>
                </c:pt>
                <c:pt idx="294">
                  <c:v>60.187539999999998</c:v>
                </c:pt>
                <c:pt idx="295">
                  <c:v>66.930000000000007</c:v>
                </c:pt>
                <c:pt idx="296">
                  <c:v>66.341449999999995</c:v>
                </c:pt>
                <c:pt idx="297">
                  <c:v>70.28228</c:v>
                </c:pt>
                <c:pt idx="298">
                  <c:v>68.626199999999997</c:v>
                </c:pt>
                <c:pt idx="299">
                  <c:v>72.793139999999994</c:v>
                </c:pt>
                <c:pt idx="300">
                  <c:v>73.894570000000002</c:v>
                </c:pt>
                <c:pt idx="301">
                  <c:v>74.387609999999995</c:v>
                </c:pt>
                <c:pt idx="302">
                  <c:v>77.992779999999996</c:v>
                </c:pt>
                <c:pt idx="303">
                  <c:v>75.164199999999994</c:v>
                </c:pt>
                <c:pt idx="304">
                  <c:v>76.713419999999999</c:v>
                </c:pt>
                <c:pt idx="305">
                  <c:v>73.679659999999998</c:v>
                </c:pt>
                <c:pt idx="306">
                  <c:v>67.753119999999996</c:v>
                </c:pt>
                <c:pt idx="307">
                  <c:v>62.873429999999999</c:v>
                </c:pt>
                <c:pt idx="308">
                  <c:v>66.469099999999997</c:v>
                </c:pt>
                <c:pt idx="309">
                  <c:v>56.540469999999999</c:v>
                </c:pt>
                <c:pt idx="310">
                  <c:v>58.448419999999999</c:v>
                </c:pt>
                <c:pt idx="311">
                  <c:v>57.918149999999997</c:v>
                </c:pt>
                <c:pt idx="312">
                  <c:v>58.660850000000003</c:v>
                </c:pt>
                <c:pt idx="313">
                  <c:v>60.944159999999997</c:v>
                </c:pt>
                <c:pt idx="314">
                  <c:v>69.022409999999994</c:v>
                </c:pt>
                <c:pt idx="315">
                  <c:v>66.277829999999994</c:v>
                </c:pt>
                <c:pt idx="316">
                  <c:v>59.640439999999998</c:v>
                </c:pt>
                <c:pt idx="317">
                  <c:v>62.471789999999999</c:v>
                </c:pt>
                <c:pt idx="318">
                  <c:v>63.76914</c:v>
                </c:pt>
                <c:pt idx="319">
                  <c:v>59.220359999999999</c:v>
                </c:pt>
                <c:pt idx="320">
                  <c:v>61.147089999999999</c:v>
                </c:pt>
                <c:pt idx="321">
                  <c:v>56.777729999999998</c:v>
                </c:pt>
                <c:pt idx="322">
                  <c:v>57.091520000000003</c:v>
                </c:pt>
                <c:pt idx="323">
                  <c:v>60.840969999999999</c:v>
                </c:pt>
                <c:pt idx="324">
                  <c:v>55.054279999999999</c:v>
                </c:pt>
                <c:pt idx="325">
                  <c:v>49.134979999999999</c:v>
                </c:pt>
                <c:pt idx="326">
                  <c:v>50.786589999999997</c:v>
                </c:pt>
                <c:pt idx="327">
                  <c:v>58.172640000000001</c:v>
                </c:pt>
                <c:pt idx="328">
                  <c:v>55.728619999999999</c:v>
                </c:pt>
                <c:pt idx="329">
                  <c:v>56.387160000000002</c:v>
                </c:pt>
                <c:pt idx="330">
                  <c:v>46.829149999999998</c:v>
                </c:pt>
                <c:pt idx="331">
                  <c:v>45.891019999999997</c:v>
                </c:pt>
                <c:pt idx="332">
                  <c:v>49.158189999999998</c:v>
                </c:pt>
                <c:pt idx="333">
                  <c:v>53.870339999999999</c:v>
                </c:pt>
                <c:pt idx="334">
                  <c:v>57.664079999999998</c:v>
                </c:pt>
                <c:pt idx="335">
                  <c:v>64.607240000000004</c:v>
                </c:pt>
                <c:pt idx="336">
                  <c:v>78.510599999999997</c:v>
                </c:pt>
                <c:pt idx="337">
                  <c:v>87.521360000000001</c:v>
                </c:pt>
                <c:pt idx="338">
                  <c:v>90.827920000000006</c:v>
                </c:pt>
                <c:pt idx="339">
                  <c:v>87.192760000000007</c:v>
                </c:pt>
                <c:pt idx="340">
                  <c:v>80.031019999999998</c:v>
                </c:pt>
                <c:pt idx="341">
                  <c:v>72.994990000000001</c:v>
                </c:pt>
                <c:pt idx="342">
                  <c:v>67.152600000000007</c:v>
                </c:pt>
                <c:pt idx="343">
                  <c:v>65.438180000000003</c:v>
                </c:pt>
                <c:pt idx="344">
                  <c:v>55.476680000000002</c:v>
                </c:pt>
                <c:pt idx="345">
                  <c:v>47.08184</c:v>
                </c:pt>
                <c:pt idx="346">
                  <c:v>39.23462</c:v>
                </c:pt>
                <c:pt idx="347">
                  <c:v>42.923699999999997</c:v>
                </c:pt>
                <c:pt idx="348">
                  <c:v>45.838650000000001</c:v>
                </c:pt>
                <c:pt idx="349">
                  <c:v>50.823529999999998</c:v>
                </c:pt>
                <c:pt idx="350">
                  <c:v>53.985810000000001</c:v>
                </c:pt>
                <c:pt idx="351">
                  <c:v>51.33905</c:v>
                </c:pt>
                <c:pt idx="352">
                  <c:v>54.50121</c:v>
                </c:pt>
                <c:pt idx="353">
                  <c:v>59.227499999999999</c:v>
                </c:pt>
                <c:pt idx="354">
                  <c:v>51.005029999999998</c:v>
                </c:pt>
                <c:pt idx="355">
                  <c:v>49.151069999999997</c:v>
                </c:pt>
                <c:pt idx="356">
                  <c:v>43.721139999999998</c:v>
                </c:pt>
                <c:pt idx="357">
                  <c:v>48.039490000000001</c:v>
                </c:pt>
                <c:pt idx="358">
                  <c:v>47.754100000000001</c:v>
                </c:pt>
                <c:pt idx="359">
                  <c:v>54.678440000000002</c:v>
                </c:pt>
                <c:pt idx="360">
                  <c:v>53.348880000000001</c:v>
                </c:pt>
                <c:pt idx="361">
                  <c:v>54.830260000000003</c:v>
                </c:pt>
                <c:pt idx="362">
                  <c:v>57.486469999999997</c:v>
                </c:pt>
                <c:pt idx="363">
                  <c:v>61.832900000000002</c:v>
                </c:pt>
                <c:pt idx="364">
                  <c:v>58.703620000000001</c:v>
                </c:pt>
                <c:pt idx="365">
                  <c:v>54.327440000000003</c:v>
                </c:pt>
                <c:pt idx="366">
                  <c:v>59.351939999999999</c:v>
                </c:pt>
                <c:pt idx="367">
                  <c:v>61.418410000000002</c:v>
                </c:pt>
                <c:pt idx="368">
                  <c:v>64.116820000000004</c:v>
                </c:pt>
                <c:pt idx="369">
                  <c:v>68.516679999999994</c:v>
                </c:pt>
                <c:pt idx="370">
                  <c:v>70.937700000000007</c:v>
                </c:pt>
                <c:pt idx="371">
                  <c:v>69.565929999999994</c:v>
                </c:pt>
                <c:pt idx="372">
                  <c:v>67.786240000000006</c:v>
                </c:pt>
                <c:pt idx="373">
                  <c:v>66.829639999999998</c:v>
                </c:pt>
                <c:pt idx="374">
                  <c:v>61.590809999999998</c:v>
                </c:pt>
                <c:pt idx="375">
                  <c:v>56.599240000000002</c:v>
                </c:pt>
                <c:pt idx="376">
                  <c:v>57.684350000000002</c:v>
                </c:pt>
                <c:pt idx="377">
                  <c:v>58.52937</c:v>
                </c:pt>
                <c:pt idx="378">
                  <c:v>56.5075</c:v>
                </c:pt>
                <c:pt idx="379">
                  <c:v>54.028570000000002</c:v>
                </c:pt>
                <c:pt idx="380">
                  <c:v>58.249119999999998</c:v>
                </c:pt>
                <c:pt idx="381">
                  <c:v>55.422820000000002</c:v>
                </c:pt>
                <c:pt idx="382">
                  <c:v>54.883220000000001</c:v>
                </c:pt>
                <c:pt idx="383">
                  <c:v>52.036169999999998</c:v>
                </c:pt>
                <c:pt idx="384">
                  <c:v>45.827640000000002</c:v>
                </c:pt>
                <c:pt idx="385">
                  <c:v>45.833629999999999</c:v>
                </c:pt>
                <c:pt idx="386">
                  <c:v>46.228909999999999</c:v>
                </c:pt>
                <c:pt idx="387">
                  <c:v>47.994790000000002</c:v>
                </c:pt>
                <c:pt idx="388">
                  <c:v>46.660640000000001</c:v>
                </c:pt>
                <c:pt idx="389">
                  <c:v>53.410200000000003</c:v>
                </c:pt>
                <c:pt idx="390">
                  <c:v>62.28566</c:v>
                </c:pt>
                <c:pt idx="391">
                  <c:v>65.426850000000002</c:v>
                </c:pt>
                <c:pt idx="392">
                  <c:v>62.15305</c:v>
                </c:pt>
                <c:pt idx="393">
                  <c:v>56.86777</c:v>
                </c:pt>
                <c:pt idx="394">
                  <c:v>56.738430000000001</c:v>
                </c:pt>
                <c:pt idx="395">
                  <c:v>62.720979999999997</c:v>
                </c:pt>
                <c:pt idx="396">
                  <c:v>63.484659999999998</c:v>
                </c:pt>
                <c:pt idx="397">
                  <c:v>61.54419</c:v>
                </c:pt>
                <c:pt idx="398">
                  <c:v>58.53631</c:v>
                </c:pt>
                <c:pt idx="399">
                  <c:v>56.961750000000002</c:v>
                </c:pt>
                <c:pt idx="400">
                  <c:v>51.205370000000002</c:v>
                </c:pt>
                <c:pt idx="401">
                  <c:v>45.018000000000001</c:v>
                </c:pt>
                <c:pt idx="402">
                  <c:v>38.41086</c:v>
                </c:pt>
                <c:pt idx="403">
                  <c:v>39.729320000000001</c:v>
                </c:pt>
                <c:pt idx="404">
                  <c:v>43.898350000000001</c:v>
                </c:pt>
                <c:pt idx="405">
                  <c:v>49.605840000000001</c:v>
                </c:pt>
                <c:pt idx="406">
                  <c:v>49.31823</c:v>
                </c:pt>
                <c:pt idx="407">
                  <c:v>49.270539999999997</c:v>
                </c:pt>
                <c:pt idx="408">
                  <c:v>45.244010000000003</c:v>
                </c:pt>
                <c:pt idx="409">
                  <c:v>39.294159999999998</c:v>
                </c:pt>
                <c:pt idx="410">
                  <c:v>41.79186</c:v>
                </c:pt>
                <c:pt idx="411">
                  <c:v>44.716369999999998</c:v>
                </c:pt>
                <c:pt idx="412">
                  <c:v>48.50085</c:v>
                </c:pt>
                <c:pt idx="413">
                  <c:v>50.341450000000002</c:v>
                </c:pt>
                <c:pt idx="414">
                  <c:v>51.797190000000001</c:v>
                </c:pt>
                <c:pt idx="415">
                  <c:v>50.18533</c:v>
                </c:pt>
                <c:pt idx="416">
                  <c:v>45.883740000000003</c:v>
                </c:pt>
                <c:pt idx="417">
                  <c:v>55.115769999999998</c:v>
                </c:pt>
                <c:pt idx="418">
                  <c:v>52.119540000000001</c:v>
                </c:pt>
                <c:pt idx="419">
                  <c:v>55.731459999999998</c:v>
                </c:pt>
                <c:pt idx="420">
                  <c:v>61.667700000000004</c:v>
                </c:pt>
                <c:pt idx="421">
                  <c:v>63.605170000000001</c:v>
                </c:pt>
                <c:pt idx="422">
                  <c:v>60.751629999999999</c:v>
                </c:pt>
                <c:pt idx="423">
                  <c:v>62.171570000000003</c:v>
                </c:pt>
                <c:pt idx="424">
                  <c:v>61.253790000000002</c:v>
                </c:pt>
                <c:pt idx="425">
                  <c:v>52.879719999999999</c:v>
                </c:pt>
                <c:pt idx="426">
                  <c:v>52.048119999999997</c:v>
                </c:pt>
                <c:pt idx="427">
                  <c:v>60.130870000000002</c:v>
                </c:pt>
                <c:pt idx="428">
                  <c:v>60.685180000000003</c:v>
                </c:pt>
                <c:pt idx="429">
                  <c:v>67.748760000000004</c:v>
                </c:pt>
                <c:pt idx="430">
                  <c:v>65.858969999999999</c:v>
                </c:pt>
                <c:pt idx="431">
                  <c:v>71.34102</c:v>
                </c:pt>
                <c:pt idx="432">
                  <c:v>72.226169999999996</c:v>
                </c:pt>
                <c:pt idx="433">
                  <c:v>72.155619999999999</c:v>
                </c:pt>
                <c:pt idx="434">
                  <c:v>59.698270000000001</c:v>
                </c:pt>
                <c:pt idx="435">
                  <c:v>49.753630000000001</c:v>
                </c:pt>
                <c:pt idx="436">
                  <c:v>49.920990000000003</c:v>
                </c:pt>
                <c:pt idx="437">
                  <c:v>54.563720000000004</c:v>
                </c:pt>
                <c:pt idx="438">
                  <c:v>55.7286</c:v>
                </c:pt>
                <c:pt idx="439">
                  <c:v>57.571950000000001</c:v>
                </c:pt>
                <c:pt idx="440">
                  <c:v>58.46181</c:v>
                </c:pt>
                <c:pt idx="441">
                  <c:v>62.398400000000002</c:v>
                </c:pt>
                <c:pt idx="442">
                  <c:v>62.288220000000003</c:v>
                </c:pt>
                <c:pt idx="443">
                  <c:v>56.007869999999997</c:v>
                </c:pt>
                <c:pt idx="444">
                  <c:v>50.90484</c:v>
                </c:pt>
                <c:pt idx="445">
                  <c:v>50.025460000000002</c:v>
                </c:pt>
                <c:pt idx="446">
                  <c:v>54.633380000000002</c:v>
                </c:pt>
                <c:pt idx="447">
                  <c:v>54.297089999999997</c:v>
                </c:pt>
                <c:pt idx="448">
                  <c:v>56.937489999999997</c:v>
                </c:pt>
                <c:pt idx="449">
                  <c:v>64.228399999999993</c:v>
                </c:pt>
                <c:pt idx="450">
                  <c:v>69.262780000000006</c:v>
                </c:pt>
                <c:pt idx="451">
                  <c:v>71.413820000000001</c:v>
                </c:pt>
                <c:pt idx="452">
                  <c:v>77.084519999999998</c:v>
                </c:pt>
                <c:pt idx="453">
                  <c:v>81.934709999999995</c:v>
                </c:pt>
                <c:pt idx="454">
                  <c:v>87.584590000000006</c:v>
                </c:pt>
                <c:pt idx="455">
                  <c:v>78.870720000000006</c:v>
                </c:pt>
                <c:pt idx="456">
                  <c:v>77.485560000000007</c:v>
                </c:pt>
                <c:pt idx="457">
                  <c:v>72.265910000000005</c:v>
                </c:pt>
                <c:pt idx="458">
                  <c:v>67.176779999999994</c:v>
                </c:pt>
                <c:pt idx="459">
                  <c:v>65.451419999999999</c:v>
                </c:pt>
                <c:pt idx="460">
                  <c:v>61.404240000000001</c:v>
                </c:pt>
                <c:pt idx="461">
                  <c:v>57.268509999999999</c:v>
                </c:pt>
                <c:pt idx="462">
                  <c:v>54.626939999999998</c:v>
                </c:pt>
                <c:pt idx="463">
                  <c:v>55.973680000000002</c:v>
                </c:pt>
                <c:pt idx="464">
                  <c:v>62.15502</c:v>
                </c:pt>
                <c:pt idx="465">
                  <c:v>61.266289999999998</c:v>
                </c:pt>
                <c:pt idx="466">
                  <c:v>69.790139999999994</c:v>
                </c:pt>
                <c:pt idx="467">
                  <c:v>76.232550000000003</c:v>
                </c:pt>
                <c:pt idx="468">
                  <c:v>74.672529999999995</c:v>
                </c:pt>
                <c:pt idx="469">
                  <c:v>85.662729999999996</c:v>
                </c:pt>
                <c:pt idx="470">
                  <c:v>87.941829999999996</c:v>
                </c:pt>
                <c:pt idx="471">
                  <c:v>91.064750000000004</c:v>
                </c:pt>
                <c:pt idx="472">
                  <c:v>84.605069999999998</c:v>
                </c:pt>
                <c:pt idx="473">
                  <c:v>84.879540000000006</c:v>
                </c:pt>
                <c:pt idx="474">
                  <c:v>85.88373</c:v>
                </c:pt>
                <c:pt idx="475">
                  <c:v>83.794529999999995</c:v>
                </c:pt>
                <c:pt idx="476">
                  <c:v>77.586439999999996</c:v>
                </c:pt>
                <c:pt idx="477">
                  <c:v>72.914640000000006</c:v>
                </c:pt>
                <c:pt idx="478">
                  <c:v>62.130839999999999</c:v>
                </c:pt>
                <c:pt idx="479">
                  <c:v>62.722439999999999</c:v>
                </c:pt>
                <c:pt idx="480">
                  <c:v>60.451419999999999</c:v>
                </c:pt>
                <c:pt idx="481">
                  <c:v>66.523060000000001</c:v>
                </c:pt>
                <c:pt idx="482">
                  <c:v>63.911859999999997</c:v>
                </c:pt>
                <c:pt idx="483">
                  <c:v>64.167689999999993</c:v>
                </c:pt>
                <c:pt idx="484">
                  <c:v>63.638080000000002</c:v>
                </c:pt>
                <c:pt idx="485">
                  <c:v>63.061700000000002</c:v>
                </c:pt>
                <c:pt idx="486">
                  <c:v>56.692770000000003</c:v>
                </c:pt>
                <c:pt idx="487">
                  <c:v>54.384610000000002</c:v>
                </c:pt>
                <c:pt idx="488">
                  <c:v>47.640439999999998</c:v>
                </c:pt>
                <c:pt idx="489">
                  <c:v>51.02458</c:v>
                </c:pt>
                <c:pt idx="490">
                  <c:v>55.149830000000001</c:v>
                </c:pt>
                <c:pt idx="491">
                  <c:v>62.244770000000003</c:v>
                </c:pt>
                <c:pt idx="492">
                  <c:v>65.022859999999994</c:v>
                </c:pt>
                <c:pt idx="493">
                  <c:v>64.381249999999994</c:v>
                </c:pt>
                <c:pt idx="494">
                  <c:v>67.431989999999999</c:v>
                </c:pt>
                <c:pt idx="495">
                  <c:v>69.934950000000001</c:v>
                </c:pt>
                <c:pt idx="496">
                  <c:v>71.792199999999994</c:v>
                </c:pt>
                <c:pt idx="497">
                  <c:v>76.584320000000005</c:v>
                </c:pt>
                <c:pt idx="498">
                  <c:v>81.322699999999998</c:v>
                </c:pt>
                <c:pt idx="499">
                  <c:v>79.897919999999999</c:v>
                </c:pt>
                <c:pt idx="500">
                  <c:v>69.783159999999995</c:v>
                </c:pt>
                <c:pt idx="501">
                  <c:v>62.092590000000001</c:v>
                </c:pt>
                <c:pt idx="502">
                  <c:v>66.905640000000005</c:v>
                </c:pt>
                <c:pt idx="503">
                  <c:v>60.054200000000002</c:v>
                </c:pt>
                <c:pt idx="504">
                  <c:v>56.307650000000002</c:v>
                </c:pt>
                <c:pt idx="505">
                  <c:v>55.216270000000002</c:v>
                </c:pt>
                <c:pt idx="506">
                  <c:v>56.546689999999998</c:v>
                </c:pt>
                <c:pt idx="507">
                  <c:v>61.028739999999999</c:v>
                </c:pt>
                <c:pt idx="508">
                  <c:v>68.508300000000006</c:v>
                </c:pt>
                <c:pt idx="509">
                  <c:v>66.610240000000005</c:v>
                </c:pt>
                <c:pt idx="510">
                  <c:v>56.854520000000001</c:v>
                </c:pt>
                <c:pt idx="511">
                  <c:v>63.67445</c:v>
                </c:pt>
                <c:pt idx="512">
                  <c:v>69.722930000000005</c:v>
                </c:pt>
                <c:pt idx="513">
                  <c:v>64.500860000000003</c:v>
                </c:pt>
                <c:pt idx="514">
                  <c:v>57.024709999999999</c:v>
                </c:pt>
                <c:pt idx="515">
                  <c:v>52.133789999999998</c:v>
                </c:pt>
                <c:pt idx="516">
                  <c:v>52.1402</c:v>
                </c:pt>
                <c:pt idx="517">
                  <c:v>57.309890000000003</c:v>
                </c:pt>
                <c:pt idx="518">
                  <c:v>64.309269999999998</c:v>
                </c:pt>
                <c:pt idx="519">
                  <c:v>67.192089999999993</c:v>
                </c:pt>
                <c:pt idx="520">
                  <c:v>69.172970000000007</c:v>
                </c:pt>
                <c:pt idx="521">
                  <c:v>80.517380000000003</c:v>
                </c:pt>
                <c:pt idx="522">
                  <c:v>76.230189999999993</c:v>
                </c:pt>
                <c:pt idx="523">
                  <c:v>70.642150000000001</c:v>
                </c:pt>
                <c:pt idx="524">
                  <c:v>58.807029999999997</c:v>
                </c:pt>
                <c:pt idx="525">
                  <c:v>57.379989999999999</c:v>
                </c:pt>
                <c:pt idx="526">
                  <c:v>58.33511</c:v>
                </c:pt>
                <c:pt idx="527">
                  <c:v>59.942959999999999</c:v>
                </c:pt>
                <c:pt idx="528">
                  <c:v>60.74662</c:v>
                </c:pt>
                <c:pt idx="529">
                  <c:v>63.049100000000003</c:v>
                </c:pt>
                <c:pt idx="530">
                  <c:v>72.493899999999996</c:v>
                </c:pt>
                <c:pt idx="531">
                  <c:v>76.759079999999997</c:v>
                </c:pt>
                <c:pt idx="532">
                  <c:v>74.343620000000001</c:v>
                </c:pt>
                <c:pt idx="533">
                  <c:v>68.217209999999994</c:v>
                </c:pt>
                <c:pt idx="534">
                  <c:v>67.883290000000002</c:v>
                </c:pt>
                <c:pt idx="535">
                  <c:v>69.656710000000004</c:v>
                </c:pt>
                <c:pt idx="536">
                  <c:v>70.080330000000004</c:v>
                </c:pt>
                <c:pt idx="537">
                  <c:v>63.627490000000002</c:v>
                </c:pt>
                <c:pt idx="538">
                  <c:v>67.613029999999995</c:v>
                </c:pt>
                <c:pt idx="539">
                  <c:v>63.032020000000003</c:v>
                </c:pt>
                <c:pt idx="540">
                  <c:v>64.092160000000007</c:v>
                </c:pt>
                <c:pt idx="541">
                  <c:v>60.7209</c:v>
                </c:pt>
                <c:pt idx="542">
                  <c:v>59.850819999999999</c:v>
                </c:pt>
                <c:pt idx="543">
                  <c:v>57.906289999999998</c:v>
                </c:pt>
                <c:pt idx="544">
                  <c:v>72.136470000000003</c:v>
                </c:pt>
                <c:pt idx="545">
                  <c:v>72.956509999999994</c:v>
                </c:pt>
                <c:pt idx="546">
                  <c:v>71.492019999999997</c:v>
                </c:pt>
                <c:pt idx="547">
                  <c:v>67.316569999999999</c:v>
                </c:pt>
                <c:pt idx="548">
                  <c:v>67.908169999999998</c:v>
                </c:pt>
                <c:pt idx="549">
                  <c:v>56.338819999999998</c:v>
                </c:pt>
                <c:pt idx="550">
                  <c:v>53.408279999999998</c:v>
                </c:pt>
                <c:pt idx="551">
                  <c:v>50.351709999999997</c:v>
                </c:pt>
                <c:pt idx="552">
                  <c:v>50.015419999999999</c:v>
                </c:pt>
                <c:pt idx="553">
                  <c:v>54.71425</c:v>
                </c:pt>
                <c:pt idx="554">
                  <c:v>64.587789999999998</c:v>
                </c:pt>
                <c:pt idx="555">
                  <c:v>65.762150000000005</c:v>
                </c:pt>
                <c:pt idx="556">
                  <c:v>68.572710000000001</c:v>
                </c:pt>
                <c:pt idx="557">
                  <c:v>71.567419999999998</c:v>
                </c:pt>
                <c:pt idx="558">
                  <c:v>73.678839999999994</c:v>
                </c:pt>
                <c:pt idx="559">
                  <c:v>74.424170000000004</c:v>
                </c:pt>
                <c:pt idx="560">
                  <c:v>70.267529999999994</c:v>
                </c:pt>
                <c:pt idx="561">
                  <c:v>68.322839999999999</c:v>
                </c:pt>
                <c:pt idx="562">
                  <c:v>71.009860000000003</c:v>
                </c:pt>
                <c:pt idx="563">
                  <c:v>67.184219999999996</c:v>
                </c:pt>
                <c:pt idx="564">
                  <c:v>72.913240000000002</c:v>
                </c:pt>
                <c:pt idx="565">
                  <c:v>72.535070000000005</c:v>
                </c:pt>
                <c:pt idx="566">
                  <c:v>72.515889999999999</c:v>
                </c:pt>
                <c:pt idx="567">
                  <c:v>71.487359999999995</c:v>
                </c:pt>
                <c:pt idx="568">
                  <c:v>69.412350000000004</c:v>
                </c:pt>
                <c:pt idx="569">
                  <c:v>72.752120000000005</c:v>
                </c:pt>
                <c:pt idx="570">
                  <c:v>68.607060000000004</c:v>
                </c:pt>
                <c:pt idx="571">
                  <c:v>68.261529999999993</c:v>
                </c:pt>
                <c:pt idx="572">
                  <c:v>67.403139999999993</c:v>
                </c:pt>
                <c:pt idx="573">
                  <c:v>64.556510000000003</c:v>
                </c:pt>
                <c:pt idx="574">
                  <c:v>64.616489999999999</c:v>
                </c:pt>
                <c:pt idx="575">
                  <c:v>57.601880000000001</c:v>
                </c:pt>
                <c:pt idx="576">
                  <c:v>54.137540000000001</c:v>
                </c:pt>
                <c:pt idx="577">
                  <c:v>46.70805</c:v>
                </c:pt>
                <c:pt idx="578">
                  <c:v>50.15513</c:v>
                </c:pt>
                <c:pt idx="579">
                  <c:v>63.81418</c:v>
                </c:pt>
                <c:pt idx="580">
                  <c:v>66.61309</c:v>
                </c:pt>
                <c:pt idx="581">
                  <c:v>62.93197</c:v>
                </c:pt>
                <c:pt idx="582">
                  <c:v>61.232080000000003</c:v>
                </c:pt>
                <c:pt idx="583">
                  <c:v>65.826009999999997</c:v>
                </c:pt>
                <c:pt idx="584">
                  <c:v>60.13541</c:v>
                </c:pt>
                <c:pt idx="585">
                  <c:v>63.454129999999999</c:v>
                </c:pt>
                <c:pt idx="586">
                  <c:v>60.766019999999997</c:v>
                </c:pt>
                <c:pt idx="587">
                  <c:v>60.933259999999997</c:v>
                </c:pt>
                <c:pt idx="588">
                  <c:v>68.998059999999995</c:v>
                </c:pt>
                <c:pt idx="589">
                  <c:v>73.486949999999993</c:v>
                </c:pt>
                <c:pt idx="590">
                  <c:v>73.810329999999993</c:v>
                </c:pt>
                <c:pt idx="591">
                  <c:v>69.397270000000006</c:v>
                </c:pt>
                <c:pt idx="592">
                  <c:v>70.058689999999999</c:v>
                </c:pt>
                <c:pt idx="593">
                  <c:v>73.696910000000003</c:v>
                </c:pt>
                <c:pt idx="594">
                  <c:v>66.376940000000005</c:v>
                </c:pt>
                <c:pt idx="595">
                  <c:v>72.220140000000001</c:v>
                </c:pt>
                <c:pt idx="596">
                  <c:v>74.075149999999994</c:v>
                </c:pt>
                <c:pt idx="597">
                  <c:v>78.020949999999999</c:v>
                </c:pt>
                <c:pt idx="598">
                  <c:v>72.087999999999994</c:v>
                </c:pt>
                <c:pt idx="599">
                  <c:v>69.845039999999997</c:v>
                </c:pt>
                <c:pt idx="600">
                  <c:v>67.706959999999995</c:v>
                </c:pt>
                <c:pt idx="601">
                  <c:v>62.471110000000003</c:v>
                </c:pt>
                <c:pt idx="602">
                  <c:v>57.08128</c:v>
                </c:pt>
                <c:pt idx="603">
                  <c:v>59.402419999999999</c:v>
                </c:pt>
                <c:pt idx="604">
                  <c:v>61.401879999999998</c:v>
                </c:pt>
                <c:pt idx="605">
                  <c:v>71.345349999999996</c:v>
                </c:pt>
                <c:pt idx="606">
                  <c:v>78.818070000000006</c:v>
                </c:pt>
                <c:pt idx="607">
                  <c:v>81.288309999999996</c:v>
                </c:pt>
                <c:pt idx="608">
                  <c:v>75.72824</c:v>
                </c:pt>
                <c:pt idx="609">
                  <c:v>74.441059999999993</c:v>
                </c:pt>
                <c:pt idx="610">
                  <c:v>72.365880000000004</c:v>
                </c:pt>
                <c:pt idx="611">
                  <c:v>70.633470000000003</c:v>
                </c:pt>
                <c:pt idx="612">
                  <c:v>64.744739999999993</c:v>
                </c:pt>
                <c:pt idx="613">
                  <c:v>64.818700000000007</c:v>
                </c:pt>
                <c:pt idx="614">
                  <c:v>68.186530000000005</c:v>
                </c:pt>
                <c:pt idx="615">
                  <c:v>64.502960000000002</c:v>
                </c:pt>
                <c:pt idx="616">
                  <c:v>68.931389999999993</c:v>
                </c:pt>
                <c:pt idx="617">
                  <c:v>68.473889999999997</c:v>
                </c:pt>
                <c:pt idx="618">
                  <c:v>64.244829999999993</c:v>
                </c:pt>
                <c:pt idx="619">
                  <c:v>65.684920000000005</c:v>
                </c:pt>
                <c:pt idx="620">
                  <c:v>73.159859999999995</c:v>
                </c:pt>
                <c:pt idx="621">
                  <c:v>80.028850000000006</c:v>
                </c:pt>
                <c:pt idx="622">
                  <c:v>79.016570000000002</c:v>
                </c:pt>
                <c:pt idx="623">
                  <c:v>77.391229999999993</c:v>
                </c:pt>
                <c:pt idx="624">
                  <c:v>74.015469999999993</c:v>
                </c:pt>
                <c:pt idx="625">
                  <c:v>73.257310000000004</c:v>
                </c:pt>
                <c:pt idx="626">
                  <c:v>77.249849999999995</c:v>
                </c:pt>
                <c:pt idx="627">
                  <c:v>73.132670000000005</c:v>
                </c:pt>
                <c:pt idx="628">
                  <c:v>71.29522</c:v>
                </c:pt>
                <c:pt idx="629">
                  <c:v>75.826210000000003</c:v>
                </c:pt>
                <c:pt idx="630">
                  <c:v>77.117000000000004</c:v>
                </c:pt>
                <c:pt idx="631">
                  <c:v>76.911330000000007</c:v>
                </c:pt>
                <c:pt idx="632">
                  <c:v>78.936440000000005</c:v>
                </c:pt>
                <c:pt idx="633">
                  <c:v>75.68647</c:v>
                </c:pt>
                <c:pt idx="634">
                  <c:v>73.289770000000004</c:v>
                </c:pt>
                <c:pt idx="635">
                  <c:v>71.095749999999995</c:v>
                </c:pt>
                <c:pt idx="636">
                  <c:v>65.242069999999998</c:v>
                </c:pt>
                <c:pt idx="637">
                  <c:v>63.171590000000002</c:v>
                </c:pt>
                <c:pt idx="638">
                  <c:v>62.989190000000001</c:v>
                </c:pt>
                <c:pt idx="639">
                  <c:v>65.026009999999999</c:v>
                </c:pt>
                <c:pt idx="640">
                  <c:v>68.430980000000005</c:v>
                </c:pt>
                <c:pt idx="641">
                  <c:v>79.02243</c:v>
                </c:pt>
                <c:pt idx="642">
                  <c:v>93.805179999999993</c:v>
                </c:pt>
                <c:pt idx="643">
                  <c:v>94.301100000000005</c:v>
                </c:pt>
                <c:pt idx="644">
                  <c:v>96.890370000000004</c:v>
                </c:pt>
                <c:pt idx="645">
                  <c:v>90.491140000000001</c:v>
                </c:pt>
                <c:pt idx="646">
                  <c:v>88.595410000000001</c:v>
                </c:pt>
                <c:pt idx="647">
                  <c:v>91.401470000000003</c:v>
                </c:pt>
                <c:pt idx="648">
                  <c:v>87.874070000000003</c:v>
                </c:pt>
                <c:pt idx="649">
                  <c:v>86.547259999999994</c:v>
                </c:pt>
                <c:pt idx="650">
                  <c:v>89.793719999999993</c:v>
                </c:pt>
                <c:pt idx="651">
                  <c:v>91.420140000000004</c:v>
                </c:pt>
                <c:pt idx="652">
                  <c:v>88.701719999999995</c:v>
                </c:pt>
                <c:pt idx="653">
                  <c:v>84.062439999999995</c:v>
                </c:pt>
                <c:pt idx="654">
                  <c:v>81.912779999999998</c:v>
                </c:pt>
                <c:pt idx="655">
                  <c:v>76.019379999999998</c:v>
                </c:pt>
                <c:pt idx="656">
                  <c:v>76.846260000000001</c:v>
                </c:pt>
                <c:pt idx="657">
                  <c:v>71.284019999999998</c:v>
                </c:pt>
                <c:pt idx="658">
                  <c:v>72.392989999999998</c:v>
                </c:pt>
                <c:pt idx="659">
                  <c:v>71.383200000000002</c:v>
                </c:pt>
                <c:pt idx="660">
                  <c:v>70.783500000000004</c:v>
                </c:pt>
                <c:pt idx="661">
                  <c:v>72.745580000000004</c:v>
                </c:pt>
                <c:pt idx="662">
                  <c:v>73.190330000000003</c:v>
                </c:pt>
                <c:pt idx="663">
                  <c:v>76.779489999999996</c:v>
                </c:pt>
                <c:pt idx="664">
                  <c:v>77.622839999999997</c:v>
                </c:pt>
                <c:pt idx="665">
                  <c:v>78.144360000000006</c:v>
                </c:pt>
                <c:pt idx="666">
                  <c:v>78.698520000000002</c:v>
                </c:pt>
                <c:pt idx="667">
                  <c:v>78.742329999999995</c:v>
                </c:pt>
                <c:pt idx="668">
                  <c:v>86.284869999999998</c:v>
                </c:pt>
                <c:pt idx="669">
                  <c:v>88.676010000000005</c:v>
                </c:pt>
                <c:pt idx="670">
                  <c:v>90.481909999999999</c:v>
                </c:pt>
                <c:pt idx="671">
                  <c:v>90.593170000000001</c:v>
                </c:pt>
                <c:pt idx="672">
                  <c:v>95.315309999999997</c:v>
                </c:pt>
                <c:pt idx="673">
                  <c:v>94.648060000000001</c:v>
                </c:pt>
                <c:pt idx="674">
                  <c:v>91.220939999999999</c:v>
                </c:pt>
                <c:pt idx="675">
                  <c:v>88.155140000000003</c:v>
                </c:pt>
                <c:pt idx="676">
                  <c:v>83.928479999999993</c:v>
                </c:pt>
                <c:pt idx="677">
                  <c:v>89.669319999999999</c:v>
                </c:pt>
                <c:pt idx="678">
                  <c:v>91.055710000000005</c:v>
                </c:pt>
                <c:pt idx="679">
                  <c:v>92.353539999999995</c:v>
                </c:pt>
                <c:pt idx="680">
                  <c:v>95.807540000000003</c:v>
                </c:pt>
                <c:pt idx="681">
                  <c:v>94.953810000000004</c:v>
                </c:pt>
                <c:pt idx="682">
                  <c:v>104.31931</c:v>
                </c:pt>
                <c:pt idx="683">
                  <c:v>104.60307</c:v>
                </c:pt>
                <c:pt idx="684">
                  <c:v>99.077960000000004</c:v>
                </c:pt>
                <c:pt idx="685">
                  <c:v>100.6416</c:v>
                </c:pt>
                <c:pt idx="686">
                  <c:v>99.512810000000002</c:v>
                </c:pt>
                <c:pt idx="687">
                  <c:v>103.06245</c:v>
                </c:pt>
                <c:pt idx="688">
                  <c:v>99.243639999999999</c:v>
                </c:pt>
                <c:pt idx="689">
                  <c:v>92.282650000000004</c:v>
                </c:pt>
                <c:pt idx="690">
                  <c:v>88.946510000000004</c:v>
                </c:pt>
                <c:pt idx="691">
                  <c:v>88.206999999999994</c:v>
                </c:pt>
                <c:pt idx="692">
                  <c:v>92.824240000000003</c:v>
                </c:pt>
                <c:pt idx="693">
                  <c:v>91.74436</c:v>
                </c:pt>
                <c:pt idx="694">
                  <c:v>90.531620000000004</c:v>
                </c:pt>
                <c:pt idx="695">
                  <c:v>89.046300000000002</c:v>
                </c:pt>
                <c:pt idx="696">
                  <c:v>95.810280000000006</c:v>
                </c:pt>
                <c:pt idx="697">
                  <c:v>95.679270000000002</c:v>
                </c:pt>
                <c:pt idx="698">
                  <c:v>90.578410000000005</c:v>
                </c:pt>
                <c:pt idx="699">
                  <c:v>90.153549999999996</c:v>
                </c:pt>
                <c:pt idx="700">
                  <c:v>90.586640000000003</c:v>
                </c:pt>
                <c:pt idx="701">
                  <c:v>96.695610000000002</c:v>
                </c:pt>
                <c:pt idx="702">
                  <c:v>94.730109999999996</c:v>
                </c:pt>
                <c:pt idx="703">
                  <c:v>89.193349999999995</c:v>
                </c:pt>
                <c:pt idx="704">
                  <c:v>85.926990000000004</c:v>
                </c:pt>
                <c:pt idx="705">
                  <c:v>80.413700000000006</c:v>
                </c:pt>
                <c:pt idx="706">
                  <c:v>94.310550000000006</c:v>
                </c:pt>
                <c:pt idx="707">
                  <c:v>95.629350000000002</c:v>
                </c:pt>
                <c:pt idx="708">
                  <c:v>99.773340000000005</c:v>
                </c:pt>
                <c:pt idx="709">
                  <c:v>104.36718999999999</c:v>
                </c:pt>
                <c:pt idx="710">
                  <c:v>101.42505</c:v>
                </c:pt>
                <c:pt idx="711">
                  <c:v>102.69489</c:v>
                </c:pt>
                <c:pt idx="712">
                  <c:v>99.004379999999998</c:v>
                </c:pt>
                <c:pt idx="713">
                  <c:v>93.327839999999995</c:v>
                </c:pt>
                <c:pt idx="714">
                  <c:v>96.667580000000001</c:v>
                </c:pt>
                <c:pt idx="715">
                  <c:v>98.711399999999998</c:v>
                </c:pt>
                <c:pt idx="716">
                  <c:v>106.82033</c:v>
                </c:pt>
                <c:pt idx="717">
                  <c:v>102.50036</c:v>
                </c:pt>
                <c:pt idx="718">
                  <c:v>99.201520000000002</c:v>
                </c:pt>
                <c:pt idx="719">
                  <c:v>93.385080000000002</c:v>
                </c:pt>
                <c:pt idx="720">
                  <c:v>88.426569999999998</c:v>
                </c:pt>
                <c:pt idx="721">
                  <c:v>87.950419999999994</c:v>
                </c:pt>
                <c:pt idx="722">
                  <c:v>90.539540000000002</c:v>
                </c:pt>
                <c:pt idx="723">
                  <c:v>89.212729999999993</c:v>
                </c:pt>
                <c:pt idx="724">
                  <c:v>90.130560000000003</c:v>
                </c:pt>
                <c:pt idx="725">
                  <c:v>89.479740000000007</c:v>
                </c:pt>
                <c:pt idx="726">
                  <c:v>91.949969999999993</c:v>
                </c:pt>
                <c:pt idx="727">
                  <c:v>89.539090000000002</c:v>
                </c:pt>
                <c:pt idx="728">
                  <c:v>87.960530000000006</c:v>
                </c:pt>
                <c:pt idx="729">
                  <c:v>88.787450000000007</c:v>
                </c:pt>
                <c:pt idx="730">
                  <c:v>95.015420000000006</c:v>
                </c:pt>
                <c:pt idx="731">
                  <c:v>96.040440000000004</c:v>
                </c:pt>
                <c:pt idx="732">
                  <c:v>99.52</c:v>
                </c:pt>
                <c:pt idx="733">
                  <c:v>93.559150000000002</c:v>
                </c:pt>
                <c:pt idx="734">
                  <c:v>88.539919999999995</c:v>
                </c:pt>
                <c:pt idx="735">
                  <c:v>85.320329999999998</c:v>
                </c:pt>
                <c:pt idx="736">
                  <c:v>90.233459999999994</c:v>
                </c:pt>
                <c:pt idx="737">
                  <c:v>95.188550000000006</c:v>
                </c:pt>
                <c:pt idx="738">
                  <c:v>94.295299999999997</c:v>
                </c:pt>
                <c:pt idx="739">
                  <c:v>91.683750000000003</c:v>
                </c:pt>
                <c:pt idx="740">
                  <c:v>92.4422</c:v>
                </c:pt>
                <c:pt idx="741">
                  <c:v>92.616370000000003</c:v>
                </c:pt>
                <c:pt idx="742">
                  <c:v>94.354460000000003</c:v>
                </c:pt>
                <c:pt idx="743">
                  <c:v>90.07499</c:v>
                </c:pt>
                <c:pt idx="744">
                  <c:v>89.564250000000001</c:v>
                </c:pt>
                <c:pt idx="745">
                  <c:v>89.394279999999995</c:v>
                </c:pt>
                <c:pt idx="746">
                  <c:v>98.735780000000005</c:v>
                </c:pt>
                <c:pt idx="747">
                  <c:v>104.6918</c:v>
                </c:pt>
                <c:pt idx="748">
                  <c:v>101.6007</c:v>
                </c:pt>
                <c:pt idx="749">
                  <c:v>96.870279999999994</c:v>
                </c:pt>
                <c:pt idx="750">
                  <c:v>93.688670000000002</c:v>
                </c:pt>
                <c:pt idx="751">
                  <c:v>95.623699999999999</c:v>
                </c:pt>
                <c:pt idx="752">
                  <c:v>96.528360000000006</c:v>
                </c:pt>
                <c:pt idx="753">
                  <c:v>93.850340000000003</c:v>
                </c:pt>
                <c:pt idx="754">
                  <c:v>98.470600000000005</c:v>
                </c:pt>
                <c:pt idx="755">
                  <c:v>105.42185000000001</c:v>
                </c:pt>
                <c:pt idx="756">
                  <c:v>110.93031000000001</c:v>
                </c:pt>
                <c:pt idx="757">
                  <c:v>115.61353</c:v>
                </c:pt>
                <c:pt idx="758">
                  <c:v>116.74436</c:v>
                </c:pt>
                <c:pt idx="759">
                  <c:v>112.60937</c:v>
                </c:pt>
                <c:pt idx="760">
                  <c:v>102.3252</c:v>
                </c:pt>
                <c:pt idx="761">
                  <c:v>94.891930000000002</c:v>
                </c:pt>
                <c:pt idx="762">
                  <c:v>91.780280000000005</c:v>
                </c:pt>
                <c:pt idx="763">
                  <c:v>93.113910000000004</c:v>
                </c:pt>
                <c:pt idx="764">
                  <c:v>99.034859999999995</c:v>
                </c:pt>
                <c:pt idx="765">
                  <c:v>99.533910000000006</c:v>
                </c:pt>
                <c:pt idx="766">
                  <c:v>102.31742</c:v>
                </c:pt>
                <c:pt idx="767">
                  <c:v>109.2011</c:v>
                </c:pt>
                <c:pt idx="768">
                  <c:v>108.76784000000001</c:v>
                </c:pt>
                <c:pt idx="769">
                  <c:v>112.29951</c:v>
                </c:pt>
                <c:pt idx="770">
                  <c:v>109.16685</c:v>
                </c:pt>
                <c:pt idx="771">
                  <c:v>107.45853</c:v>
                </c:pt>
                <c:pt idx="772">
                  <c:v>115.57065</c:v>
                </c:pt>
                <c:pt idx="773">
                  <c:v>122.16298</c:v>
                </c:pt>
                <c:pt idx="774">
                  <c:v>122.82292</c:v>
                </c:pt>
                <c:pt idx="775">
                  <c:v>123.56443</c:v>
                </c:pt>
                <c:pt idx="776">
                  <c:v>122.9517</c:v>
                </c:pt>
                <c:pt idx="777">
                  <c:v>122.45778</c:v>
                </c:pt>
                <c:pt idx="778">
                  <c:v>118.56294</c:v>
                </c:pt>
                <c:pt idx="779">
                  <c:v>124.94781</c:v>
                </c:pt>
                <c:pt idx="780">
                  <c:v>122.88742999999999</c:v>
                </c:pt>
                <c:pt idx="781">
                  <c:v>126.87142</c:v>
                </c:pt>
                <c:pt idx="782">
                  <c:v>136.04178999999999</c:v>
                </c:pt>
                <c:pt idx="783">
                  <c:v>144.49654000000001</c:v>
                </c:pt>
                <c:pt idx="784">
                  <c:v>145.49916999999999</c:v>
                </c:pt>
                <c:pt idx="785">
                  <c:v>146.59730999999999</c:v>
                </c:pt>
                <c:pt idx="786">
                  <c:v>145.36684</c:v>
                </c:pt>
                <c:pt idx="787">
                  <c:v>151.39967999999999</c:v>
                </c:pt>
                <c:pt idx="788">
                  <c:v>158.07355000000001</c:v>
                </c:pt>
                <c:pt idx="789">
                  <c:v>175.19972000000001</c:v>
                </c:pt>
                <c:pt idx="790">
                  <c:v>195.22792000000001</c:v>
                </c:pt>
                <c:pt idx="791">
                  <c:v>234.70375000000001</c:v>
                </c:pt>
                <c:pt idx="792">
                  <c:v>283.52213999999998</c:v>
                </c:pt>
                <c:pt idx="793">
                  <c:v>346.06081</c:v>
                </c:pt>
                <c:pt idx="794">
                  <c:v>414.14735000000002</c:v>
                </c:pt>
                <c:pt idx="795">
                  <c:v>485.29910000000001</c:v>
                </c:pt>
                <c:pt idx="796">
                  <c:v>544.98704999999995</c:v>
                </c:pt>
                <c:pt idx="797">
                  <c:v>585.12711000000002</c:v>
                </c:pt>
                <c:pt idx="798">
                  <c:v>585.93385000000001</c:v>
                </c:pt>
                <c:pt idx="799">
                  <c:v>548.75</c:v>
                </c:pt>
                <c:pt idx="800">
                  <c:v>477.80151000000001</c:v>
                </c:pt>
                <c:pt idx="801">
                  <c:v>398.50110999999998</c:v>
                </c:pt>
                <c:pt idx="802">
                  <c:v>311.51763999999997</c:v>
                </c:pt>
                <c:pt idx="803">
                  <c:v>244.44559000000001</c:v>
                </c:pt>
                <c:pt idx="804">
                  <c:v>195.17549</c:v>
                </c:pt>
                <c:pt idx="805">
                  <c:v>160.61627999999999</c:v>
                </c:pt>
                <c:pt idx="806">
                  <c:v>144.67719</c:v>
                </c:pt>
                <c:pt idx="807">
                  <c:v>143.22751</c:v>
                </c:pt>
                <c:pt idx="808">
                  <c:v>136.72888</c:v>
                </c:pt>
                <c:pt idx="809">
                  <c:v>126.87371</c:v>
                </c:pt>
                <c:pt idx="810">
                  <c:v>123.56158000000001</c:v>
                </c:pt>
                <c:pt idx="811">
                  <c:v>121.16794</c:v>
                </c:pt>
                <c:pt idx="812">
                  <c:v>116.31501</c:v>
                </c:pt>
                <c:pt idx="813">
                  <c:v>116.53899</c:v>
                </c:pt>
                <c:pt idx="814">
                  <c:v>109.68613999999999</c:v>
                </c:pt>
                <c:pt idx="815">
                  <c:v>102.64209</c:v>
                </c:pt>
                <c:pt idx="816">
                  <c:v>103.32765999999999</c:v>
                </c:pt>
                <c:pt idx="817">
                  <c:v>98.770809999999997</c:v>
                </c:pt>
                <c:pt idx="818">
                  <c:v>97.262900000000002</c:v>
                </c:pt>
                <c:pt idx="819">
                  <c:v>94.356470000000002</c:v>
                </c:pt>
                <c:pt idx="820">
                  <c:v>90.303110000000004</c:v>
                </c:pt>
                <c:pt idx="821">
                  <c:v>84.932739999999995</c:v>
                </c:pt>
                <c:pt idx="822">
                  <c:v>79.464470000000006</c:v>
                </c:pt>
                <c:pt idx="823">
                  <c:v>76.462370000000007</c:v>
                </c:pt>
                <c:pt idx="824">
                  <c:v>76.698099999999997</c:v>
                </c:pt>
                <c:pt idx="825">
                  <c:v>79.749589999999998</c:v>
                </c:pt>
                <c:pt idx="826">
                  <c:v>85.794079999999994</c:v>
                </c:pt>
                <c:pt idx="827">
                  <c:v>84.423749999999998</c:v>
                </c:pt>
                <c:pt idx="828">
                  <c:v>89.067340000000002</c:v>
                </c:pt>
                <c:pt idx="829">
                  <c:v>89.265780000000007</c:v>
                </c:pt>
                <c:pt idx="830">
                  <c:v>84.063190000000006</c:v>
                </c:pt>
                <c:pt idx="831">
                  <c:v>78.042420000000007</c:v>
                </c:pt>
                <c:pt idx="832">
                  <c:v>75.912180000000006</c:v>
                </c:pt>
                <c:pt idx="833">
                  <c:v>74.889099999999999</c:v>
                </c:pt>
                <c:pt idx="834">
                  <c:v>74.409220000000005</c:v>
                </c:pt>
                <c:pt idx="835">
                  <c:v>79.574929999999995</c:v>
                </c:pt>
                <c:pt idx="836">
                  <c:v>80.980729999999994</c:v>
                </c:pt>
                <c:pt idx="837">
                  <c:v>81.608069999999998</c:v>
                </c:pt>
                <c:pt idx="838">
                  <c:v>87.046530000000004</c:v>
                </c:pt>
                <c:pt idx="839">
                  <c:v>92.457080000000005</c:v>
                </c:pt>
                <c:pt idx="840">
                  <c:v>86.858220000000003</c:v>
                </c:pt>
                <c:pt idx="841">
                  <c:v>81.804820000000007</c:v>
                </c:pt>
                <c:pt idx="842">
                  <c:v>75.052199999999999</c:v>
                </c:pt>
                <c:pt idx="843">
                  <c:v>69.206280000000007</c:v>
                </c:pt>
                <c:pt idx="844">
                  <c:v>64.323130000000006</c:v>
                </c:pt>
                <c:pt idx="845">
                  <c:v>63.971359999999997</c:v>
                </c:pt>
                <c:pt idx="846">
                  <c:v>61.9739</c:v>
                </c:pt>
                <c:pt idx="847">
                  <c:v>62.314520000000002</c:v>
                </c:pt>
                <c:pt idx="848">
                  <c:v>61.440629999999999</c:v>
                </c:pt>
                <c:pt idx="849">
                  <c:v>57.18215</c:v>
                </c:pt>
                <c:pt idx="850">
                  <c:v>60.037889999999997</c:v>
                </c:pt>
                <c:pt idx="851">
                  <c:v>61.714129999999997</c:v>
                </c:pt>
                <c:pt idx="852">
                  <c:v>61.618879999999997</c:v>
                </c:pt>
                <c:pt idx="853">
                  <c:v>65.549210000000002</c:v>
                </c:pt>
                <c:pt idx="854">
                  <c:v>69.269750000000002</c:v>
                </c:pt>
                <c:pt idx="855">
                  <c:v>68.381889999999999</c:v>
                </c:pt>
                <c:pt idx="856">
                  <c:v>72.286550000000005</c:v>
                </c:pt>
                <c:pt idx="857">
                  <c:v>67.484989999999996</c:v>
                </c:pt>
                <c:pt idx="858">
                  <c:v>61.830179999999999</c:v>
                </c:pt>
                <c:pt idx="859">
                  <c:v>59.070480000000003</c:v>
                </c:pt>
                <c:pt idx="860">
                  <c:v>62.919269999999997</c:v>
                </c:pt>
                <c:pt idx="861">
                  <c:v>62.714370000000002</c:v>
                </c:pt>
                <c:pt idx="862">
                  <c:v>60.835880000000003</c:v>
                </c:pt>
                <c:pt idx="863">
                  <c:v>61.498100000000001</c:v>
                </c:pt>
                <c:pt idx="864">
                  <c:v>58.878259999999997</c:v>
                </c:pt>
                <c:pt idx="865">
                  <c:v>58.186250000000001</c:v>
                </c:pt>
                <c:pt idx="866">
                  <c:v>56.867139999999999</c:v>
                </c:pt>
                <c:pt idx="867">
                  <c:v>51.49447</c:v>
                </c:pt>
                <c:pt idx="868">
                  <c:v>48.345500000000001</c:v>
                </c:pt>
                <c:pt idx="869">
                  <c:v>43.90981</c:v>
                </c:pt>
                <c:pt idx="870">
                  <c:v>43.359990000000003</c:v>
                </c:pt>
                <c:pt idx="871">
                  <c:v>48.553699999999999</c:v>
                </c:pt>
                <c:pt idx="872">
                  <c:v>43.05283</c:v>
                </c:pt>
                <c:pt idx="873">
                  <c:v>38.269820000000003</c:v>
                </c:pt>
                <c:pt idx="874">
                  <c:v>37.528770000000002</c:v>
                </c:pt>
                <c:pt idx="875">
                  <c:v>41.934669999999997</c:v>
                </c:pt>
                <c:pt idx="876">
                  <c:v>38.811360000000001</c:v>
                </c:pt>
                <c:pt idx="877">
                  <c:v>40.91422</c:v>
                </c:pt>
                <c:pt idx="878">
                  <c:v>44.079929999999997</c:v>
                </c:pt>
                <c:pt idx="879">
                  <c:v>48.928620000000002</c:v>
                </c:pt>
                <c:pt idx="880">
                  <c:v>56.856659999999998</c:v>
                </c:pt>
                <c:pt idx="881">
                  <c:v>63.971110000000003</c:v>
                </c:pt>
                <c:pt idx="882">
                  <c:v>63.090249999999997</c:v>
                </c:pt>
                <c:pt idx="883">
                  <c:v>58.656939999999999</c:v>
                </c:pt>
                <c:pt idx="884">
                  <c:v>62.582599999999999</c:v>
                </c:pt>
                <c:pt idx="885">
                  <c:v>65.438410000000005</c:v>
                </c:pt>
                <c:pt idx="886">
                  <c:v>63.900199999999998</c:v>
                </c:pt>
                <c:pt idx="887">
                  <c:v>68.539150000000006</c:v>
                </c:pt>
                <c:pt idx="888">
                  <c:v>62.611669999999997</c:v>
                </c:pt>
                <c:pt idx="889">
                  <c:v>57.010509999999996</c:v>
                </c:pt>
                <c:pt idx="890">
                  <c:v>49.700780000000002</c:v>
                </c:pt>
                <c:pt idx="891">
                  <c:v>46.309379999999997</c:v>
                </c:pt>
                <c:pt idx="892">
                  <c:v>44.712850000000003</c:v>
                </c:pt>
                <c:pt idx="893">
                  <c:v>46.174689999999998</c:v>
                </c:pt>
                <c:pt idx="894">
                  <c:v>49.177250000000001</c:v>
                </c:pt>
                <c:pt idx="895">
                  <c:v>46.102960000000003</c:v>
                </c:pt>
                <c:pt idx="896">
                  <c:v>46.926009999999998</c:v>
                </c:pt>
                <c:pt idx="897">
                  <c:v>49.805010000000003</c:v>
                </c:pt>
                <c:pt idx="898">
                  <c:v>41.691090000000003</c:v>
                </c:pt>
                <c:pt idx="899">
                  <c:v>44.215800000000002</c:v>
                </c:pt>
                <c:pt idx="900">
                  <c:v>43.020290000000003</c:v>
                </c:pt>
                <c:pt idx="901">
                  <c:v>46.512340000000002</c:v>
                </c:pt>
                <c:pt idx="902">
                  <c:v>49.064999999999998</c:v>
                </c:pt>
                <c:pt idx="903">
                  <c:v>57.090940000000003</c:v>
                </c:pt>
                <c:pt idx="904">
                  <c:v>53.011920000000003</c:v>
                </c:pt>
                <c:pt idx="905">
                  <c:v>49.256970000000003</c:v>
                </c:pt>
                <c:pt idx="906">
                  <c:v>44.630139999999997</c:v>
                </c:pt>
                <c:pt idx="907">
                  <c:v>40.308669999999999</c:v>
                </c:pt>
                <c:pt idx="908">
                  <c:v>36.521090000000001</c:v>
                </c:pt>
                <c:pt idx="909">
                  <c:v>36.491019999999999</c:v>
                </c:pt>
                <c:pt idx="910">
                  <c:v>29.022790000000001</c:v>
                </c:pt>
                <c:pt idx="911">
                  <c:v>31.015999999999998</c:v>
                </c:pt>
                <c:pt idx="912">
                  <c:v>31.60595</c:v>
                </c:pt>
                <c:pt idx="913">
                  <c:v>33.575949999999999</c:v>
                </c:pt>
                <c:pt idx="914">
                  <c:v>30.149609999999999</c:v>
                </c:pt>
                <c:pt idx="915">
                  <c:v>31.821190000000001</c:v>
                </c:pt>
                <c:pt idx="916">
                  <c:v>27.140799999999999</c:v>
                </c:pt>
                <c:pt idx="917">
                  <c:v>31.245950000000001</c:v>
                </c:pt>
                <c:pt idx="918">
                  <c:v>35.712479999999999</c:v>
                </c:pt>
                <c:pt idx="919">
                  <c:v>39.169609999999999</c:v>
                </c:pt>
                <c:pt idx="920">
                  <c:v>39.813220000000001</c:v>
                </c:pt>
                <c:pt idx="921">
                  <c:v>46.270359999999997</c:v>
                </c:pt>
                <c:pt idx="922">
                  <c:v>45.272919999999999</c:v>
                </c:pt>
                <c:pt idx="923">
                  <c:v>45.39676</c:v>
                </c:pt>
                <c:pt idx="924">
                  <c:v>45.816549999999999</c:v>
                </c:pt>
                <c:pt idx="925">
                  <c:v>42.688549999999999</c:v>
                </c:pt>
                <c:pt idx="926">
                  <c:v>38.740139999999997</c:v>
                </c:pt>
                <c:pt idx="927">
                  <c:v>39.612160000000003</c:v>
                </c:pt>
                <c:pt idx="928">
                  <c:v>41.56118</c:v>
                </c:pt>
                <c:pt idx="929">
                  <c:v>41.346939999999996</c:v>
                </c:pt>
                <c:pt idx="930">
                  <c:v>37.107050000000001</c:v>
                </c:pt>
                <c:pt idx="931">
                  <c:v>38.627160000000003</c:v>
                </c:pt>
                <c:pt idx="932">
                  <c:v>36.650709999999997</c:v>
                </c:pt>
                <c:pt idx="933">
                  <c:v>43.513480000000001</c:v>
                </c:pt>
                <c:pt idx="934">
                  <c:v>46.735129999999998</c:v>
                </c:pt>
                <c:pt idx="935">
                  <c:v>46.889180000000003</c:v>
                </c:pt>
                <c:pt idx="936">
                  <c:v>46.372</c:v>
                </c:pt>
                <c:pt idx="937">
                  <c:v>41.805799999999998</c:v>
                </c:pt>
                <c:pt idx="938">
                  <c:v>41.649920000000002</c:v>
                </c:pt>
                <c:pt idx="939">
                  <c:v>40.631480000000003</c:v>
                </c:pt>
                <c:pt idx="940">
                  <c:v>38.93938</c:v>
                </c:pt>
                <c:pt idx="941">
                  <c:v>38.949010000000001</c:v>
                </c:pt>
                <c:pt idx="942">
                  <c:v>35.557630000000003</c:v>
                </c:pt>
                <c:pt idx="943">
                  <c:v>38.073079999999997</c:v>
                </c:pt>
                <c:pt idx="944">
                  <c:v>37.889139999999998</c:v>
                </c:pt>
                <c:pt idx="945">
                  <c:v>32.155079999999998</c:v>
                </c:pt>
                <c:pt idx="946">
                  <c:v>33.143729999999998</c:v>
                </c:pt>
                <c:pt idx="947">
                  <c:v>31.211559999999999</c:v>
                </c:pt>
                <c:pt idx="948">
                  <c:v>35.955449999999999</c:v>
                </c:pt>
                <c:pt idx="949">
                  <c:v>39.75752</c:v>
                </c:pt>
                <c:pt idx="950">
                  <c:v>44.447699999999998</c:v>
                </c:pt>
                <c:pt idx="951">
                  <c:v>39.991129999999998</c:v>
                </c:pt>
                <c:pt idx="952">
                  <c:v>37.264090000000003</c:v>
                </c:pt>
                <c:pt idx="953">
                  <c:v>32.41357</c:v>
                </c:pt>
                <c:pt idx="954">
                  <c:v>31.994199999999999</c:v>
                </c:pt>
                <c:pt idx="955">
                  <c:v>29.852209999999999</c:v>
                </c:pt>
                <c:pt idx="956">
                  <c:v>33.255780000000001</c:v>
                </c:pt>
                <c:pt idx="957">
                  <c:v>38.265329999999999</c:v>
                </c:pt>
                <c:pt idx="958">
                  <c:v>39.524329999999999</c:v>
                </c:pt>
                <c:pt idx="959">
                  <c:v>38.475639999999999</c:v>
                </c:pt>
                <c:pt idx="960">
                  <c:v>38.953749999999999</c:v>
                </c:pt>
                <c:pt idx="961">
                  <c:v>34.26876</c:v>
                </c:pt>
                <c:pt idx="962">
                  <c:v>30.68393</c:v>
                </c:pt>
                <c:pt idx="963">
                  <c:v>29.963909999999998</c:v>
                </c:pt>
                <c:pt idx="964">
                  <c:v>38.059739999999998</c:v>
                </c:pt>
                <c:pt idx="965">
                  <c:v>39.332700000000003</c:v>
                </c:pt>
                <c:pt idx="966">
                  <c:v>36.836500000000001</c:v>
                </c:pt>
                <c:pt idx="967">
                  <c:v>42.640900000000002</c:v>
                </c:pt>
                <c:pt idx="968">
                  <c:v>36.904510000000002</c:v>
                </c:pt>
                <c:pt idx="969">
                  <c:v>34.963090000000001</c:v>
                </c:pt>
                <c:pt idx="970">
                  <c:v>31.476140000000001</c:v>
                </c:pt>
                <c:pt idx="971">
                  <c:v>27.119800000000001</c:v>
                </c:pt>
                <c:pt idx="972">
                  <c:v>22.82863</c:v>
                </c:pt>
                <c:pt idx="973">
                  <c:v>23.12021</c:v>
                </c:pt>
                <c:pt idx="974">
                  <c:v>26.48648</c:v>
                </c:pt>
                <c:pt idx="975">
                  <c:v>26.27459</c:v>
                </c:pt>
                <c:pt idx="976">
                  <c:v>25.94389</c:v>
                </c:pt>
                <c:pt idx="977">
                  <c:v>29.10726</c:v>
                </c:pt>
                <c:pt idx="978">
                  <c:v>26.265979999999999</c:v>
                </c:pt>
                <c:pt idx="979">
                  <c:v>29.284929999999999</c:v>
                </c:pt>
                <c:pt idx="980">
                  <c:v>30.13598</c:v>
                </c:pt>
                <c:pt idx="981">
                  <c:v>28.83558</c:v>
                </c:pt>
                <c:pt idx="982">
                  <c:v>35.248370000000001</c:v>
                </c:pt>
                <c:pt idx="983">
                  <c:v>32.964199999999998</c:v>
                </c:pt>
                <c:pt idx="984">
                  <c:v>39.740720000000003</c:v>
                </c:pt>
                <c:pt idx="985">
                  <c:v>47.116239999999998</c:v>
                </c:pt>
                <c:pt idx="986">
                  <c:v>45.174819999999997</c:v>
                </c:pt>
                <c:pt idx="987">
                  <c:v>41.368499999999997</c:v>
                </c:pt>
                <c:pt idx="988">
                  <c:v>36.482930000000003</c:v>
                </c:pt>
                <c:pt idx="989">
                  <c:v>34.077629999999999</c:v>
                </c:pt>
                <c:pt idx="990">
                  <c:v>28.038239999999998</c:v>
                </c:pt>
                <c:pt idx="991">
                  <c:v>20.364830000000001</c:v>
                </c:pt>
                <c:pt idx="992">
                  <c:v>21.549250000000001</c:v>
                </c:pt>
                <c:pt idx="993">
                  <c:v>18.880500000000001</c:v>
                </c:pt>
                <c:pt idx="994">
                  <c:v>24.803899999999999</c:v>
                </c:pt>
                <c:pt idx="995">
                  <c:v>31.05124</c:v>
                </c:pt>
                <c:pt idx="996">
                  <c:v>33.685540000000003</c:v>
                </c:pt>
                <c:pt idx="997">
                  <c:v>37.375770000000003</c:v>
                </c:pt>
                <c:pt idx="998">
                  <c:v>44.345700000000001</c:v>
                </c:pt>
                <c:pt idx="999">
                  <c:v>54.329680000000003</c:v>
                </c:pt>
                <c:pt idx="1000">
                  <c:v>51.679540000000003</c:v>
                </c:pt>
                <c:pt idx="1001">
                  <c:v>51.602820000000001</c:v>
                </c:pt>
                <c:pt idx="1002">
                  <c:v>51.297759999999997</c:v>
                </c:pt>
                <c:pt idx="1003">
                  <c:v>49.039250000000003</c:v>
                </c:pt>
                <c:pt idx="1004">
                  <c:v>45.927660000000003</c:v>
                </c:pt>
                <c:pt idx="1005">
                  <c:v>41.240229999999997</c:v>
                </c:pt>
                <c:pt idx="1006">
                  <c:v>34.83484</c:v>
                </c:pt>
                <c:pt idx="1007">
                  <c:v>26.336310000000001</c:v>
                </c:pt>
                <c:pt idx="1008">
                  <c:v>27.066140000000001</c:v>
                </c:pt>
                <c:pt idx="1009">
                  <c:v>33.847329999999999</c:v>
                </c:pt>
                <c:pt idx="1010">
                  <c:v>34.656390000000002</c:v>
                </c:pt>
                <c:pt idx="1011">
                  <c:v>35.148440000000001</c:v>
                </c:pt>
                <c:pt idx="1012">
                  <c:v>37.209350000000001</c:v>
                </c:pt>
                <c:pt idx="1013">
                  <c:v>37.57555</c:v>
                </c:pt>
                <c:pt idx="1014">
                  <c:v>45.580509999999997</c:v>
                </c:pt>
                <c:pt idx="1015">
                  <c:v>45.827800000000003</c:v>
                </c:pt>
                <c:pt idx="1016">
                  <c:v>41.641530000000003</c:v>
                </c:pt>
                <c:pt idx="1017">
                  <c:v>36.854059999999997</c:v>
                </c:pt>
                <c:pt idx="1018">
                  <c:v>39.890189999999997</c:v>
                </c:pt>
                <c:pt idx="1019">
                  <c:v>46.067630000000001</c:v>
                </c:pt>
                <c:pt idx="1020">
                  <c:v>49.173310000000001</c:v>
                </c:pt>
                <c:pt idx="1021">
                  <c:v>46.692230000000002</c:v>
                </c:pt>
                <c:pt idx="1022">
                  <c:v>45.613810000000001</c:v>
                </c:pt>
                <c:pt idx="1023">
                  <c:v>47.002760000000002</c:v>
                </c:pt>
                <c:pt idx="1024">
                  <c:v>49.945889999999999</c:v>
                </c:pt>
                <c:pt idx="1025">
                  <c:v>48.936410000000002</c:v>
                </c:pt>
                <c:pt idx="1026">
                  <c:v>45.83211</c:v>
                </c:pt>
                <c:pt idx="1027">
                  <c:v>41.550040000000003</c:v>
                </c:pt>
                <c:pt idx="1028">
                  <c:v>43.173180000000002</c:v>
                </c:pt>
                <c:pt idx="1029">
                  <c:v>47.106349999999999</c:v>
                </c:pt>
                <c:pt idx="1030">
                  <c:v>43.072150000000001</c:v>
                </c:pt>
                <c:pt idx="1031">
                  <c:v>40.872430000000001</c:v>
                </c:pt>
                <c:pt idx="1032">
                  <c:v>35.894199999999998</c:v>
                </c:pt>
                <c:pt idx="1033">
                  <c:v>33.892600000000002</c:v>
                </c:pt>
                <c:pt idx="1034">
                  <c:v>32.156739999999999</c:v>
                </c:pt>
                <c:pt idx="1035">
                  <c:v>31.80322</c:v>
                </c:pt>
                <c:pt idx="1036">
                  <c:v>30.63147</c:v>
                </c:pt>
                <c:pt idx="1037">
                  <c:v>28.916650000000001</c:v>
                </c:pt>
                <c:pt idx="1038">
                  <c:v>30.52111</c:v>
                </c:pt>
                <c:pt idx="1039">
                  <c:v>29.426269999999999</c:v>
                </c:pt>
                <c:pt idx="1040">
                  <c:v>25.373449999999998</c:v>
                </c:pt>
                <c:pt idx="1041">
                  <c:v>25.563009999999998</c:v>
                </c:pt>
                <c:pt idx="1042">
                  <c:v>25.26078</c:v>
                </c:pt>
                <c:pt idx="1043">
                  <c:v>26.056380000000001</c:v>
                </c:pt>
                <c:pt idx="1044">
                  <c:v>29.332170000000001</c:v>
                </c:pt>
                <c:pt idx="1045">
                  <c:v>31.472819999999999</c:v>
                </c:pt>
                <c:pt idx="1046">
                  <c:v>37.128579999999999</c:v>
                </c:pt>
                <c:pt idx="1047">
                  <c:v>39.98019</c:v>
                </c:pt>
                <c:pt idx="1048">
                  <c:v>40.680230000000002</c:v>
                </c:pt>
                <c:pt idx="1049">
                  <c:v>37.039929999999998</c:v>
                </c:pt>
                <c:pt idx="1050">
                  <c:v>36.182920000000003</c:v>
                </c:pt>
                <c:pt idx="1051">
                  <c:v>37.841009999999997</c:v>
                </c:pt>
                <c:pt idx="1052">
                  <c:v>39.328980000000001</c:v>
                </c:pt>
                <c:pt idx="1053">
                  <c:v>42.376330000000003</c:v>
                </c:pt>
                <c:pt idx="1054">
                  <c:v>43.959820000000001</c:v>
                </c:pt>
                <c:pt idx="1055">
                  <c:v>45.286949999999997</c:v>
                </c:pt>
                <c:pt idx="1056">
                  <c:v>49.639679999999998</c:v>
                </c:pt>
                <c:pt idx="1057">
                  <c:v>53.248840000000001</c:v>
                </c:pt>
                <c:pt idx="1058">
                  <c:v>51.641210000000001</c:v>
                </c:pt>
                <c:pt idx="1059">
                  <c:v>45.227060000000002</c:v>
                </c:pt>
                <c:pt idx="1060">
                  <c:v>40.598500000000001</c:v>
                </c:pt>
                <c:pt idx="1061">
                  <c:v>39.953580000000002</c:v>
                </c:pt>
                <c:pt idx="1062">
                  <c:v>38.96134</c:v>
                </c:pt>
                <c:pt idx="1063">
                  <c:v>47.13693</c:v>
                </c:pt>
                <c:pt idx="1064">
                  <c:v>50.440710000000003</c:v>
                </c:pt>
                <c:pt idx="1065">
                  <c:v>53.299309999999998</c:v>
                </c:pt>
                <c:pt idx="1066">
                  <c:v>56.686990000000002</c:v>
                </c:pt>
                <c:pt idx="1067">
                  <c:v>59.028039999999997</c:v>
                </c:pt>
                <c:pt idx="1068">
                  <c:v>55.390149999999998</c:v>
                </c:pt>
                <c:pt idx="1069">
                  <c:v>50.854759999999999</c:v>
                </c:pt>
                <c:pt idx="1070">
                  <c:v>46.102640000000001</c:v>
                </c:pt>
                <c:pt idx="1071">
                  <c:v>44.984490000000001</c:v>
                </c:pt>
                <c:pt idx="1072">
                  <c:v>43.211329999999997</c:v>
                </c:pt>
                <c:pt idx="1073">
                  <c:v>55.011659999999999</c:v>
                </c:pt>
                <c:pt idx="1074">
                  <c:v>56.140610000000002</c:v>
                </c:pt>
                <c:pt idx="1075">
                  <c:v>56.048169999999999</c:v>
                </c:pt>
                <c:pt idx="1076">
                  <c:v>53.960320000000003</c:v>
                </c:pt>
                <c:pt idx="1077">
                  <c:v>56.786230000000003</c:v>
                </c:pt>
                <c:pt idx="1078">
                  <c:v>52.682130000000001</c:v>
                </c:pt>
                <c:pt idx="1079">
                  <c:v>58.799430000000001</c:v>
                </c:pt>
                <c:pt idx="1080">
                  <c:v>59.653370000000002</c:v>
                </c:pt>
                <c:pt idx="1081">
                  <c:v>64.11797</c:v>
                </c:pt>
                <c:pt idx="1082">
                  <c:v>62.790030000000002</c:v>
                </c:pt>
                <c:pt idx="1083">
                  <c:v>70.250029999999995</c:v>
                </c:pt>
                <c:pt idx="1084">
                  <c:v>69.006020000000007</c:v>
                </c:pt>
                <c:pt idx="1085">
                  <c:v>61.74342</c:v>
                </c:pt>
                <c:pt idx="1086">
                  <c:v>52.977249999999998</c:v>
                </c:pt>
                <c:pt idx="1087">
                  <c:v>54.150469999999999</c:v>
                </c:pt>
                <c:pt idx="1088">
                  <c:v>51.988100000000003</c:v>
                </c:pt>
                <c:pt idx="1089">
                  <c:v>56.196300000000001</c:v>
                </c:pt>
                <c:pt idx="1090">
                  <c:v>51.791499999999999</c:v>
                </c:pt>
                <c:pt idx="1091">
                  <c:v>57.498530000000002</c:v>
                </c:pt>
                <c:pt idx="1092">
                  <c:v>57.445650000000001</c:v>
                </c:pt>
                <c:pt idx="1093">
                  <c:v>60.297260000000001</c:v>
                </c:pt>
                <c:pt idx="1094">
                  <c:v>64.554419999999993</c:v>
                </c:pt>
                <c:pt idx="1095">
                  <c:v>60.76267</c:v>
                </c:pt>
                <c:pt idx="1096">
                  <c:v>59.73077</c:v>
                </c:pt>
                <c:pt idx="1097">
                  <c:v>63.964599999999997</c:v>
                </c:pt>
                <c:pt idx="1098">
                  <c:v>65.639049999999997</c:v>
                </c:pt>
                <c:pt idx="1099">
                  <c:v>68.355419999999995</c:v>
                </c:pt>
                <c:pt idx="1100">
                  <c:v>71.022850000000005</c:v>
                </c:pt>
                <c:pt idx="1101">
                  <c:v>76.165809999999993</c:v>
                </c:pt>
                <c:pt idx="1102">
                  <c:v>75.714359999999999</c:v>
                </c:pt>
                <c:pt idx="1103">
                  <c:v>71.153400000000005</c:v>
                </c:pt>
                <c:pt idx="1104">
                  <c:v>73.711269999999999</c:v>
                </c:pt>
                <c:pt idx="1105">
                  <c:v>75.285470000000004</c:v>
                </c:pt>
                <c:pt idx="1106">
                  <c:v>80.353830000000002</c:v>
                </c:pt>
                <c:pt idx="1107">
                  <c:v>77.916349999999994</c:v>
                </c:pt>
                <c:pt idx="1108">
                  <c:v>80.593140000000005</c:v>
                </c:pt>
                <c:pt idx="1109">
                  <c:v>95.092699999999994</c:v>
                </c:pt>
                <c:pt idx="1110">
                  <c:v>105.7974</c:v>
                </c:pt>
                <c:pt idx="1111">
                  <c:v>109.85414</c:v>
                </c:pt>
                <c:pt idx="1112">
                  <c:v>119.43297</c:v>
                </c:pt>
                <c:pt idx="1113">
                  <c:v>126.47105999999999</c:v>
                </c:pt>
                <c:pt idx="1114">
                  <c:v>136.39487</c:v>
                </c:pt>
                <c:pt idx="1115">
                  <c:v>138.54012</c:v>
                </c:pt>
                <c:pt idx="1116">
                  <c:v>134.95350999999999</c:v>
                </c:pt>
                <c:pt idx="1117">
                  <c:v>131.78874999999999</c:v>
                </c:pt>
                <c:pt idx="1118">
                  <c:v>131.8758</c:v>
                </c:pt>
                <c:pt idx="1119">
                  <c:v>134.19354000000001</c:v>
                </c:pt>
                <c:pt idx="1120">
                  <c:v>125.81898</c:v>
                </c:pt>
                <c:pt idx="1121">
                  <c:v>117.16943000000001</c:v>
                </c:pt>
                <c:pt idx="1122">
                  <c:v>118.37764</c:v>
                </c:pt>
                <c:pt idx="1123">
                  <c:v>115.00081</c:v>
                </c:pt>
                <c:pt idx="1124">
                  <c:v>111.76844</c:v>
                </c:pt>
                <c:pt idx="1125">
                  <c:v>99.664270000000002</c:v>
                </c:pt>
                <c:pt idx="1126">
                  <c:v>94.224509999999995</c:v>
                </c:pt>
                <c:pt idx="1127">
                  <c:v>105.1833</c:v>
                </c:pt>
                <c:pt idx="1128">
                  <c:v>111.82279</c:v>
                </c:pt>
                <c:pt idx="1129">
                  <c:v>113.93541</c:v>
                </c:pt>
                <c:pt idx="1130">
                  <c:v>116.29745</c:v>
                </c:pt>
                <c:pt idx="1131">
                  <c:v>118.22830999999999</c:v>
                </c:pt>
                <c:pt idx="1132">
                  <c:v>121.12416</c:v>
                </c:pt>
                <c:pt idx="1133">
                  <c:v>119.79393</c:v>
                </c:pt>
                <c:pt idx="1134">
                  <c:v>117.82267</c:v>
                </c:pt>
                <c:pt idx="1135">
                  <c:v>113.14511</c:v>
                </c:pt>
                <c:pt idx="1136">
                  <c:v>113.24383</c:v>
                </c:pt>
                <c:pt idx="1137">
                  <c:v>114.98818</c:v>
                </c:pt>
                <c:pt idx="1138">
                  <c:v>113.83277</c:v>
                </c:pt>
                <c:pt idx="1139">
                  <c:v>109.59111</c:v>
                </c:pt>
                <c:pt idx="1140">
                  <c:v>111.62215999999999</c:v>
                </c:pt>
                <c:pt idx="1141">
                  <c:v>113.6486</c:v>
                </c:pt>
                <c:pt idx="1142">
                  <c:v>113.63534</c:v>
                </c:pt>
                <c:pt idx="1143">
                  <c:v>116.16055</c:v>
                </c:pt>
                <c:pt idx="1144">
                  <c:v>117.97253000000001</c:v>
                </c:pt>
                <c:pt idx="1145">
                  <c:v>123.83808000000001</c:v>
                </c:pt>
                <c:pt idx="1146">
                  <c:v>128.09762000000001</c:v>
                </c:pt>
                <c:pt idx="1147">
                  <c:v>132.25918999999999</c:v>
                </c:pt>
                <c:pt idx="1148">
                  <c:v>139.93824000000001</c:v>
                </c:pt>
                <c:pt idx="1149">
                  <c:v>143.72924</c:v>
                </c:pt>
                <c:pt idx="1150">
                  <c:v>145.52485999999999</c:v>
                </c:pt>
                <c:pt idx="1151">
                  <c:v>144.62123</c:v>
                </c:pt>
                <c:pt idx="1152">
                  <c:v>141.0462</c:v>
                </c:pt>
                <c:pt idx="1153">
                  <c:v>136.977</c:v>
                </c:pt>
                <c:pt idx="1154">
                  <c:v>139.19691</c:v>
                </c:pt>
                <c:pt idx="1155">
                  <c:v>141.10908000000001</c:v>
                </c:pt>
                <c:pt idx="1156">
                  <c:v>146.33132000000001</c:v>
                </c:pt>
                <c:pt idx="1157">
                  <c:v>151.67238</c:v>
                </c:pt>
                <c:pt idx="1158">
                  <c:v>158.38873000000001</c:v>
                </c:pt>
                <c:pt idx="1159">
                  <c:v>163.10281000000001</c:v>
                </c:pt>
                <c:pt idx="1160">
                  <c:v>165.17348999999999</c:v>
                </c:pt>
                <c:pt idx="1161">
                  <c:v>159.69642999999999</c:v>
                </c:pt>
                <c:pt idx="1162">
                  <c:v>158.55031</c:v>
                </c:pt>
                <c:pt idx="1163">
                  <c:v>152.36223000000001</c:v>
                </c:pt>
                <c:pt idx="1164">
                  <c:v>153.53551999999999</c:v>
                </c:pt>
                <c:pt idx="1165">
                  <c:v>153.79266999999999</c:v>
                </c:pt>
                <c:pt idx="1166">
                  <c:v>161.75380999999999</c:v>
                </c:pt>
                <c:pt idx="1167">
                  <c:v>167.93173999999999</c:v>
                </c:pt>
                <c:pt idx="1168">
                  <c:v>178.87422000000001</c:v>
                </c:pt>
                <c:pt idx="1169">
                  <c:v>187.94963000000001</c:v>
                </c:pt>
                <c:pt idx="1170">
                  <c:v>196.14852999999999</c:v>
                </c:pt>
                <c:pt idx="1171">
                  <c:v>199.47564</c:v>
                </c:pt>
                <c:pt idx="1172">
                  <c:v>202.80274</c:v>
                </c:pt>
                <c:pt idx="1173">
                  <c:v>202.33029999999999</c:v>
                </c:pt>
                <c:pt idx="1174">
                  <c:v>199.3544</c:v>
                </c:pt>
                <c:pt idx="1175">
                  <c:v>201.58823000000001</c:v>
                </c:pt>
                <c:pt idx="1176">
                  <c:v>211.39782</c:v>
                </c:pt>
                <c:pt idx="1177">
                  <c:v>213.03963999999999</c:v>
                </c:pt>
                <c:pt idx="1178">
                  <c:v>212.47629000000001</c:v>
                </c:pt>
                <c:pt idx="1179">
                  <c:v>221.40948</c:v>
                </c:pt>
                <c:pt idx="1180">
                  <c:v>236.28666999999999</c:v>
                </c:pt>
                <c:pt idx="1181">
                  <c:v>242.77923999999999</c:v>
                </c:pt>
                <c:pt idx="1182">
                  <c:v>245.72409999999999</c:v>
                </c:pt>
                <c:pt idx="1183">
                  <c:v>256.02321000000001</c:v>
                </c:pt>
                <c:pt idx="1184">
                  <c:v>266.17086</c:v>
                </c:pt>
                <c:pt idx="1185">
                  <c:v>274.80095999999998</c:v>
                </c:pt>
                <c:pt idx="1186">
                  <c:v>286.51963999999998</c:v>
                </c:pt>
                <c:pt idx="1187">
                  <c:v>294.22206999999997</c:v>
                </c:pt>
                <c:pt idx="1188">
                  <c:v>304.21116000000001</c:v>
                </c:pt>
                <c:pt idx="1189">
                  <c:v>327.91126000000003</c:v>
                </c:pt>
                <c:pt idx="1190">
                  <c:v>350.71152000000001</c:v>
                </c:pt>
                <c:pt idx="1191">
                  <c:v>367.8288</c:v>
                </c:pt>
                <c:pt idx="1192">
                  <c:v>387.02307000000002</c:v>
                </c:pt>
                <c:pt idx="1193">
                  <c:v>408.21030000000002</c:v>
                </c:pt>
                <c:pt idx="1194">
                  <c:v>429.85444999999999</c:v>
                </c:pt>
                <c:pt idx="1195">
                  <c:v>448.18617999999998</c:v>
                </c:pt>
                <c:pt idx="1196">
                  <c:v>466.21256</c:v>
                </c:pt>
                <c:pt idx="1197">
                  <c:v>473.36720000000003</c:v>
                </c:pt>
                <c:pt idx="1198">
                  <c:v>482.18612999999999</c:v>
                </c:pt>
                <c:pt idx="1199">
                  <c:v>488.20321000000001</c:v>
                </c:pt>
                <c:pt idx="1200">
                  <c:v>491.29255999999998</c:v>
                </c:pt>
                <c:pt idx="1201">
                  <c:v>486.68259</c:v>
                </c:pt>
                <c:pt idx="1202">
                  <c:v>480.67642000000001</c:v>
                </c:pt>
                <c:pt idx="1203">
                  <c:v>470.45807000000002</c:v>
                </c:pt>
                <c:pt idx="1204">
                  <c:v>472.77118999999999</c:v>
                </c:pt>
                <c:pt idx="1205">
                  <c:v>479.17988000000003</c:v>
                </c:pt>
                <c:pt idx="1206">
                  <c:v>486.62351999999998</c:v>
                </c:pt>
                <c:pt idx="1207">
                  <c:v>489.23036999999999</c:v>
                </c:pt>
                <c:pt idx="1208">
                  <c:v>493.27073000000001</c:v>
                </c:pt>
                <c:pt idx="1209">
                  <c:v>495.08963999999997</c:v>
                </c:pt>
                <c:pt idx="1210">
                  <c:v>492.09276999999997</c:v>
                </c:pt>
                <c:pt idx="1211">
                  <c:v>481.43617</c:v>
                </c:pt>
                <c:pt idx="1212">
                  <c:v>473.42065000000002</c:v>
                </c:pt>
                <c:pt idx="1213">
                  <c:v>452.13467000000003</c:v>
                </c:pt>
                <c:pt idx="1214">
                  <c:v>445.29158000000001</c:v>
                </c:pt>
                <c:pt idx="1215">
                  <c:v>436.31801999999999</c:v>
                </c:pt>
                <c:pt idx="1216">
                  <c:v>437.12529000000001</c:v>
                </c:pt>
                <c:pt idx="1217">
                  <c:v>423.12374999999997</c:v>
                </c:pt>
                <c:pt idx="1218">
                  <c:v>401.95665000000002</c:v>
                </c:pt>
                <c:pt idx="1219">
                  <c:v>387.12754999999999</c:v>
                </c:pt>
                <c:pt idx="1220">
                  <c:v>378.35678000000001</c:v>
                </c:pt>
                <c:pt idx="1221">
                  <c:v>377.2876</c:v>
                </c:pt>
                <c:pt idx="1222">
                  <c:v>373.23944</c:v>
                </c:pt>
                <c:pt idx="1223">
                  <c:v>359.09564999999998</c:v>
                </c:pt>
                <c:pt idx="1224">
                  <c:v>356.28751999999997</c:v>
                </c:pt>
                <c:pt idx="1225">
                  <c:v>355.58668999999998</c:v>
                </c:pt>
                <c:pt idx="1226">
                  <c:v>351.06295999999998</c:v>
                </c:pt>
                <c:pt idx="1227">
                  <c:v>324.73975000000002</c:v>
                </c:pt>
                <c:pt idx="1228">
                  <c:v>302.31389999999999</c:v>
                </c:pt>
                <c:pt idx="1229">
                  <c:v>286.59902</c:v>
                </c:pt>
                <c:pt idx="1230">
                  <c:v>282.95645999999999</c:v>
                </c:pt>
                <c:pt idx="1231">
                  <c:v>285.62619999999998</c:v>
                </c:pt>
                <c:pt idx="1232">
                  <c:v>275.60368999999997</c:v>
                </c:pt>
                <c:pt idx="1233">
                  <c:v>268.29671999999999</c:v>
                </c:pt>
                <c:pt idx="1234">
                  <c:v>270.08067</c:v>
                </c:pt>
                <c:pt idx="1235">
                  <c:v>268.64557000000002</c:v>
                </c:pt>
                <c:pt idx="1236">
                  <c:v>255.54608999999999</c:v>
                </c:pt>
                <c:pt idx="1237">
                  <c:v>239.94548</c:v>
                </c:pt>
                <c:pt idx="1238">
                  <c:v>231.36579</c:v>
                </c:pt>
                <c:pt idx="1239">
                  <c:v>228.74181999999999</c:v>
                </c:pt>
                <c:pt idx="1240">
                  <c:v>227.84517</c:v>
                </c:pt>
                <c:pt idx="1241">
                  <c:v>226.42401000000001</c:v>
                </c:pt>
                <c:pt idx="1242">
                  <c:v>217.01219</c:v>
                </c:pt>
                <c:pt idx="1243">
                  <c:v>216.91272000000001</c:v>
                </c:pt>
                <c:pt idx="1244">
                  <c:v>218.97408999999999</c:v>
                </c:pt>
                <c:pt idx="1245">
                  <c:v>208.28027</c:v>
                </c:pt>
                <c:pt idx="1246">
                  <c:v>205.47450000000001</c:v>
                </c:pt>
                <c:pt idx="1247">
                  <c:v>195.66874999999999</c:v>
                </c:pt>
                <c:pt idx="1248">
                  <c:v>191.70680999999999</c:v>
                </c:pt>
                <c:pt idx="1249">
                  <c:v>192.16909000000001</c:v>
                </c:pt>
                <c:pt idx="1250">
                  <c:v>186.84587999999999</c:v>
                </c:pt>
                <c:pt idx="1251">
                  <c:v>183.31281000000001</c:v>
                </c:pt>
                <c:pt idx="1252">
                  <c:v>182.17367999999999</c:v>
                </c:pt>
                <c:pt idx="1253">
                  <c:v>184.01364000000001</c:v>
                </c:pt>
                <c:pt idx="1254">
                  <c:v>180.03769</c:v>
                </c:pt>
                <c:pt idx="1255">
                  <c:v>175.64688000000001</c:v>
                </c:pt>
                <c:pt idx="1256">
                  <c:v>177.9623</c:v>
                </c:pt>
                <c:pt idx="1257">
                  <c:v>169.51548</c:v>
                </c:pt>
                <c:pt idx="1258">
                  <c:v>168.46732</c:v>
                </c:pt>
                <c:pt idx="1259">
                  <c:v>167.35384999999999</c:v>
                </c:pt>
                <c:pt idx="1260">
                  <c:v>160.09823</c:v>
                </c:pt>
                <c:pt idx="1261">
                  <c:v>162.62576999999999</c:v>
                </c:pt>
                <c:pt idx="1262">
                  <c:v>157.90388999999999</c:v>
                </c:pt>
                <c:pt idx="1263">
                  <c:v>159.66226</c:v>
                </c:pt>
                <c:pt idx="1264">
                  <c:v>157.86581000000001</c:v>
                </c:pt>
                <c:pt idx="1265">
                  <c:v>150.13234</c:v>
                </c:pt>
                <c:pt idx="1266">
                  <c:v>151.96523999999999</c:v>
                </c:pt>
                <c:pt idx="1267">
                  <c:v>153.07319000000001</c:v>
                </c:pt>
                <c:pt idx="1268">
                  <c:v>154.58913999999999</c:v>
                </c:pt>
                <c:pt idx="1269">
                  <c:v>159.41972000000001</c:v>
                </c:pt>
                <c:pt idx="1270">
                  <c:v>160.49511000000001</c:v>
                </c:pt>
                <c:pt idx="1271">
                  <c:v>167.77090000000001</c:v>
                </c:pt>
                <c:pt idx="1272">
                  <c:v>159.96277000000001</c:v>
                </c:pt>
                <c:pt idx="1273">
                  <c:v>167.44376</c:v>
                </c:pt>
                <c:pt idx="1274">
                  <c:v>161.06688</c:v>
                </c:pt>
                <c:pt idx="1275">
                  <c:v>149.2448</c:v>
                </c:pt>
                <c:pt idx="1276">
                  <c:v>148.58357000000001</c:v>
                </c:pt>
                <c:pt idx="1277">
                  <c:v>155.50739999999999</c:v>
                </c:pt>
                <c:pt idx="1278">
                  <c:v>158.74132</c:v>
                </c:pt>
                <c:pt idx="1279">
                  <c:v>163.69313</c:v>
                </c:pt>
                <c:pt idx="1280">
                  <c:v>169.48876999999999</c:v>
                </c:pt>
                <c:pt idx="1281">
                  <c:v>175.10491999999999</c:v>
                </c:pt>
                <c:pt idx="1282">
                  <c:v>178.86090999999999</c:v>
                </c:pt>
                <c:pt idx="1283">
                  <c:v>180.87569999999999</c:v>
                </c:pt>
                <c:pt idx="1284">
                  <c:v>175.17246</c:v>
                </c:pt>
                <c:pt idx="1285">
                  <c:v>171.72564</c:v>
                </c:pt>
                <c:pt idx="1286">
                  <c:v>171.50040000000001</c:v>
                </c:pt>
                <c:pt idx="1287">
                  <c:v>175.99533</c:v>
                </c:pt>
                <c:pt idx="1288">
                  <c:v>175.63417000000001</c:v>
                </c:pt>
                <c:pt idx="1289">
                  <c:v>176.3656</c:v>
                </c:pt>
                <c:pt idx="1290">
                  <c:v>188.29526999999999</c:v>
                </c:pt>
                <c:pt idx="1291">
                  <c:v>195.74162000000001</c:v>
                </c:pt>
                <c:pt idx="1292">
                  <c:v>208.69727</c:v>
                </c:pt>
                <c:pt idx="1293">
                  <c:v>211.66146000000001</c:v>
                </c:pt>
                <c:pt idx="1294">
                  <c:v>219.19221999999999</c:v>
                </c:pt>
                <c:pt idx="1295">
                  <c:v>228.23298</c:v>
                </c:pt>
                <c:pt idx="1296">
                  <c:v>236.04486</c:v>
                </c:pt>
                <c:pt idx="1297">
                  <c:v>242.42776000000001</c:v>
                </c:pt>
                <c:pt idx="1298">
                  <c:v>257.64285000000001</c:v>
                </c:pt>
                <c:pt idx="1299">
                  <c:v>270.49426999999997</c:v>
                </c:pt>
                <c:pt idx="1300">
                  <c:v>288.40861999999998</c:v>
                </c:pt>
                <c:pt idx="1301">
                  <c:v>299.50017000000003</c:v>
                </c:pt>
                <c:pt idx="1302">
                  <c:v>303.99961999999999</c:v>
                </c:pt>
                <c:pt idx="1303">
                  <c:v>306.63661999999999</c:v>
                </c:pt>
                <c:pt idx="1304">
                  <c:v>310.92394000000002</c:v>
                </c:pt>
                <c:pt idx="1305">
                  <c:v>312.61451</c:v>
                </c:pt>
                <c:pt idx="1306">
                  <c:v>307.1746</c:v>
                </c:pt>
                <c:pt idx="1307">
                  <c:v>307.31506999999999</c:v>
                </c:pt>
                <c:pt idx="1308">
                  <c:v>306.08492000000001</c:v>
                </c:pt>
                <c:pt idx="1309">
                  <c:v>293.73588999999998</c:v>
                </c:pt>
                <c:pt idx="1310">
                  <c:v>283.69456000000002</c:v>
                </c:pt>
                <c:pt idx="1311">
                  <c:v>269.06817999999998</c:v>
                </c:pt>
                <c:pt idx="1312">
                  <c:v>248.66785999999999</c:v>
                </c:pt>
                <c:pt idx="1313">
                  <c:v>230.68013999999999</c:v>
                </c:pt>
                <c:pt idx="1314">
                  <c:v>218.62249</c:v>
                </c:pt>
                <c:pt idx="1315">
                  <c:v>212.87951000000001</c:v>
                </c:pt>
                <c:pt idx="1316">
                  <c:v>207.96173999999999</c:v>
                </c:pt>
                <c:pt idx="1317">
                  <c:v>212.38891000000001</c:v>
                </c:pt>
                <c:pt idx="1318">
                  <c:v>207.67855</c:v>
                </c:pt>
                <c:pt idx="1319">
                  <c:v>196.43677</c:v>
                </c:pt>
                <c:pt idx="1320">
                  <c:v>194.51897</c:v>
                </c:pt>
                <c:pt idx="1321">
                  <c:v>188.13732999999999</c:v>
                </c:pt>
                <c:pt idx="1322">
                  <c:v>175.10063</c:v>
                </c:pt>
                <c:pt idx="1323">
                  <c:v>158.09424000000001</c:v>
                </c:pt>
                <c:pt idx="1324">
                  <c:v>151.96200999999999</c:v>
                </c:pt>
                <c:pt idx="1325">
                  <c:v>151.26331999999999</c:v>
                </c:pt>
                <c:pt idx="1326">
                  <c:v>145.76047</c:v>
                </c:pt>
                <c:pt idx="1327">
                  <c:v>143.94056</c:v>
                </c:pt>
                <c:pt idx="1328">
                  <c:v>139.63811999999999</c:v>
                </c:pt>
                <c:pt idx="1329">
                  <c:v>135.23551</c:v>
                </c:pt>
                <c:pt idx="1330">
                  <c:v>141.33868000000001</c:v>
                </c:pt>
                <c:pt idx="1331">
                  <c:v>142.66566</c:v>
                </c:pt>
                <c:pt idx="1332">
                  <c:v>143.06720000000001</c:v>
                </c:pt>
                <c:pt idx="1333">
                  <c:v>142.2636</c:v>
                </c:pt>
                <c:pt idx="1334">
                  <c:v>143.71646000000001</c:v>
                </c:pt>
                <c:pt idx="1335">
                  <c:v>142.88955999999999</c:v>
                </c:pt>
                <c:pt idx="1336">
                  <c:v>141.06270000000001</c:v>
                </c:pt>
                <c:pt idx="1337">
                  <c:v>138.21248</c:v>
                </c:pt>
                <c:pt idx="1338">
                  <c:v>138.41354999999999</c:v>
                </c:pt>
                <c:pt idx="1339">
                  <c:v>137.46780000000001</c:v>
                </c:pt>
                <c:pt idx="1340">
                  <c:v>138.55000000000001</c:v>
                </c:pt>
                <c:pt idx="1341">
                  <c:v>135.75111000000001</c:v>
                </c:pt>
                <c:pt idx="1342">
                  <c:v>133.96849</c:v>
                </c:pt>
                <c:pt idx="1343">
                  <c:v>131.47725</c:v>
                </c:pt>
                <c:pt idx="1344">
                  <c:v>126.30773000000001</c:v>
                </c:pt>
                <c:pt idx="1345">
                  <c:v>126.61136999999999</c:v>
                </c:pt>
                <c:pt idx="1346">
                  <c:v>133.98961</c:v>
                </c:pt>
                <c:pt idx="1347">
                  <c:v>136.33523</c:v>
                </c:pt>
                <c:pt idx="1348">
                  <c:v>139.67850000000001</c:v>
                </c:pt>
                <c:pt idx="1349">
                  <c:v>141.62555</c:v>
                </c:pt>
                <c:pt idx="1350">
                  <c:v>143.65880000000001</c:v>
                </c:pt>
                <c:pt idx="1351">
                  <c:v>143.96012999999999</c:v>
                </c:pt>
                <c:pt idx="1352">
                  <c:v>145.26611</c:v>
                </c:pt>
                <c:pt idx="1353">
                  <c:v>139.92407</c:v>
                </c:pt>
                <c:pt idx="1354">
                  <c:v>133.05525</c:v>
                </c:pt>
                <c:pt idx="1355">
                  <c:v>130.19103999999999</c:v>
                </c:pt>
                <c:pt idx="1356">
                  <c:v>126.52964</c:v>
                </c:pt>
                <c:pt idx="1357">
                  <c:v>117.8473</c:v>
                </c:pt>
                <c:pt idx="1358">
                  <c:v>116.68008</c:v>
                </c:pt>
                <c:pt idx="1359">
                  <c:v>120.40799</c:v>
                </c:pt>
                <c:pt idx="1360">
                  <c:v>125.88178000000001</c:v>
                </c:pt>
                <c:pt idx="1361">
                  <c:v>132.25533999999999</c:v>
                </c:pt>
                <c:pt idx="1362">
                  <c:v>143.55435</c:v>
                </c:pt>
                <c:pt idx="1363">
                  <c:v>141.41977</c:v>
                </c:pt>
                <c:pt idx="1364">
                  <c:v>138.81434999999999</c:v>
                </c:pt>
                <c:pt idx="1365">
                  <c:v>133.47927999999999</c:v>
                </c:pt>
                <c:pt idx="1366">
                  <c:v>127.68501000000001</c:v>
                </c:pt>
                <c:pt idx="1367">
                  <c:v>119.5085</c:v>
                </c:pt>
                <c:pt idx="1368">
                  <c:v>121.10585</c:v>
                </c:pt>
                <c:pt idx="1369">
                  <c:v>123.12747</c:v>
                </c:pt>
                <c:pt idx="1370">
                  <c:v>122.72947000000001</c:v>
                </c:pt>
                <c:pt idx="1371">
                  <c:v>127.82796999999999</c:v>
                </c:pt>
                <c:pt idx="1372">
                  <c:v>136.63980000000001</c:v>
                </c:pt>
                <c:pt idx="1373">
                  <c:v>138.68469999999999</c:v>
                </c:pt>
                <c:pt idx="1374">
                  <c:v>135.40562</c:v>
                </c:pt>
                <c:pt idx="1375">
                  <c:v>136.51811000000001</c:v>
                </c:pt>
                <c:pt idx="1376">
                  <c:v>138.69120000000001</c:v>
                </c:pt>
                <c:pt idx="1377">
                  <c:v>138.93194</c:v>
                </c:pt>
                <c:pt idx="1378">
                  <c:v>146.94654</c:v>
                </c:pt>
                <c:pt idx="1379">
                  <c:v>149.70241999999999</c:v>
                </c:pt>
                <c:pt idx="1380">
                  <c:v>151.70768000000001</c:v>
                </c:pt>
                <c:pt idx="1381">
                  <c:v>152.89475999999999</c:v>
                </c:pt>
                <c:pt idx="1382">
                  <c:v>153.44318999999999</c:v>
                </c:pt>
                <c:pt idx="1383">
                  <c:v>156.46244999999999</c:v>
                </c:pt>
                <c:pt idx="1384">
                  <c:v>153.96423999999999</c:v>
                </c:pt>
                <c:pt idx="1385">
                  <c:v>154.08608000000001</c:v>
                </c:pt>
                <c:pt idx="1386">
                  <c:v>150.57154</c:v>
                </c:pt>
                <c:pt idx="1387">
                  <c:v>147.93817000000001</c:v>
                </c:pt>
                <c:pt idx="1388">
                  <c:v>150.48425</c:v>
                </c:pt>
                <c:pt idx="1389">
                  <c:v>146.09092999999999</c:v>
                </c:pt>
                <c:pt idx="1390">
                  <c:v>149.3433</c:v>
                </c:pt>
                <c:pt idx="1391">
                  <c:v>144.24601000000001</c:v>
                </c:pt>
                <c:pt idx="1392">
                  <c:v>142.82473999999999</c:v>
                </c:pt>
                <c:pt idx="1393">
                  <c:v>153.10972000000001</c:v>
                </c:pt>
                <c:pt idx="1394">
                  <c:v>159.49028000000001</c:v>
                </c:pt>
                <c:pt idx="1395">
                  <c:v>168.21585999999999</c:v>
                </c:pt>
                <c:pt idx="1396">
                  <c:v>168.83186000000001</c:v>
                </c:pt>
                <c:pt idx="1397">
                  <c:v>172.99566999999999</c:v>
                </c:pt>
                <c:pt idx="1398">
                  <c:v>173.68158</c:v>
                </c:pt>
                <c:pt idx="1399">
                  <c:v>171.42344</c:v>
                </c:pt>
                <c:pt idx="1400">
                  <c:v>172.52431999999999</c:v>
                </c:pt>
                <c:pt idx="1401">
                  <c:v>172.83261999999999</c:v>
                </c:pt>
                <c:pt idx="1402">
                  <c:v>174.37173000000001</c:v>
                </c:pt>
                <c:pt idx="1403">
                  <c:v>178.69399999999999</c:v>
                </c:pt>
                <c:pt idx="1404">
                  <c:v>182.70625999999999</c:v>
                </c:pt>
                <c:pt idx="1405">
                  <c:v>184.76517999999999</c:v>
                </c:pt>
                <c:pt idx="1406">
                  <c:v>177.66322</c:v>
                </c:pt>
                <c:pt idx="1407">
                  <c:v>179.11142000000001</c:v>
                </c:pt>
                <c:pt idx="1408">
                  <c:v>177.33579</c:v>
                </c:pt>
                <c:pt idx="1409">
                  <c:v>177.28511</c:v>
                </c:pt>
                <c:pt idx="1410">
                  <c:v>177.11792</c:v>
                </c:pt>
                <c:pt idx="1411">
                  <c:v>188.47283999999999</c:v>
                </c:pt>
                <c:pt idx="1412">
                  <c:v>196.43619000000001</c:v>
                </c:pt>
                <c:pt idx="1413">
                  <c:v>201.49973</c:v>
                </c:pt>
                <c:pt idx="1414">
                  <c:v>207.02247</c:v>
                </c:pt>
                <c:pt idx="1415">
                  <c:v>212.86694</c:v>
                </c:pt>
                <c:pt idx="1416">
                  <c:v>213.96545</c:v>
                </c:pt>
                <c:pt idx="1417">
                  <c:v>220.57445999999999</c:v>
                </c:pt>
                <c:pt idx="1418">
                  <c:v>228.86879999999999</c:v>
                </c:pt>
                <c:pt idx="1419">
                  <c:v>230.12349</c:v>
                </c:pt>
                <c:pt idx="1420">
                  <c:v>226.34326999999999</c:v>
                </c:pt>
                <c:pt idx="1421">
                  <c:v>227.55600999999999</c:v>
                </c:pt>
                <c:pt idx="1422">
                  <c:v>228.68018000000001</c:v>
                </c:pt>
                <c:pt idx="1423">
                  <c:v>219.92321999999999</c:v>
                </c:pt>
                <c:pt idx="1424">
                  <c:v>209.60449</c:v>
                </c:pt>
                <c:pt idx="1425">
                  <c:v>204.54219000000001</c:v>
                </c:pt>
                <c:pt idx="1426">
                  <c:v>193.93440000000001</c:v>
                </c:pt>
                <c:pt idx="1427">
                  <c:v>188.95598000000001</c:v>
                </c:pt>
                <c:pt idx="1428">
                  <c:v>185.55569</c:v>
                </c:pt>
                <c:pt idx="1429">
                  <c:v>179.89429999999999</c:v>
                </c:pt>
                <c:pt idx="1430">
                  <c:v>176.62221</c:v>
                </c:pt>
                <c:pt idx="1431">
                  <c:v>179.30113</c:v>
                </c:pt>
                <c:pt idx="1432">
                  <c:v>185.40429</c:v>
                </c:pt>
                <c:pt idx="1433">
                  <c:v>181.13686999999999</c:v>
                </c:pt>
                <c:pt idx="1434">
                  <c:v>180.70392000000001</c:v>
                </c:pt>
                <c:pt idx="1435">
                  <c:v>176.93299999999999</c:v>
                </c:pt>
                <c:pt idx="1436">
                  <c:v>174.32754</c:v>
                </c:pt>
                <c:pt idx="1437">
                  <c:v>169.05540999999999</c:v>
                </c:pt>
                <c:pt idx="1438">
                  <c:v>160.13531</c:v>
                </c:pt>
                <c:pt idx="1439">
                  <c:v>157.77227999999999</c:v>
                </c:pt>
                <c:pt idx="1440">
                  <c:v>152.14122</c:v>
                </c:pt>
                <c:pt idx="1441">
                  <c:v>148.94136</c:v>
                </c:pt>
                <c:pt idx="1442">
                  <c:v>145.99789999999999</c:v>
                </c:pt>
                <c:pt idx="1443">
                  <c:v>140.40414000000001</c:v>
                </c:pt>
                <c:pt idx="1444">
                  <c:v>133.26023000000001</c:v>
                </c:pt>
                <c:pt idx="1445">
                  <c:v>132.81798000000001</c:v>
                </c:pt>
                <c:pt idx="1446">
                  <c:v>129.42464000000001</c:v>
                </c:pt>
                <c:pt idx="1447">
                  <c:v>122.10822</c:v>
                </c:pt>
                <c:pt idx="1448">
                  <c:v>118.91539</c:v>
                </c:pt>
                <c:pt idx="1449">
                  <c:v>119.84607</c:v>
                </c:pt>
                <c:pt idx="1450">
                  <c:v>113.84435999999999</c:v>
                </c:pt>
                <c:pt idx="1451">
                  <c:v>114.95921</c:v>
                </c:pt>
                <c:pt idx="1452">
                  <c:v>116.56356</c:v>
                </c:pt>
                <c:pt idx="1453">
                  <c:v>119.50827</c:v>
                </c:pt>
                <c:pt idx="1454">
                  <c:v>117.11960999999999</c:v>
                </c:pt>
                <c:pt idx="1455">
                  <c:v>120.29273000000001</c:v>
                </c:pt>
                <c:pt idx="1456">
                  <c:v>112.98566</c:v>
                </c:pt>
                <c:pt idx="1457">
                  <c:v>109.34059000000001</c:v>
                </c:pt>
                <c:pt idx="1458">
                  <c:v>106.96827</c:v>
                </c:pt>
                <c:pt idx="1459">
                  <c:v>106.75675</c:v>
                </c:pt>
                <c:pt idx="1460">
                  <c:v>105.56619999999999</c:v>
                </c:pt>
                <c:pt idx="1461">
                  <c:v>103.20554</c:v>
                </c:pt>
                <c:pt idx="1462">
                  <c:v>100.84018</c:v>
                </c:pt>
                <c:pt idx="1463">
                  <c:v>100.77323</c:v>
                </c:pt>
                <c:pt idx="1464">
                  <c:v>98.517420000000001</c:v>
                </c:pt>
                <c:pt idx="1465">
                  <c:v>95.478390000000005</c:v>
                </c:pt>
                <c:pt idx="1466">
                  <c:v>95.733109999999996</c:v>
                </c:pt>
                <c:pt idx="1467">
                  <c:v>92.407380000000003</c:v>
                </c:pt>
                <c:pt idx="1468">
                  <c:v>84.209890000000001</c:v>
                </c:pt>
                <c:pt idx="1469">
                  <c:v>88.031000000000006</c:v>
                </c:pt>
                <c:pt idx="1470">
                  <c:v>87.775189999999995</c:v>
                </c:pt>
                <c:pt idx="1471">
                  <c:v>84.244370000000004</c:v>
                </c:pt>
                <c:pt idx="1472">
                  <c:v>84.848709999999997</c:v>
                </c:pt>
                <c:pt idx="1473">
                  <c:v>84.222309999999993</c:v>
                </c:pt>
                <c:pt idx="1474">
                  <c:v>86.145989999999998</c:v>
                </c:pt>
                <c:pt idx="1475">
                  <c:v>85.106960000000001</c:v>
                </c:pt>
                <c:pt idx="1476">
                  <c:v>87.23348</c:v>
                </c:pt>
                <c:pt idx="1477">
                  <c:v>87.040610000000001</c:v>
                </c:pt>
                <c:pt idx="1478">
                  <c:v>80.826800000000006</c:v>
                </c:pt>
                <c:pt idx="1479">
                  <c:v>86.368200000000002</c:v>
                </c:pt>
                <c:pt idx="1480">
                  <c:v>90.182310000000001</c:v>
                </c:pt>
                <c:pt idx="1481">
                  <c:v>94.227249999999998</c:v>
                </c:pt>
                <c:pt idx="1482">
                  <c:v>94.244169999999997</c:v>
                </c:pt>
                <c:pt idx="1483">
                  <c:v>93.676050000000004</c:v>
                </c:pt>
                <c:pt idx="1484">
                  <c:v>93.266400000000004</c:v>
                </c:pt>
                <c:pt idx="1485">
                  <c:v>90.369560000000007</c:v>
                </c:pt>
                <c:pt idx="1486">
                  <c:v>88.435469999999995</c:v>
                </c:pt>
                <c:pt idx="1487">
                  <c:v>87.662189999999995</c:v>
                </c:pt>
                <c:pt idx="1488">
                  <c:v>77.180289999999999</c:v>
                </c:pt>
                <c:pt idx="1489">
                  <c:v>82.766000000000005</c:v>
                </c:pt>
                <c:pt idx="1490">
                  <c:v>82.256129999999999</c:v>
                </c:pt>
                <c:pt idx="1491">
                  <c:v>80.811570000000003</c:v>
                </c:pt>
                <c:pt idx="1492">
                  <c:v>77.730599999999995</c:v>
                </c:pt>
                <c:pt idx="1493">
                  <c:v>76.866429999999994</c:v>
                </c:pt>
                <c:pt idx="1494">
                  <c:v>78.536050000000003</c:v>
                </c:pt>
                <c:pt idx="1495">
                  <c:v>77.25694</c:v>
                </c:pt>
                <c:pt idx="1496">
                  <c:v>70.073430000000002</c:v>
                </c:pt>
                <c:pt idx="1497">
                  <c:v>61.51925</c:v>
                </c:pt>
                <c:pt idx="1498">
                  <c:v>55.764600000000002</c:v>
                </c:pt>
                <c:pt idx="1499">
                  <c:v>59.56944</c:v>
                </c:pt>
                <c:pt idx="1500">
                  <c:v>52.472149999999999</c:v>
                </c:pt>
                <c:pt idx="1501">
                  <c:v>57.876060000000003</c:v>
                </c:pt>
                <c:pt idx="1502">
                  <c:v>60.68085</c:v>
                </c:pt>
                <c:pt idx="1503">
                  <c:v>63.984479999999998</c:v>
                </c:pt>
                <c:pt idx="1504">
                  <c:v>69.262519999999995</c:v>
                </c:pt>
                <c:pt idx="1505">
                  <c:v>71.412310000000005</c:v>
                </c:pt>
                <c:pt idx="1506">
                  <c:v>71.569130000000001</c:v>
                </c:pt>
                <c:pt idx="1507">
                  <c:v>70.187449999999998</c:v>
                </c:pt>
                <c:pt idx="1508">
                  <c:v>65.351209999999995</c:v>
                </c:pt>
                <c:pt idx="1509">
                  <c:v>60.18403</c:v>
                </c:pt>
                <c:pt idx="1510">
                  <c:v>55.408410000000003</c:v>
                </c:pt>
                <c:pt idx="1511">
                  <c:v>58.14799</c:v>
                </c:pt>
                <c:pt idx="1512">
                  <c:v>56.983080000000001</c:v>
                </c:pt>
                <c:pt idx="1513">
                  <c:v>55.393940000000001</c:v>
                </c:pt>
                <c:pt idx="1514">
                  <c:v>54.588050000000003</c:v>
                </c:pt>
                <c:pt idx="1515">
                  <c:v>53.409179999999999</c:v>
                </c:pt>
                <c:pt idx="1516">
                  <c:v>52.696539999999999</c:v>
                </c:pt>
                <c:pt idx="1517">
                  <c:v>50.366129999999998</c:v>
                </c:pt>
                <c:pt idx="1518">
                  <c:v>42.07302</c:v>
                </c:pt>
                <c:pt idx="1519">
                  <c:v>44.341729999999998</c:v>
                </c:pt>
                <c:pt idx="1520">
                  <c:v>43.596420000000002</c:v>
                </c:pt>
                <c:pt idx="1521">
                  <c:v>44.39893</c:v>
                </c:pt>
                <c:pt idx="1522">
                  <c:v>49.886710000000001</c:v>
                </c:pt>
                <c:pt idx="1523">
                  <c:v>53.080779999999997</c:v>
                </c:pt>
                <c:pt idx="1524">
                  <c:v>55.69914</c:v>
                </c:pt>
                <c:pt idx="1525">
                  <c:v>55.009770000000003</c:v>
                </c:pt>
                <c:pt idx="1526">
                  <c:v>54.264479999999999</c:v>
                </c:pt>
                <c:pt idx="1527">
                  <c:v>53.045990000000003</c:v>
                </c:pt>
                <c:pt idx="1528">
                  <c:v>52.613039999999998</c:v>
                </c:pt>
                <c:pt idx="1529">
                  <c:v>52.529780000000002</c:v>
                </c:pt>
                <c:pt idx="1530">
                  <c:v>51.087510000000002</c:v>
                </c:pt>
                <c:pt idx="1531">
                  <c:v>45.621940000000002</c:v>
                </c:pt>
                <c:pt idx="1532">
                  <c:v>45.363819999999997</c:v>
                </c:pt>
                <c:pt idx="1533">
                  <c:v>43.811979999999998</c:v>
                </c:pt>
                <c:pt idx="1534">
                  <c:v>43.999110000000002</c:v>
                </c:pt>
                <c:pt idx="1535">
                  <c:v>38.731639999999999</c:v>
                </c:pt>
                <c:pt idx="1536">
                  <c:v>36.536430000000003</c:v>
                </c:pt>
                <c:pt idx="1537">
                  <c:v>31.196750000000002</c:v>
                </c:pt>
                <c:pt idx="1538">
                  <c:v>34.24165</c:v>
                </c:pt>
                <c:pt idx="1539">
                  <c:v>34.92062</c:v>
                </c:pt>
                <c:pt idx="1540">
                  <c:v>43.46434</c:v>
                </c:pt>
                <c:pt idx="1541">
                  <c:v>45.143259999999998</c:v>
                </c:pt>
                <c:pt idx="1542">
                  <c:v>51.474899999999998</c:v>
                </c:pt>
                <c:pt idx="1543">
                  <c:v>56.888100000000001</c:v>
                </c:pt>
                <c:pt idx="1544">
                  <c:v>58.92371</c:v>
                </c:pt>
                <c:pt idx="1545">
                  <c:v>57.672559999999997</c:v>
                </c:pt>
                <c:pt idx="1546">
                  <c:v>53.73377</c:v>
                </c:pt>
                <c:pt idx="1547">
                  <c:v>50.51296</c:v>
                </c:pt>
                <c:pt idx="1548">
                  <c:v>53.226860000000002</c:v>
                </c:pt>
                <c:pt idx="1549">
                  <c:v>53.779949999999999</c:v>
                </c:pt>
                <c:pt idx="1550">
                  <c:v>55.458869999999997</c:v>
                </c:pt>
                <c:pt idx="1551">
                  <c:v>54.844090000000001</c:v>
                </c:pt>
                <c:pt idx="1552">
                  <c:v>52.073169999999998</c:v>
                </c:pt>
                <c:pt idx="1553">
                  <c:v>49.549300000000002</c:v>
                </c:pt>
                <c:pt idx="1554">
                  <c:v>44.638530000000003</c:v>
                </c:pt>
                <c:pt idx="1555">
                  <c:v>42.620480000000001</c:v>
                </c:pt>
                <c:pt idx="1556">
                  <c:v>36.725969999999997</c:v>
                </c:pt>
                <c:pt idx="1557">
                  <c:v>33.684660000000001</c:v>
                </c:pt>
                <c:pt idx="1558">
                  <c:v>33.538409999999999</c:v>
                </c:pt>
                <c:pt idx="1559">
                  <c:v>35.040199999999999</c:v>
                </c:pt>
                <c:pt idx="1560">
                  <c:v>34.350850000000001</c:v>
                </c:pt>
                <c:pt idx="1561">
                  <c:v>35.088070000000002</c:v>
                </c:pt>
                <c:pt idx="1562">
                  <c:v>35.974510000000002</c:v>
                </c:pt>
                <c:pt idx="1563">
                  <c:v>41.853909999999999</c:v>
                </c:pt>
                <c:pt idx="1564">
                  <c:v>47.563160000000003</c:v>
                </c:pt>
                <c:pt idx="1565">
                  <c:v>46.687170000000002</c:v>
                </c:pt>
                <c:pt idx="1566">
                  <c:v>45.369950000000003</c:v>
                </c:pt>
                <c:pt idx="1567">
                  <c:v>43.91095</c:v>
                </c:pt>
                <c:pt idx="1568">
                  <c:v>45.161679999999997</c:v>
                </c:pt>
                <c:pt idx="1569">
                  <c:v>43.628570000000003</c:v>
                </c:pt>
                <c:pt idx="1570">
                  <c:v>39.372579999999999</c:v>
                </c:pt>
                <c:pt idx="1571">
                  <c:v>33.806280000000001</c:v>
                </c:pt>
                <c:pt idx="1572">
                  <c:v>33.792059999999999</c:v>
                </c:pt>
                <c:pt idx="1573">
                  <c:v>37.401690000000002</c:v>
                </c:pt>
                <c:pt idx="1574">
                  <c:v>40.842030000000001</c:v>
                </c:pt>
                <c:pt idx="1575">
                  <c:v>41.559820000000002</c:v>
                </c:pt>
                <c:pt idx="1576">
                  <c:v>43.635860000000001</c:v>
                </c:pt>
                <c:pt idx="1577">
                  <c:v>48.795850000000002</c:v>
                </c:pt>
                <c:pt idx="1578">
                  <c:v>50.554859999999998</c:v>
                </c:pt>
                <c:pt idx="1579">
                  <c:v>50.23462</c:v>
                </c:pt>
                <c:pt idx="1580">
                  <c:v>46.984360000000002</c:v>
                </c:pt>
                <c:pt idx="1581">
                  <c:v>38.309809999999999</c:v>
                </c:pt>
                <c:pt idx="1582">
                  <c:v>36.826450000000001</c:v>
                </c:pt>
                <c:pt idx="1583">
                  <c:v>34.431609999999999</c:v>
                </c:pt>
                <c:pt idx="1584">
                  <c:v>31.488990000000001</c:v>
                </c:pt>
                <c:pt idx="1585">
                  <c:v>29.387910000000002</c:v>
                </c:pt>
                <c:pt idx="1586">
                  <c:v>30.657430000000002</c:v>
                </c:pt>
                <c:pt idx="1587">
                  <c:v>40.53537</c:v>
                </c:pt>
                <c:pt idx="1588">
                  <c:v>43.727939999999997</c:v>
                </c:pt>
                <c:pt idx="1589">
                  <c:v>47.74803</c:v>
                </c:pt>
                <c:pt idx="1590">
                  <c:v>48.399859999999997</c:v>
                </c:pt>
                <c:pt idx="1591">
                  <c:v>42.615760000000002</c:v>
                </c:pt>
                <c:pt idx="1592">
                  <c:v>40.74776</c:v>
                </c:pt>
                <c:pt idx="1593">
                  <c:v>38.51146</c:v>
                </c:pt>
                <c:pt idx="1594">
                  <c:v>32.890540000000001</c:v>
                </c:pt>
                <c:pt idx="1595">
                  <c:v>29.719550000000002</c:v>
                </c:pt>
                <c:pt idx="1596">
                  <c:v>33.222169999999998</c:v>
                </c:pt>
                <c:pt idx="1597">
                  <c:v>36.922939999999997</c:v>
                </c:pt>
                <c:pt idx="1598">
                  <c:v>37.278709999999997</c:v>
                </c:pt>
                <c:pt idx="1599">
                  <c:v>41.107669999999999</c:v>
                </c:pt>
                <c:pt idx="1600">
                  <c:v>41.614980000000003</c:v>
                </c:pt>
                <c:pt idx="1601">
                  <c:v>38.607089999999999</c:v>
                </c:pt>
                <c:pt idx="1602">
                  <c:v>42.608519999999999</c:v>
                </c:pt>
                <c:pt idx="1603">
                  <c:v>46.780169999999998</c:v>
                </c:pt>
                <c:pt idx="1604">
                  <c:v>46.704700000000003</c:v>
                </c:pt>
                <c:pt idx="1605">
                  <c:v>46.538350000000001</c:v>
                </c:pt>
                <c:pt idx="1606">
                  <c:v>44.14817</c:v>
                </c:pt>
                <c:pt idx="1607">
                  <c:v>40.231189999999998</c:v>
                </c:pt>
                <c:pt idx="1608">
                  <c:v>39.130119999999998</c:v>
                </c:pt>
                <c:pt idx="1609">
                  <c:v>34.488210000000002</c:v>
                </c:pt>
                <c:pt idx="1610">
                  <c:v>33.305540000000001</c:v>
                </c:pt>
                <c:pt idx="1611">
                  <c:v>32.777839999999998</c:v>
                </c:pt>
                <c:pt idx="1612">
                  <c:v>36.82123</c:v>
                </c:pt>
                <c:pt idx="1613">
                  <c:v>36.717820000000003</c:v>
                </c:pt>
                <c:pt idx="1614">
                  <c:v>37.171480000000003</c:v>
                </c:pt>
                <c:pt idx="1615">
                  <c:v>37.168309999999998</c:v>
                </c:pt>
                <c:pt idx="1616">
                  <c:v>37.325920000000004</c:v>
                </c:pt>
                <c:pt idx="1617">
                  <c:v>38.735280000000003</c:v>
                </c:pt>
                <c:pt idx="1618">
                  <c:v>40.944220000000001</c:v>
                </c:pt>
                <c:pt idx="1619">
                  <c:v>39.600679999999997</c:v>
                </c:pt>
                <c:pt idx="1620">
                  <c:v>38.968130000000002</c:v>
                </c:pt>
                <c:pt idx="1621">
                  <c:v>36.398470000000003</c:v>
                </c:pt>
                <c:pt idx="1622">
                  <c:v>33.043259999999997</c:v>
                </c:pt>
                <c:pt idx="1623">
                  <c:v>29.312809999999999</c:v>
                </c:pt>
                <c:pt idx="1624">
                  <c:v>28.698879999999999</c:v>
                </c:pt>
                <c:pt idx="1625">
                  <c:v>30.691040000000001</c:v>
                </c:pt>
                <c:pt idx="1626">
                  <c:v>34.536290000000001</c:v>
                </c:pt>
                <c:pt idx="1627">
                  <c:v>40.975960000000001</c:v>
                </c:pt>
                <c:pt idx="1628">
                  <c:v>39.721029999999999</c:v>
                </c:pt>
                <c:pt idx="1629">
                  <c:v>40.864669999999997</c:v>
                </c:pt>
                <c:pt idx="1630">
                  <c:v>37.285710000000002</c:v>
                </c:pt>
                <c:pt idx="1631">
                  <c:v>34.380420000000001</c:v>
                </c:pt>
                <c:pt idx="1632">
                  <c:v>31.358560000000001</c:v>
                </c:pt>
                <c:pt idx="1633">
                  <c:v>32.474290000000003</c:v>
                </c:pt>
                <c:pt idx="1634">
                  <c:v>31.037520000000001</c:v>
                </c:pt>
                <c:pt idx="1635">
                  <c:v>26.84085</c:v>
                </c:pt>
                <c:pt idx="1636">
                  <c:v>27.14068</c:v>
                </c:pt>
                <c:pt idx="1637">
                  <c:v>26.608319999999999</c:v>
                </c:pt>
                <c:pt idx="1638">
                  <c:v>22.982769999999999</c:v>
                </c:pt>
                <c:pt idx="1639">
                  <c:v>23.967890000000001</c:v>
                </c:pt>
                <c:pt idx="1640">
                  <c:v>28.519439999999999</c:v>
                </c:pt>
                <c:pt idx="1641">
                  <c:v>30.406700000000001</c:v>
                </c:pt>
                <c:pt idx="1642">
                  <c:v>31.042179999999998</c:v>
                </c:pt>
                <c:pt idx="1643">
                  <c:v>33.617100000000001</c:v>
                </c:pt>
                <c:pt idx="1644">
                  <c:v>30.091719999999999</c:v>
                </c:pt>
                <c:pt idx="1645">
                  <c:v>26.00225</c:v>
                </c:pt>
                <c:pt idx="1646">
                  <c:v>28.964110000000002</c:v>
                </c:pt>
                <c:pt idx="1647">
                  <c:v>26.18234</c:v>
                </c:pt>
                <c:pt idx="1648">
                  <c:v>29.796880000000002</c:v>
                </c:pt>
                <c:pt idx="1649">
                  <c:v>31.413689999999999</c:v>
                </c:pt>
                <c:pt idx="1650">
                  <c:v>37.906970000000001</c:v>
                </c:pt>
                <c:pt idx="1651">
                  <c:v>39.74295</c:v>
                </c:pt>
                <c:pt idx="1652">
                  <c:v>38.224589999999999</c:v>
                </c:pt>
                <c:pt idx="1653">
                  <c:v>33.461509999999997</c:v>
                </c:pt>
                <c:pt idx="1654">
                  <c:v>30.006060000000002</c:v>
                </c:pt>
                <c:pt idx="1655">
                  <c:v>29.389779999999998</c:v>
                </c:pt>
                <c:pt idx="1656">
                  <c:v>26.974019999999999</c:v>
                </c:pt>
                <c:pt idx="1657">
                  <c:v>23.975460000000002</c:v>
                </c:pt>
                <c:pt idx="1658">
                  <c:v>26.282309999999999</c:v>
                </c:pt>
                <c:pt idx="1659">
                  <c:v>25.456240000000001</c:v>
                </c:pt>
                <c:pt idx="1660">
                  <c:v>28.154640000000001</c:v>
                </c:pt>
                <c:pt idx="1661">
                  <c:v>31.96265</c:v>
                </c:pt>
                <c:pt idx="1662">
                  <c:v>30.675059999999998</c:v>
                </c:pt>
                <c:pt idx="1663">
                  <c:v>28.4178</c:v>
                </c:pt>
                <c:pt idx="1664">
                  <c:v>31.591729999999998</c:v>
                </c:pt>
                <c:pt idx="1665">
                  <c:v>33.695729999999998</c:v>
                </c:pt>
                <c:pt idx="1666">
                  <c:v>32.569009999999999</c:v>
                </c:pt>
                <c:pt idx="1667">
                  <c:v>32.129899999999999</c:v>
                </c:pt>
                <c:pt idx="1668">
                  <c:v>31.942550000000001</c:v>
                </c:pt>
                <c:pt idx="1669">
                  <c:v>33.706249999999997</c:v>
                </c:pt>
                <c:pt idx="1670">
                  <c:v>36.32076</c:v>
                </c:pt>
                <c:pt idx="1671">
                  <c:v>38.11947</c:v>
                </c:pt>
                <c:pt idx="1672">
                  <c:v>36.167540000000002</c:v>
                </c:pt>
                <c:pt idx="1673">
                  <c:v>36.663179999999997</c:v>
                </c:pt>
                <c:pt idx="1674">
                  <c:v>39.834809999999997</c:v>
                </c:pt>
                <c:pt idx="1675">
                  <c:v>37.86889</c:v>
                </c:pt>
                <c:pt idx="1676">
                  <c:v>37.301609999999997</c:v>
                </c:pt>
                <c:pt idx="1677">
                  <c:v>35.289059999999999</c:v>
                </c:pt>
                <c:pt idx="1678">
                  <c:v>35.173940000000002</c:v>
                </c:pt>
                <c:pt idx="1679">
                  <c:v>34.588009999999997</c:v>
                </c:pt>
                <c:pt idx="1680">
                  <c:v>32.95776</c:v>
                </c:pt>
                <c:pt idx="1681">
                  <c:v>37.819380000000002</c:v>
                </c:pt>
                <c:pt idx="1682">
                  <c:v>37.520119999999999</c:v>
                </c:pt>
                <c:pt idx="1683">
                  <c:v>41.157919999999997</c:v>
                </c:pt>
                <c:pt idx="1684">
                  <c:v>44.875019999999999</c:v>
                </c:pt>
                <c:pt idx="1685">
                  <c:v>43.841500000000003</c:v>
                </c:pt>
                <c:pt idx="1686">
                  <c:v>44.260240000000003</c:v>
                </c:pt>
                <c:pt idx="1687">
                  <c:v>44.126469999999998</c:v>
                </c:pt>
                <c:pt idx="1688">
                  <c:v>43.309719999999999</c:v>
                </c:pt>
                <c:pt idx="1689">
                  <c:v>36.698160000000001</c:v>
                </c:pt>
                <c:pt idx="1690">
                  <c:v>35.081890000000001</c:v>
                </c:pt>
                <c:pt idx="1691">
                  <c:v>37.027430000000003</c:v>
                </c:pt>
                <c:pt idx="1692">
                  <c:v>30.954270000000001</c:v>
                </c:pt>
                <c:pt idx="1693">
                  <c:v>34.27505</c:v>
                </c:pt>
                <c:pt idx="1694">
                  <c:v>37.402410000000003</c:v>
                </c:pt>
                <c:pt idx="1695">
                  <c:v>40.881720000000001</c:v>
                </c:pt>
                <c:pt idx="1696">
                  <c:v>42.925159999999998</c:v>
                </c:pt>
                <c:pt idx="1697">
                  <c:v>48.334519999999998</c:v>
                </c:pt>
                <c:pt idx="1698">
                  <c:v>52.205419999999997</c:v>
                </c:pt>
                <c:pt idx="1699">
                  <c:v>49.290819999999997</c:v>
                </c:pt>
                <c:pt idx="1700">
                  <c:v>46.364530000000002</c:v>
                </c:pt>
                <c:pt idx="1701">
                  <c:v>39.216799999999999</c:v>
                </c:pt>
                <c:pt idx="1702">
                  <c:v>30.132020000000001</c:v>
                </c:pt>
                <c:pt idx="1703">
                  <c:v>34.639310000000002</c:v>
                </c:pt>
                <c:pt idx="1704">
                  <c:v>34.769019999999998</c:v>
                </c:pt>
                <c:pt idx="1705">
                  <c:v>35.145760000000003</c:v>
                </c:pt>
                <c:pt idx="1706">
                  <c:v>37.501539999999999</c:v>
                </c:pt>
                <c:pt idx="1707">
                  <c:v>40.934240000000003</c:v>
                </c:pt>
                <c:pt idx="1708">
                  <c:v>41.394889999999997</c:v>
                </c:pt>
                <c:pt idx="1709">
                  <c:v>34.261180000000003</c:v>
                </c:pt>
                <c:pt idx="1710">
                  <c:v>27.285920000000001</c:v>
                </c:pt>
                <c:pt idx="1711">
                  <c:v>20.42022</c:v>
                </c:pt>
                <c:pt idx="1712">
                  <c:v>17.354109999999999</c:v>
                </c:pt>
                <c:pt idx="1713">
                  <c:v>22.721530000000001</c:v>
                </c:pt>
                <c:pt idx="1714">
                  <c:v>21.64376</c:v>
                </c:pt>
                <c:pt idx="1715">
                  <c:v>25.090409999999999</c:v>
                </c:pt>
                <c:pt idx="1716">
                  <c:v>33.285319999999999</c:v>
                </c:pt>
                <c:pt idx="1717">
                  <c:v>35.331090000000003</c:v>
                </c:pt>
                <c:pt idx="1718">
                  <c:v>39.295250000000003</c:v>
                </c:pt>
                <c:pt idx="1719">
                  <c:v>38.438920000000003</c:v>
                </c:pt>
                <c:pt idx="1720">
                  <c:v>40.328470000000003</c:v>
                </c:pt>
                <c:pt idx="1721">
                  <c:v>34.919649999999997</c:v>
                </c:pt>
                <c:pt idx="1722">
                  <c:v>37.26379</c:v>
                </c:pt>
                <c:pt idx="1723">
                  <c:v>39.176659999999998</c:v>
                </c:pt>
                <c:pt idx="1724">
                  <c:v>39.490499999999997</c:v>
                </c:pt>
                <c:pt idx="1725">
                  <c:v>38.21454</c:v>
                </c:pt>
                <c:pt idx="1726">
                  <c:v>35.551639999999999</c:v>
                </c:pt>
                <c:pt idx="1727">
                  <c:v>34.790889999999997</c:v>
                </c:pt>
                <c:pt idx="1728">
                  <c:v>36.368090000000002</c:v>
                </c:pt>
                <c:pt idx="1729">
                  <c:v>37.76585</c:v>
                </c:pt>
                <c:pt idx="1730">
                  <c:v>38.357030000000002</c:v>
                </c:pt>
                <c:pt idx="1731">
                  <c:v>33.074080000000002</c:v>
                </c:pt>
                <c:pt idx="1732">
                  <c:v>39.61403</c:v>
                </c:pt>
                <c:pt idx="1733">
                  <c:v>42.687730000000002</c:v>
                </c:pt>
                <c:pt idx="1734">
                  <c:v>45.686860000000003</c:v>
                </c:pt>
                <c:pt idx="1735">
                  <c:v>42.550800000000002</c:v>
                </c:pt>
                <c:pt idx="1736">
                  <c:v>37.556919999999998</c:v>
                </c:pt>
                <c:pt idx="1737">
                  <c:v>37.775210000000001</c:v>
                </c:pt>
                <c:pt idx="1738">
                  <c:v>33.454990000000002</c:v>
                </c:pt>
                <c:pt idx="1739">
                  <c:v>32.929639999999999</c:v>
                </c:pt>
                <c:pt idx="1740">
                  <c:v>27.621079999999999</c:v>
                </c:pt>
                <c:pt idx="1741">
                  <c:v>27.764720000000001</c:v>
                </c:pt>
                <c:pt idx="1742">
                  <c:v>35.132170000000002</c:v>
                </c:pt>
                <c:pt idx="1743">
                  <c:v>38.315429999999999</c:v>
                </c:pt>
                <c:pt idx="1744">
                  <c:v>40.825020000000002</c:v>
                </c:pt>
                <c:pt idx="1745">
                  <c:v>42.019979999999997</c:v>
                </c:pt>
                <c:pt idx="1746">
                  <c:v>41.748699999999999</c:v>
                </c:pt>
                <c:pt idx="1747">
                  <c:v>41.328270000000003</c:v>
                </c:pt>
                <c:pt idx="1748">
                  <c:v>35.066299999999998</c:v>
                </c:pt>
                <c:pt idx="1749">
                  <c:v>35.4407</c:v>
                </c:pt>
                <c:pt idx="1750">
                  <c:v>30.29766</c:v>
                </c:pt>
                <c:pt idx="1751">
                  <c:v>29.991409999999998</c:v>
                </c:pt>
                <c:pt idx="1752">
                  <c:v>32.081479999999999</c:v>
                </c:pt>
                <c:pt idx="1753">
                  <c:v>29.6983</c:v>
                </c:pt>
                <c:pt idx="1754">
                  <c:v>31.620480000000001</c:v>
                </c:pt>
                <c:pt idx="1755">
                  <c:v>34.83175</c:v>
                </c:pt>
                <c:pt idx="1756">
                  <c:v>38.907789999999999</c:v>
                </c:pt>
                <c:pt idx="1757">
                  <c:v>37.391800000000003</c:v>
                </c:pt>
                <c:pt idx="1758">
                  <c:v>36.03425</c:v>
                </c:pt>
                <c:pt idx="1759">
                  <c:v>40.704689999999999</c:v>
                </c:pt>
                <c:pt idx="1760">
                  <c:v>40.356520000000003</c:v>
                </c:pt>
                <c:pt idx="1761">
                  <c:v>38.35331</c:v>
                </c:pt>
                <c:pt idx="1762">
                  <c:v>37.713769999999997</c:v>
                </c:pt>
                <c:pt idx="1763">
                  <c:v>36.97627</c:v>
                </c:pt>
                <c:pt idx="1764">
                  <c:v>37.905439999999999</c:v>
                </c:pt>
                <c:pt idx="1765">
                  <c:v>41.743760000000002</c:v>
                </c:pt>
                <c:pt idx="1766">
                  <c:v>43.637979999999999</c:v>
                </c:pt>
                <c:pt idx="1767">
                  <c:v>41.46931</c:v>
                </c:pt>
                <c:pt idx="1768">
                  <c:v>46.109430000000003</c:v>
                </c:pt>
                <c:pt idx="1769">
                  <c:v>46.663310000000003</c:v>
                </c:pt>
                <c:pt idx="1770">
                  <c:v>46.142659999999999</c:v>
                </c:pt>
                <c:pt idx="1771">
                  <c:v>45.768810000000002</c:v>
                </c:pt>
                <c:pt idx="1772">
                  <c:v>47.81223</c:v>
                </c:pt>
                <c:pt idx="1773">
                  <c:v>49.734439999999999</c:v>
                </c:pt>
                <c:pt idx="1774">
                  <c:v>50.407229999999998</c:v>
                </c:pt>
                <c:pt idx="1775">
                  <c:v>54.087049999999998</c:v>
                </c:pt>
                <c:pt idx="1776">
                  <c:v>47.650280000000002</c:v>
                </c:pt>
                <c:pt idx="1777">
                  <c:v>46.835900000000002</c:v>
                </c:pt>
                <c:pt idx="1778">
                  <c:v>49.888640000000002</c:v>
                </c:pt>
                <c:pt idx="1779">
                  <c:v>47.344630000000002</c:v>
                </c:pt>
                <c:pt idx="1780">
                  <c:v>43.632829999999998</c:v>
                </c:pt>
                <c:pt idx="1781">
                  <c:v>46.902329999999999</c:v>
                </c:pt>
                <c:pt idx="1782">
                  <c:v>48.451549999999997</c:v>
                </c:pt>
                <c:pt idx="1783">
                  <c:v>49.583840000000002</c:v>
                </c:pt>
                <c:pt idx="1784">
                  <c:v>52.710850000000001</c:v>
                </c:pt>
                <c:pt idx="1785">
                  <c:v>55.356929999999998</c:v>
                </c:pt>
                <c:pt idx="1786">
                  <c:v>51.636580000000002</c:v>
                </c:pt>
                <c:pt idx="1787">
                  <c:v>56.021680000000003</c:v>
                </c:pt>
                <c:pt idx="1788">
                  <c:v>61.331989999999998</c:v>
                </c:pt>
                <c:pt idx="1789">
                  <c:v>59.746699999999997</c:v>
                </c:pt>
                <c:pt idx="1790">
                  <c:v>56.0518</c:v>
                </c:pt>
                <c:pt idx="1791">
                  <c:v>58.574489999999997</c:v>
                </c:pt>
                <c:pt idx="1792">
                  <c:v>58.251069999999999</c:v>
                </c:pt>
                <c:pt idx="1793">
                  <c:v>57.132629999999999</c:v>
                </c:pt>
                <c:pt idx="1794">
                  <c:v>57.267740000000003</c:v>
                </c:pt>
                <c:pt idx="1795">
                  <c:v>60.116149999999998</c:v>
                </c:pt>
                <c:pt idx="1796">
                  <c:v>58.987839999999998</c:v>
                </c:pt>
                <c:pt idx="1797">
                  <c:v>58.099620000000002</c:v>
                </c:pt>
                <c:pt idx="1798">
                  <c:v>56.698619999999998</c:v>
                </c:pt>
                <c:pt idx="1799">
                  <c:v>50.094790000000003</c:v>
                </c:pt>
                <c:pt idx="1800">
                  <c:v>48.700780000000002</c:v>
                </c:pt>
                <c:pt idx="1801">
                  <c:v>53.262450000000001</c:v>
                </c:pt>
                <c:pt idx="1802">
                  <c:v>55.635309999999997</c:v>
                </c:pt>
                <c:pt idx="1803">
                  <c:v>54.334539999999997</c:v>
                </c:pt>
                <c:pt idx="1804">
                  <c:v>54.70973</c:v>
                </c:pt>
                <c:pt idx="1805">
                  <c:v>55.091949999999997</c:v>
                </c:pt>
                <c:pt idx="1806">
                  <c:v>55.429839999999999</c:v>
                </c:pt>
                <c:pt idx="1807">
                  <c:v>51.798029999999997</c:v>
                </c:pt>
                <c:pt idx="1808">
                  <c:v>47.196559999999998</c:v>
                </c:pt>
                <c:pt idx="1809">
                  <c:v>43.20579</c:v>
                </c:pt>
                <c:pt idx="1810">
                  <c:v>44.035539999999997</c:v>
                </c:pt>
                <c:pt idx="1811">
                  <c:v>48.760390000000001</c:v>
                </c:pt>
                <c:pt idx="1812">
                  <c:v>50.431629999999998</c:v>
                </c:pt>
                <c:pt idx="1813">
                  <c:v>49.736939999999997</c:v>
                </c:pt>
                <c:pt idx="1814">
                  <c:v>49.534050000000001</c:v>
                </c:pt>
                <c:pt idx="1815">
                  <c:v>49.030470000000001</c:v>
                </c:pt>
                <c:pt idx="1816">
                  <c:v>54.63644</c:v>
                </c:pt>
                <c:pt idx="1817">
                  <c:v>56.30301</c:v>
                </c:pt>
                <c:pt idx="1818">
                  <c:v>58.396180000000001</c:v>
                </c:pt>
                <c:pt idx="1819">
                  <c:v>62.834310000000002</c:v>
                </c:pt>
                <c:pt idx="1820">
                  <c:v>66.941429999999997</c:v>
                </c:pt>
                <c:pt idx="1821">
                  <c:v>76.549750000000003</c:v>
                </c:pt>
                <c:pt idx="1822">
                  <c:v>83.614919999999998</c:v>
                </c:pt>
                <c:pt idx="1823">
                  <c:v>83.081050000000005</c:v>
                </c:pt>
                <c:pt idx="1824">
                  <c:v>83.917779999999993</c:v>
                </c:pt>
                <c:pt idx="1825">
                  <c:v>87.74051</c:v>
                </c:pt>
                <c:pt idx="1826">
                  <c:v>95.721800000000002</c:v>
                </c:pt>
                <c:pt idx="1827">
                  <c:v>100.15293</c:v>
                </c:pt>
                <c:pt idx="1828">
                  <c:v>103.78457</c:v>
                </c:pt>
                <c:pt idx="1829">
                  <c:v>110.07584</c:v>
                </c:pt>
                <c:pt idx="1830">
                  <c:v>109.88459</c:v>
                </c:pt>
                <c:pt idx="1831">
                  <c:v>117.32275</c:v>
                </c:pt>
                <c:pt idx="1832">
                  <c:v>112.59771000000001</c:v>
                </c:pt>
                <c:pt idx="1833">
                  <c:v>104.57899</c:v>
                </c:pt>
                <c:pt idx="1834">
                  <c:v>102.97049</c:v>
                </c:pt>
                <c:pt idx="1835">
                  <c:v>100.97272</c:v>
                </c:pt>
                <c:pt idx="1836">
                  <c:v>102.77684000000001</c:v>
                </c:pt>
                <c:pt idx="1837">
                  <c:v>99.343180000000004</c:v>
                </c:pt>
                <c:pt idx="1838">
                  <c:v>100.89789</c:v>
                </c:pt>
                <c:pt idx="1839">
                  <c:v>113.37564</c:v>
                </c:pt>
                <c:pt idx="1840">
                  <c:v>123.02588</c:v>
                </c:pt>
                <c:pt idx="1841">
                  <c:v>133.35915</c:v>
                </c:pt>
                <c:pt idx="1842">
                  <c:v>135.71569</c:v>
                </c:pt>
                <c:pt idx="1843">
                  <c:v>143.41024999999999</c:v>
                </c:pt>
                <c:pt idx="1844">
                  <c:v>145.85072</c:v>
                </c:pt>
                <c:pt idx="1845">
                  <c:v>143.06742</c:v>
                </c:pt>
                <c:pt idx="1846">
                  <c:v>141.82492999999999</c:v>
                </c:pt>
                <c:pt idx="1847">
                  <c:v>136.02530999999999</c:v>
                </c:pt>
                <c:pt idx="1848">
                  <c:v>134.97394</c:v>
                </c:pt>
                <c:pt idx="1849">
                  <c:v>138.73375999999999</c:v>
                </c:pt>
                <c:pt idx="1850">
                  <c:v>132.04835</c:v>
                </c:pt>
                <c:pt idx="1851">
                  <c:v>125.01564999999999</c:v>
                </c:pt>
                <c:pt idx="1852">
                  <c:v>119.87568</c:v>
                </c:pt>
                <c:pt idx="1853">
                  <c:v>114.38374</c:v>
                </c:pt>
                <c:pt idx="1854">
                  <c:v>100.87784000000001</c:v>
                </c:pt>
                <c:pt idx="1855">
                  <c:v>96.066550000000007</c:v>
                </c:pt>
                <c:pt idx="1856">
                  <c:v>91.134079999999997</c:v>
                </c:pt>
                <c:pt idx="1857">
                  <c:v>82.546559999999999</c:v>
                </c:pt>
                <c:pt idx="1858">
                  <c:v>76.436899999999994</c:v>
                </c:pt>
                <c:pt idx="1859">
                  <c:v>67.917019999999994</c:v>
                </c:pt>
                <c:pt idx="1860">
                  <c:v>57.886620000000001</c:v>
                </c:pt>
                <c:pt idx="1861">
                  <c:v>52.856250000000003</c:v>
                </c:pt>
                <c:pt idx="1862">
                  <c:v>51.394599999999997</c:v>
                </c:pt>
                <c:pt idx="1863">
                  <c:v>50.457430000000002</c:v>
                </c:pt>
                <c:pt idx="1864">
                  <c:v>47.76972</c:v>
                </c:pt>
                <c:pt idx="1865">
                  <c:v>53.79992</c:v>
                </c:pt>
                <c:pt idx="1866">
                  <c:v>57.030619999999999</c:v>
                </c:pt>
                <c:pt idx="1867">
                  <c:v>54.762450000000001</c:v>
                </c:pt>
                <c:pt idx="1868">
                  <c:v>53.475630000000002</c:v>
                </c:pt>
                <c:pt idx="1869">
                  <c:v>53.321719999999999</c:v>
                </c:pt>
                <c:pt idx="1870">
                  <c:v>48.957979999999999</c:v>
                </c:pt>
                <c:pt idx="1871">
                  <c:v>47.17004</c:v>
                </c:pt>
                <c:pt idx="1872">
                  <c:v>46.400700000000001</c:v>
                </c:pt>
                <c:pt idx="1873">
                  <c:v>45.095230000000001</c:v>
                </c:pt>
                <c:pt idx="1874">
                  <c:v>41.701219999999999</c:v>
                </c:pt>
                <c:pt idx="1875">
                  <c:v>44.526299999999999</c:v>
                </c:pt>
                <c:pt idx="1876">
                  <c:v>44.31409</c:v>
                </c:pt>
                <c:pt idx="1877">
                  <c:v>38.262729999999998</c:v>
                </c:pt>
                <c:pt idx="1878">
                  <c:v>38.672890000000002</c:v>
                </c:pt>
                <c:pt idx="1879">
                  <c:v>40.721789999999999</c:v>
                </c:pt>
                <c:pt idx="1880">
                  <c:v>35.626130000000003</c:v>
                </c:pt>
                <c:pt idx="1881">
                  <c:v>38.905760000000001</c:v>
                </c:pt>
                <c:pt idx="1882">
                  <c:v>38.343899999999998</c:v>
                </c:pt>
                <c:pt idx="1883">
                  <c:v>41.56758</c:v>
                </c:pt>
                <c:pt idx="1884">
                  <c:v>38.590820000000001</c:v>
                </c:pt>
                <c:pt idx="1885">
                  <c:v>41.931040000000003</c:v>
                </c:pt>
                <c:pt idx="1886">
                  <c:v>38.653550000000003</c:v>
                </c:pt>
                <c:pt idx="1887">
                  <c:v>35.056739999999998</c:v>
                </c:pt>
                <c:pt idx="1888">
                  <c:v>37.04965</c:v>
                </c:pt>
                <c:pt idx="1889">
                  <c:v>35.492469999999997</c:v>
                </c:pt>
                <c:pt idx="1890">
                  <c:v>28.746449999999999</c:v>
                </c:pt>
                <c:pt idx="1891">
                  <c:v>28.939810000000001</c:v>
                </c:pt>
                <c:pt idx="1892">
                  <c:v>24.727620000000002</c:v>
                </c:pt>
                <c:pt idx="1893">
                  <c:v>28.44548</c:v>
                </c:pt>
                <c:pt idx="1894">
                  <c:v>28.15869</c:v>
                </c:pt>
                <c:pt idx="1895">
                  <c:v>28.307770000000001</c:v>
                </c:pt>
                <c:pt idx="1896">
                  <c:v>24.97899</c:v>
                </c:pt>
                <c:pt idx="1897">
                  <c:v>26.685220000000001</c:v>
                </c:pt>
                <c:pt idx="1898">
                  <c:v>27.73873</c:v>
                </c:pt>
                <c:pt idx="1899">
                  <c:v>30.549849999999999</c:v>
                </c:pt>
                <c:pt idx="1900">
                  <c:v>29.904060000000001</c:v>
                </c:pt>
                <c:pt idx="1901">
                  <c:v>34.43309</c:v>
                </c:pt>
                <c:pt idx="1902">
                  <c:v>32.463329999999999</c:v>
                </c:pt>
                <c:pt idx="1903">
                  <c:v>37.498190000000001</c:v>
                </c:pt>
                <c:pt idx="1904">
                  <c:v>38.104179999999999</c:v>
                </c:pt>
                <c:pt idx="1905">
                  <c:v>33.034149999999997</c:v>
                </c:pt>
                <c:pt idx="1906">
                  <c:v>28.686720000000001</c:v>
                </c:pt>
                <c:pt idx="1907">
                  <c:v>27.670339999999999</c:v>
                </c:pt>
                <c:pt idx="1908">
                  <c:v>24.838069999999998</c:v>
                </c:pt>
                <c:pt idx="1909">
                  <c:v>23.831009999999999</c:v>
                </c:pt>
                <c:pt idx="1910">
                  <c:v>23.21086</c:v>
                </c:pt>
                <c:pt idx="1911">
                  <c:v>27.157139999999998</c:v>
                </c:pt>
                <c:pt idx="1912">
                  <c:v>29.105789999999999</c:v>
                </c:pt>
                <c:pt idx="1913">
                  <c:v>30.97982</c:v>
                </c:pt>
                <c:pt idx="1914">
                  <c:v>29.03567</c:v>
                </c:pt>
                <c:pt idx="1915">
                  <c:v>30.24072</c:v>
                </c:pt>
                <c:pt idx="1916">
                  <c:v>29.289580000000001</c:v>
                </c:pt>
                <c:pt idx="1917">
                  <c:v>31.396750000000001</c:v>
                </c:pt>
                <c:pt idx="1918">
                  <c:v>30.48057</c:v>
                </c:pt>
                <c:pt idx="1919">
                  <c:v>30.07723</c:v>
                </c:pt>
                <c:pt idx="1920">
                  <c:v>27.84404</c:v>
                </c:pt>
                <c:pt idx="1921">
                  <c:v>31.920870000000001</c:v>
                </c:pt>
                <c:pt idx="1922">
                  <c:v>34.711010000000002</c:v>
                </c:pt>
                <c:pt idx="1923">
                  <c:v>33.957990000000002</c:v>
                </c:pt>
                <c:pt idx="1924">
                  <c:v>31.461379999999998</c:v>
                </c:pt>
                <c:pt idx="1925">
                  <c:v>30.437999999999999</c:v>
                </c:pt>
                <c:pt idx="1926">
                  <c:v>28.568439999999999</c:v>
                </c:pt>
                <c:pt idx="1927">
                  <c:v>30.855080000000001</c:v>
                </c:pt>
                <c:pt idx="1928">
                  <c:v>25.789709999999999</c:v>
                </c:pt>
                <c:pt idx="1929">
                  <c:v>23.274450000000002</c:v>
                </c:pt>
                <c:pt idx="1930">
                  <c:v>19.477180000000001</c:v>
                </c:pt>
                <c:pt idx="1931">
                  <c:v>20.542349999999999</c:v>
                </c:pt>
                <c:pt idx="1932">
                  <c:v>21.97118</c:v>
                </c:pt>
                <c:pt idx="1933">
                  <c:v>24.281099999999999</c:v>
                </c:pt>
                <c:pt idx="1934">
                  <c:v>23.68892</c:v>
                </c:pt>
                <c:pt idx="1935">
                  <c:v>24.546659999999999</c:v>
                </c:pt>
                <c:pt idx="1936">
                  <c:v>26.893879999999999</c:v>
                </c:pt>
                <c:pt idx="1937">
                  <c:v>31.994050000000001</c:v>
                </c:pt>
                <c:pt idx="1938">
                  <c:v>30.847090000000001</c:v>
                </c:pt>
                <c:pt idx="1939">
                  <c:v>34.19896</c:v>
                </c:pt>
                <c:pt idx="1940">
                  <c:v>32.082340000000002</c:v>
                </c:pt>
                <c:pt idx="1941">
                  <c:v>29.874790000000001</c:v>
                </c:pt>
                <c:pt idx="1942">
                  <c:v>28.835090000000001</c:v>
                </c:pt>
                <c:pt idx="1943">
                  <c:v>29.389759999999999</c:v>
                </c:pt>
                <c:pt idx="1944">
                  <c:v>29.112269999999999</c:v>
                </c:pt>
                <c:pt idx="1945">
                  <c:v>30.060919999999999</c:v>
                </c:pt>
                <c:pt idx="1946">
                  <c:v>30.06315</c:v>
                </c:pt>
                <c:pt idx="1947">
                  <c:v>31.66215</c:v>
                </c:pt>
                <c:pt idx="1948">
                  <c:v>29.04899</c:v>
                </c:pt>
                <c:pt idx="1949">
                  <c:v>28.314620000000001</c:v>
                </c:pt>
                <c:pt idx="1950">
                  <c:v>23.111750000000001</c:v>
                </c:pt>
                <c:pt idx="1951">
                  <c:v>22.887879999999999</c:v>
                </c:pt>
                <c:pt idx="1952">
                  <c:v>23.556789999999999</c:v>
                </c:pt>
                <c:pt idx="1953">
                  <c:v>27.179079999999999</c:v>
                </c:pt>
                <c:pt idx="1954">
                  <c:v>28.89461</c:v>
                </c:pt>
                <c:pt idx="1955">
                  <c:v>28.197579999999999</c:v>
                </c:pt>
                <c:pt idx="1956">
                  <c:v>27.153199999999998</c:v>
                </c:pt>
                <c:pt idx="1957">
                  <c:v>25.274329999999999</c:v>
                </c:pt>
                <c:pt idx="1958">
                  <c:v>21.20898</c:v>
                </c:pt>
                <c:pt idx="1959">
                  <c:v>20.719370000000001</c:v>
                </c:pt>
                <c:pt idx="1960">
                  <c:v>19.83352</c:v>
                </c:pt>
                <c:pt idx="1961">
                  <c:v>26.6143</c:v>
                </c:pt>
                <c:pt idx="1962">
                  <c:v>32.889249999999997</c:v>
                </c:pt>
                <c:pt idx="1963">
                  <c:v>37.942790000000002</c:v>
                </c:pt>
                <c:pt idx="1964">
                  <c:v>39.357619999999997</c:v>
                </c:pt>
                <c:pt idx="1965">
                  <c:v>38.620950000000001</c:v>
                </c:pt>
                <c:pt idx="1966">
                  <c:v>39.054409999999997</c:v>
                </c:pt>
                <c:pt idx="1967">
                  <c:v>36.114910000000002</c:v>
                </c:pt>
                <c:pt idx="1968">
                  <c:v>31.030930000000001</c:v>
                </c:pt>
                <c:pt idx="1969">
                  <c:v>28.219639999999998</c:v>
                </c:pt>
                <c:pt idx="1970">
                  <c:v>26.350110000000001</c:v>
                </c:pt>
                <c:pt idx="1971">
                  <c:v>30.457229999999999</c:v>
                </c:pt>
                <c:pt idx="1972">
                  <c:v>30.55969</c:v>
                </c:pt>
                <c:pt idx="1973">
                  <c:v>32.284559999999999</c:v>
                </c:pt>
                <c:pt idx="1974">
                  <c:v>35.18656</c:v>
                </c:pt>
                <c:pt idx="1975">
                  <c:v>37.19115</c:v>
                </c:pt>
                <c:pt idx="1976">
                  <c:v>39.561669999999999</c:v>
                </c:pt>
                <c:pt idx="1977">
                  <c:v>36.440359999999998</c:v>
                </c:pt>
                <c:pt idx="1978">
                  <c:v>32.085970000000003</c:v>
                </c:pt>
                <c:pt idx="1979">
                  <c:v>31.476040000000001</c:v>
                </c:pt>
                <c:pt idx="1980">
                  <c:v>31.853200000000001</c:v>
                </c:pt>
                <c:pt idx="1981">
                  <c:v>32.795360000000002</c:v>
                </c:pt>
                <c:pt idx="1982">
                  <c:v>30.01399</c:v>
                </c:pt>
                <c:pt idx="1983">
                  <c:v>31.095269999999999</c:v>
                </c:pt>
                <c:pt idx="1984">
                  <c:v>31.70983</c:v>
                </c:pt>
                <c:pt idx="1985">
                  <c:v>33.298189999999998</c:v>
                </c:pt>
                <c:pt idx="1986">
                  <c:v>31.674410000000002</c:v>
                </c:pt>
                <c:pt idx="1987">
                  <c:v>28.135680000000001</c:v>
                </c:pt>
                <c:pt idx="1988">
                  <c:v>28.138310000000001</c:v>
                </c:pt>
                <c:pt idx="1989">
                  <c:v>29.232389999999999</c:v>
                </c:pt>
                <c:pt idx="1990">
                  <c:v>32.621459999999999</c:v>
                </c:pt>
                <c:pt idx="1991">
                  <c:v>33.364840000000001</c:v>
                </c:pt>
                <c:pt idx="1992">
                  <c:v>30.812180000000001</c:v>
                </c:pt>
                <c:pt idx="1993">
                  <c:v>32.763030000000001</c:v>
                </c:pt>
                <c:pt idx="1994">
                  <c:v>33.217359999999999</c:v>
                </c:pt>
                <c:pt idx="1995">
                  <c:v>35.585439999999998</c:v>
                </c:pt>
                <c:pt idx="1996">
                  <c:v>36.545610000000003</c:v>
                </c:pt>
                <c:pt idx="1997">
                  <c:v>38.738869999999999</c:v>
                </c:pt>
                <c:pt idx="1998">
                  <c:v>40.03237</c:v>
                </c:pt>
                <c:pt idx="1999">
                  <c:v>40.957560000000001</c:v>
                </c:pt>
                <c:pt idx="2000">
                  <c:v>39.899070000000002</c:v>
                </c:pt>
                <c:pt idx="2001">
                  <c:v>34.414020000000001</c:v>
                </c:pt>
                <c:pt idx="2002">
                  <c:v>36.761130000000001</c:v>
                </c:pt>
                <c:pt idx="2003">
                  <c:v>39.210810000000002</c:v>
                </c:pt>
                <c:pt idx="2004">
                  <c:v>39.369100000000003</c:v>
                </c:pt>
                <c:pt idx="2005">
                  <c:v>39.594990000000003</c:v>
                </c:pt>
                <c:pt idx="2006">
                  <c:v>39.834879999999998</c:v>
                </c:pt>
                <c:pt idx="2007">
                  <c:v>33.713459999999998</c:v>
                </c:pt>
                <c:pt idx="2008">
                  <c:v>30.282019999999999</c:v>
                </c:pt>
                <c:pt idx="2009">
                  <c:v>29.605810000000002</c:v>
                </c:pt>
                <c:pt idx="2010">
                  <c:v>24.20233</c:v>
                </c:pt>
                <c:pt idx="2011">
                  <c:v>22.411919999999999</c:v>
                </c:pt>
                <c:pt idx="2012">
                  <c:v>29.423359999999999</c:v>
                </c:pt>
                <c:pt idx="2013">
                  <c:v>31.521059999999999</c:v>
                </c:pt>
                <c:pt idx="2014">
                  <c:v>37.168860000000002</c:v>
                </c:pt>
                <c:pt idx="2015">
                  <c:v>41.042769999999997</c:v>
                </c:pt>
                <c:pt idx="2016">
                  <c:v>38.291989999999998</c:v>
                </c:pt>
                <c:pt idx="2017">
                  <c:v>37.569159999999997</c:v>
                </c:pt>
                <c:pt idx="2018">
                  <c:v>40.613239999999998</c:v>
                </c:pt>
                <c:pt idx="2019">
                  <c:v>37.407910000000001</c:v>
                </c:pt>
                <c:pt idx="2020">
                  <c:v>33.323779999999999</c:v>
                </c:pt>
                <c:pt idx="2021">
                  <c:v>30.9483</c:v>
                </c:pt>
                <c:pt idx="2022">
                  <c:v>28.761610000000001</c:v>
                </c:pt>
                <c:pt idx="2023">
                  <c:v>32.57958</c:v>
                </c:pt>
                <c:pt idx="2024">
                  <c:v>35.488460000000003</c:v>
                </c:pt>
                <c:pt idx="2025">
                  <c:v>37.61645</c:v>
                </c:pt>
                <c:pt idx="2026">
                  <c:v>36.53933</c:v>
                </c:pt>
                <c:pt idx="2027">
                  <c:v>37.651000000000003</c:v>
                </c:pt>
                <c:pt idx="2028">
                  <c:v>39.543550000000003</c:v>
                </c:pt>
                <c:pt idx="2029">
                  <c:v>34.981580000000001</c:v>
                </c:pt>
                <c:pt idx="2030">
                  <c:v>33.065289999999997</c:v>
                </c:pt>
                <c:pt idx="2031">
                  <c:v>30.7807</c:v>
                </c:pt>
                <c:pt idx="2032">
                  <c:v>26.913350000000001</c:v>
                </c:pt>
                <c:pt idx="2033">
                  <c:v>35.836210000000001</c:v>
                </c:pt>
                <c:pt idx="2034">
                  <c:v>36.141370000000002</c:v>
                </c:pt>
                <c:pt idx="2035">
                  <c:v>40.222740000000002</c:v>
                </c:pt>
                <c:pt idx="2036">
                  <c:v>37.131630000000001</c:v>
                </c:pt>
                <c:pt idx="2037">
                  <c:v>34.837710000000001</c:v>
                </c:pt>
                <c:pt idx="2038">
                  <c:v>43.501829999999998</c:v>
                </c:pt>
                <c:pt idx="2039">
                  <c:v>43.410719999999998</c:v>
                </c:pt>
                <c:pt idx="2040">
                  <c:v>43.620289999999997</c:v>
                </c:pt>
                <c:pt idx="2041">
                  <c:v>41.473239999999997</c:v>
                </c:pt>
                <c:pt idx="2042">
                  <c:v>41.097729999999999</c:v>
                </c:pt>
                <c:pt idx="2043">
                  <c:v>43.260680000000001</c:v>
                </c:pt>
                <c:pt idx="2044">
                  <c:v>40.491250000000001</c:v>
                </c:pt>
                <c:pt idx="2045">
                  <c:v>39.309220000000003</c:v>
                </c:pt>
                <c:pt idx="2046">
                  <c:v>35.488509999999998</c:v>
                </c:pt>
                <c:pt idx="2047">
                  <c:v>34.92418</c:v>
                </c:pt>
                <c:pt idx="2048">
                  <c:v>37.551000000000002</c:v>
                </c:pt>
                <c:pt idx="2049">
                  <c:v>32.720970000000001</c:v>
                </c:pt>
                <c:pt idx="2050">
                  <c:v>27.254549999999998</c:v>
                </c:pt>
                <c:pt idx="2051">
                  <c:v>26.918690000000002</c:v>
                </c:pt>
                <c:pt idx="2052">
                  <c:v>30.503550000000001</c:v>
                </c:pt>
                <c:pt idx="2053">
                  <c:v>31.941559999999999</c:v>
                </c:pt>
                <c:pt idx="2054">
                  <c:v>34.440199999999997</c:v>
                </c:pt>
                <c:pt idx="2055">
                  <c:v>35.367719999999998</c:v>
                </c:pt>
                <c:pt idx="2056">
                  <c:v>36.460749999999997</c:v>
                </c:pt>
                <c:pt idx="2057">
                  <c:v>39.18083</c:v>
                </c:pt>
                <c:pt idx="2058">
                  <c:v>38.912550000000003</c:v>
                </c:pt>
                <c:pt idx="2059">
                  <c:v>34.467129999999997</c:v>
                </c:pt>
                <c:pt idx="2060">
                  <c:v>32.602119999999999</c:v>
                </c:pt>
                <c:pt idx="2061">
                  <c:v>37.559959999999997</c:v>
                </c:pt>
                <c:pt idx="2062">
                  <c:v>42.62968</c:v>
                </c:pt>
                <c:pt idx="2063">
                  <c:v>45.834589999999999</c:v>
                </c:pt>
                <c:pt idx="2064">
                  <c:v>45.582639999999998</c:v>
                </c:pt>
                <c:pt idx="2065">
                  <c:v>47.556780000000003</c:v>
                </c:pt>
                <c:pt idx="2066">
                  <c:v>47.248869999999997</c:v>
                </c:pt>
                <c:pt idx="2067">
                  <c:v>48.838419999999999</c:v>
                </c:pt>
                <c:pt idx="2068">
                  <c:v>48.302070000000001</c:v>
                </c:pt>
                <c:pt idx="2069">
                  <c:v>48.215629999999997</c:v>
                </c:pt>
                <c:pt idx="2070">
                  <c:v>46.623330000000003</c:v>
                </c:pt>
                <c:pt idx="2071">
                  <c:v>47.884189999999997</c:v>
                </c:pt>
                <c:pt idx="2072">
                  <c:v>46.629910000000002</c:v>
                </c:pt>
                <c:pt idx="2073">
                  <c:v>43.361629999999998</c:v>
                </c:pt>
                <c:pt idx="2074">
                  <c:v>40.631819999999998</c:v>
                </c:pt>
                <c:pt idx="2075">
                  <c:v>45.405500000000004</c:v>
                </c:pt>
                <c:pt idx="2076">
                  <c:v>41.549799999999998</c:v>
                </c:pt>
                <c:pt idx="2077">
                  <c:v>43.920229999999997</c:v>
                </c:pt>
                <c:pt idx="2078">
                  <c:v>44.931669999999997</c:v>
                </c:pt>
                <c:pt idx="2079">
                  <c:v>42.57949</c:v>
                </c:pt>
                <c:pt idx="2080">
                  <c:v>41.835680000000004</c:v>
                </c:pt>
                <c:pt idx="2081">
                  <c:v>40.317979999999999</c:v>
                </c:pt>
                <c:pt idx="2082">
                  <c:v>37.912190000000002</c:v>
                </c:pt>
                <c:pt idx="2083">
                  <c:v>40.023859999999999</c:v>
                </c:pt>
                <c:pt idx="2084">
                  <c:v>42.333689999999997</c:v>
                </c:pt>
                <c:pt idx="2085">
                  <c:v>50.347450000000002</c:v>
                </c:pt>
                <c:pt idx="2086">
                  <c:v>49.291289999999996</c:v>
                </c:pt>
                <c:pt idx="2087">
                  <c:v>56.202509999999997</c:v>
                </c:pt>
                <c:pt idx="2088">
                  <c:v>57.710459999999998</c:v>
                </c:pt>
                <c:pt idx="2089">
                  <c:v>57.742890000000003</c:v>
                </c:pt>
                <c:pt idx="2090">
                  <c:v>63.302109999999999</c:v>
                </c:pt>
                <c:pt idx="2091">
                  <c:v>62.134059999999998</c:v>
                </c:pt>
                <c:pt idx="2092">
                  <c:v>64.322670000000002</c:v>
                </c:pt>
                <c:pt idx="2093">
                  <c:v>61.942509999999999</c:v>
                </c:pt>
                <c:pt idx="2094">
                  <c:v>63.977260000000001</c:v>
                </c:pt>
                <c:pt idx="2095">
                  <c:v>65.060969999999998</c:v>
                </c:pt>
                <c:pt idx="2096">
                  <c:v>60.624859999999998</c:v>
                </c:pt>
                <c:pt idx="2097">
                  <c:v>61.414879999999997</c:v>
                </c:pt>
                <c:pt idx="2098">
                  <c:v>62.806280000000001</c:v>
                </c:pt>
                <c:pt idx="2099">
                  <c:v>65.318889999999996</c:v>
                </c:pt>
                <c:pt idx="2100">
                  <c:v>69.724279999999993</c:v>
                </c:pt>
                <c:pt idx="2101">
                  <c:v>72.926860000000005</c:v>
                </c:pt>
                <c:pt idx="2102">
                  <c:v>73.810109999999995</c:v>
                </c:pt>
                <c:pt idx="2103">
                  <c:v>73.387979999999999</c:v>
                </c:pt>
                <c:pt idx="2104">
                  <c:v>75.998480000000001</c:v>
                </c:pt>
                <c:pt idx="2105">
                  <c:v>72.68826</c:v>
                </c:pt>
                <c:pt idx="2106">
                  <c:v>73.85821</c:v>
                </c:pt>
                <c:pt idx="2107">
                  <c:v>76.764769999999999</c:v>
                </c:pt>
                <c:pt idx="2108">
                  <c:v>78.654989999999998</c:v>
                </c:pt>
                <c:pt idx="2109">
                  <c:v>82.941490000000002</c:v>
                </c:pt>
                <c:pt idx="2110">
                  <c:v>86.402829999999994</c:v>
                </c:pt>
                <c:pt idx="2111">
                  <c:v>91.577439999999996</c:v>
                </c:pt>
                <c:pt idx="2112">
                  <c:v>93.281199999999998</c:v>
                </c:pt>
                <c:pt idx="2113">
                  <c:v>96.549049999999994</c:v>
                </c:pt>
                <c:pt idx="2114">
                  <c:v>95.807569999999998</c:v>
                </c:pt>
                <c:pt idx="2115">
                  <c:v>95.613900000000001</c:v>
                </c:pt>
                <c:pt idx="2116">
                  <c:v>96.058899999999994</c:v>
                </c:pt>
                <c:pt idx="2117">
                  <c:v>94.357069999999993</c:v>
                </c:pt>
                <c:pt idx="2118">
                  <c:v>87.916290000000004</c:v>
                </c:pt>
                <c:pt idx="2119">
                  <c:v>84.468519999999998</c:v>
                </c:pt>
                <c:pt idx="2120">
                  <c:v>83.575550000000007</c:v>
                </c:pt>
                <c:pt idx="2121">
                  <c:v>80.810770000000005</c:v>
                </c:pt>
                <c:pt idx="2122">
                  <c:v>77.383989999999997</c:v>
                </c:pt>
                <c:pt idx="2123">
                  <c:v>77.055099999999996</c:v>
                </c:pt>
                <c:pt idx="2124">
                  <c:v>80.998940000000005</c:v>
                </c:pt>
                <c:pt idx="2125">
                  <c:v>81.753990000000002</c:v>
                </c:pt>
                <c:pt idx="2126">
                  <c:v>80.490369999999999</c:v>
                </c:pt>
                <c:pt idx="2127">
                  <c:v>83.098550000000003</c:v>
                </c:pt>
                <c:pt idx="2128">
                  <c:v>85.373400000000004</c:v>
                </c:pt>
                <c:pt idx="2129">
                  <c:v>86.99091</c:v>
                </c:pt>
                <c:pt idx="2130">
                  <c:v>91.962739999999997</c:v>
                </c:pt>
                <c:pt idx="2131">
                  <c:v>93.475350000000006</c:v>
                </c:pt>
                <c:pt idx="2132">
                  <c:v>97.05789</c:v>
                </c:pt>
                <c:pt idx="2133">
                  <c:v>97.216189999999997</c:v>
                </c:pt>
                <c:pt idx="2134">
                  <c:v>100.50269</c:v>
                </c:pt>
                <c:pt idx="2135">
                  <c:v>102.97336</c:v>
                </c:pt>
                <c:pt idx="2136">
                  <c:v>102.45099</c:v>
                </c:pt>
                <c:pt idx="2137">
                  <c:v>105.65823</c:v>
                </c:pt>
                <c:pt idx="2138">
                  <c:v>110.86548999999999</c:v>
                </c:pt>
                <c:pt idx="2139">
                  <c:v>117.42704999999999</c:v>
                </c:pt>
                <c:pt idx="2140">
                  <c:v>126.6786</c:v>
                </c:pt>
                <c:pt idx="2141">
                  <c:v>134.66439</c:v>
                </c:pt>
                <c:pt idx="2142">
                  <c:v>142.39610999999999</c:v>
                </c:pt>
                <c:pt idx="2143">
                  <c:v>145.86677</c:v>
                </c:pt>
                <c:pt idx="2144">
                  <c:v>150.72669999999999</c:v>
                </c:pt>
                <c:pt idx="2145">
                  <c:v>149.91298</c:v>
                </c:pt>
                <c:pt idx="2146">
                  <c:v>152.68664999999999</c:v>
                </c:pt>
                <c:pt idx="2147">
                  <c:v>158.20392000000001</c:v>
                </c:pt>
                <c:pt idx="2148">
                  <c:v>167.77714</c:v>
                </c:pt>
                <c:pt idx="2149">
                  <c:v>174.28509</c:v>
                </c:pt>
                <c:pt idx="2150">
                  <c:v>175.56926999999999</c:v>
                </c:pt>
                <c:pt idx="2151">
                  <c:v>176.10750999999999</c:v>
                </c:pt>
                <c:pt idx="2152">
                  <c:v>170.43129999999999</c:v>
                </c:pt>
                <c:pt idx="2153">
                  <c:v>168.65720999999999</c:v>
                </c:pt>
                <c:pt idx="2154">
                  <c:v>166.31666999999999</c:v>
                </c:pt>
                <c:pt idx="2155">
                  <c:v>150.81764000000001</c:v>
                </c:pt>
                <c:pt idx="2156">
                  <c:v>150.84772000000001</c:v>
                </c:pt>
                <c:pt idx="2157">
                  <c:v>147.90810999999999</c:v>
                </c:pt>
                <c:pt idx="2158">
                  <c:v>149.68163999999999</c:v>
                </c:pt>
                <c:pt idx="2159">
                  <c:v>145.91200000000001</c:v>
                </c:pt>
                <c:pt idx="2160">
                  <c:v>140.55516</c:v>
                </c:pt>
                <c:pt idx="2161">
                  <c:v>134.56236999999999</c:v>
                </c:pt>
                <c:pt idx="2162">
                  <c:v>124.41858000000001</c:v>
                </c:pt>
                <c:pt idx="2163">
                  <c:v>128.90942000000001</c:v>
                </c:pt>
                <c:pt idx="2164">
                  <c:v>130.45209</c:v>
                </c:pt>
                <c:pt idx="2165">
                  <c:v>121.82277000000001</c:v>
                </c:pt>
                <c:pt idx="2166">
                  <c:v>122.51779999999999</c:v>
                </c:pt>
                <c:pt idx="2167">
                  <c:v>121.71879</c:v>
                </c:pt>
                <c:pt idx="2168">
                  <c:v>123.36488</c:v>
                </c:pt>
                <c:pt idx="2169">
                  <c:v>114.64955999999999</c:v>
                </c:pt>
                <c:pt idx="2170">
                  <c:v>109.95055000000001</c:v>
                </c:pt>
                <c:pt idx="2171">
                  <c:v>101.00216</c:v>
                </c:pt>
                <c:pt idx="2172">
                  <c:v>88.671459999999996</c:v>
                </c:pt>
                <c:pt idx="2173">
                  <c:v>88.865250000000003</c:v>
                </c:pt>
                <c:pt idx="2174">
                  <c:v>86.010069999999999</c:v>
                </c:pt>
                <c:pt idx="2175">
                  <c:v>83.355360000000005</c:v>
                </c:pt>
                <c:pt idx="2176">
                  <c:v>85.418610000000001</c:v>
                </c:pt>
                <c:pt idx="2177">
                  <c:v>83.069270000000003</c:v>
                </c:pt>
                <c:pt idx="2178">
                  <c:v>81.339979999999997</c:v>
                </c:pt>
                <c:pt idx="2179">
                  <c:v>74.447509999999994</c:v>
                </c:pt>
                <c:pt idx="2180">
                  <c:v>74.536379999999994</c:v>
                </c:pt>
                <c:pt idx="2181">
                  <c:v>72.000569999999996</c:v>
                </c:pt>
                <c:pt idx="2182">
                  <c:v>68.791089999999997</c:v>
                </c:pt>
                <c:pt idx="2183">
                  <c:v>73.283249999999995</c:v>
                </c:pt>
                <c:pt idx="2184">
                  <c:v>73.598230000000001</c:v>
                </c:pt>
                <c:pt idx="2185">
                  <c:v>79.111350000000002</c:v>
                </c:pt>
                <c:pt idx="2186">
                  <c:v>85.936840000000004</c:v>
                </c:pt>
                <c:pt idx="2187">
                  <c:v>81.815939999999998</c:v>
                </c:pt>
                <c:pt idx="2188">
                  <c:v>81.378029999999995</c:v>
                </c:pt>
                <c:pt idx="2189">
                  <c:v>77.086950000000002</c:v>
                </c:pt>
                <c:pt idx="2190">
                  <c:v>72.56277</c:v>
                </c:pt>
                <c:pt idx="2191">
                  <c:v>69.740250000000003</c:v>
                </c:pt>
                <c:pt idx="2192">
                  <c:v>69.374589999999998</c:v>
                </c:pt>
                <c:pt idx="2193">
                  <c:v>68.221059999999994</c:v>
                </c:pt>
                <c:pt idx="2194">
                  <c:v>64.752830000000003</c:v>
                </c:pt>
                <c:pt idx="2195">
                  <c:v>66.454759999999993</c:v>
                </c:pt>
                <c:pt idx="2196">
                  <c:v>65.977220000000003</c:v>
                </c:pt>
                <c:pt idx="2197">
                  <c:v>62.432070000000003</c:v>
                </c:pt>
                <c:pt idx="2198">
                  <c:v>60.474339999999998</c:v>
                </c:pt>
                <c:pt idx="2199">
                  <c:v>60.989800000000002</c:v>
                </c:pt>
                <c:pt idx="2200">
                  <c:v>58.836260000000003</c:v>
                </c:pt>
                <c:pt idx="2201">
                  <c:v>57.715380000000003</c:v>
                </c:pt>
                <c:pt idx="2202">
                  <c:v>59.35671</c:v>
                </c:pt>
                <c:pt idx="2203">
                  <c:v>59.102939999999997</c:v>
                </c:pt>
                <c:pt idx="2204">
                  <c:v>55.511180000000003</c:v>
                </c:pt>
                <c:pt idx="2205">
                  <c:v>53.28304</c:v>
                </c:pt>
                <c:pt idx="2206">
                  <c:v>51.005969999999998</c:v>
                </c:pt>
                <c:pt idx="2207">
                  <c:v>50.975969999999997</c:v>
                </c:pt>
                <c:pt idx="2208">
                  <c:v>51.9786</c:v>
                </c:pt>
                <c:pt idx="2209">
                  <c:v>56.26097</c:v>
                </c:pt>
                <c:pt idx="2210">
                  <c:v>57.568959999999997</c:v>
                </c:pt>
                <c:pt idx="2211">
                  <c:v>59.469050000000003</c:v>
                </c:pt>
                <c:pt idx="2212">
                  <c:v>57.711770000000001</c:v>
                </c:pt>
                <c:pt idx="2213">
                  <c:v>57.227220000000003</c:v>
                </c:pt>
                <c:pt idx="2214">
                  <c:v>50.292810000000003</c:v>
                </c:pt>
                <c:pt idx="2215">
                  <c:v>48.463279999999997</c:v>
                </c:pt>
                <c:pt idx="2216">
                  <c:v>46.326070000000001</c:v>
                </c:pt>
                <c:pt idx="2217">
                  <c:v>41.734290000000001</c:v>
                </c:pt>
                <c:pt idx="2218">
                  <c:v>42.487499999999997</c:v>
                </c:pt>
                <c:pt idx="2219">
                  <c:v>43.541440000000001</c:v>
                </c:pt>
                <c:pt idx="2220">
                  <c:v>47.157130000000002</c:v>
                </c:pt>
                <c:pt idx="2221">
                  <c:v>46.656280000000002</c:v>
                </c:pt>
                <c:pt idx="2222">
                  <c:v>44.947949999999999</c:v>
                </c:pt>
                <c:pt idx="2223">
                  <c:v>43.906289999999998</c:v>
                </c:pt>
                <c:pt idx="2224">
                  <c:v>39.489359999999998</c:v>
                </c:pt>
                <c:pt idx="2225">
                  <c:v>37.582909999999998</c:v>
                </c:pt>
                <c:pt idx="2226">
                  <c:v>39.01446</c:v>
                </c:pt>
                <c:pt idx="2227">
                  <c:v>36.243200000000002</c:v>
                </c:pt>
                <c:pt idx="2228">
                  <c:v>40.569839999999999</c:v>
                </c:pt>
                <c:pt idx="2229">
                  <c:v>43.511879999999998</c:v>
                </c:pt>
                <c:pt idx="2230">
                  <c:v>45.43759</c:v>
                </c:pt>
                <c:pt idx="2231">
                  <c:v>44.89246</c:v>
                </c:pt>
                <c:pt idx="2232">
                  <c:v>44.724930000000001</c:v>
                </c:pt>
                <c:pt idx="2233">
                  <c:v>41.995620000000002</c:v>
                </c:pt>
                <c:pt idx="2234">
                  <c:v>42.30829</c:v>
                </c:pt>
                <c:pt idx="2235">
                  <c:v>41.436799999999998</c:v>
                </c:pt>
                <c:pt idx="2236">
                  <c:v>44.183030000000002</c:v>
                </c:pt>
                <c:pt idx="2237">
                  <c:v>39.558639999999997</c:v>
                </c:pt>
                <c:pt idx="2238">
                  <c:v>40.232599999999998</c:v>
                </c:pt>
                <c:pt idx="2239">
                  <c:v>39.936889999999998</c:v>
                </c:pt>
                <c:pt idx="2240">
                  <c:v>36.079389999999997</c:v>
                </c:pt>
                <c:pt idx="2241">
                  <c:v>34.319800000000001</c:v>
                </c:pt>
                <c:pt idx="2242">
                  <c:v>38.296790000000001</c:v>
                </c:pt>
                <c:pt idx="2243">
                  <c:v>39.802930000000003</c:v>
                </c:pt>
                <c:pt idx="2244">
                  <c:v>46.70534</c:v>
                </c:pt>
                <c:pt idx="2245">
                  <c:v>48.959719999999997</c:v>
                </c:pt>
                <c:pt idx="2246">
                  <c:v>45.74324</c:v>
                </c:pt>
                <c:pt idx="2247">
                  <c:v>41.902059999999999</c:v>
                </c:pt>
                <c:pt idx="2248">
                  <c:v>36.24503</c:v>
                </c:pt>
                <c:pt idx="2249">
                  <c:v>32.622970000000002</c:v>
                </c:pt>
                <c:pt idx="2250">
                  <c:v>28.71884</c:v>
                </c:pt>
                <c:pt idx="2251">
                  <c:v>31.57461</c:v>
                </c:pt>
                <c:pt idx="2252">
                  <c:v>39.738100000000003</c:v>
                </c:pt>
                <c:pt idx="2253">
                  <c:v>41.426049999999996</c:v>
                </c:pt>
                <c:pt idx="2254">
                  <c:v>48.990470000000002</c:v>
                </c:pt>
                <c:pt idx="2255">
                  <c:v>48.42201</c:v>
                </c:pt>
                <c:pt idx="2256">
                  <c:v>45.336060000000003</c:v>
                </c:pt>
                <c:pt idx="2257">
                  <c:v>43.933120000000002</c:v>
                </c:pt>
                <c:pt idx="2258">
                  <c:v>39.063960000000002</c:v>
                </c:pt>
                <c:pt idx="2259">
                  <c:v>39.010649999999998</c:v>
                </c:pt>
                <c:pt idx="2260">
                  <c:v>38.549419999999998</c:v>
                </c:pt>
                <c:pt idx="2261">
                  <c:v>40.235050000000001</c:v>
                </c:pt>
                <c:pt idx="2262">
                  <c:v>41.328609999999998</c:v>
                </c:pt>
                <c:pt idx="2263">
                  <c:v>34.872050000000002</c:v>
                </c:pt>
                <c:pt idx="2264">
                  <c:v>36.816409999999998</c:v>
                </c:pt>
                <c:pt idx="2265">
                  <c:v>35.583620000000003</c:v>
                </c:pt>
                <c:pt idx="2266">
                  <c:v>34.842669999999998</c:v>
                </c:pt>
                <c:pt idx="2267">
                  <c:v>35.106389999999998</c:v>
                </c:pt>
                <c:pt idx="2268">
                  <c:v>34.556570000000001</c:v>
                </c:pt>
                <c:pt idx="2269">
                  <c:v>35.13729</c:v>
                </c:pt>
                <c:pt idx="2270">
                  <c:v>34.967449999999999</c:v>
                </c:pt>
                <c:pt idx="2271">
                  <c:v>32.508540000000004</c:v>
                </c:pt>
                <c:pt idx="2272">
                  <c:v>28.201170000000001</c:v>
                </c:pt>
                <c:pt idx="2273">
                  <c:v>24.998670000000001</c:v>
                </c:pt>
                <c:pt idx="2274">
                  <c:v>27.017620000000001</c:v>
                </c:pt>
                <c:pt idx="2275">
                  <c:v>29.136620000000001</c:v>
                </c:pt>
                <c:pt idx="2276">
                  <c:v>29.770659999999999</c:v>
                </c:pt>
                <c:pt idx="2277">
                  <c:v>30.38869</c:v>
                </c:pt>
                <c:pt idx="2278">
                  <c:v>32.995600000000003</c:v>
                </c:pt>
                <c:pt idx="2279">
                  <c:v>33.463380000000001</c:v>
                </c:pt>
                <c:pt idx="2280">
                  <c:v>30.218730000000001</c:v>
                </c:pt>
                <c:pt idx="2281">
                  <c:v>32.681170000000002</c:v>
                </c:pt>
                <c:pt idx="2282">
                  <c:v>33.328479999999999</c:v>
                </c:pt>
                <c:pt idx="2283">
                  <c:v>33.61965</c:v>
                </c:pt>
                <c:pt idx="2284">
                  <c:v>29.253689999999999</c:v>
                </c:pt>
                <c:pt idx="2285">
                  <c:v>28.104379999999999</c:v>
                </c:pt>
                <c:pt idx="2286">
                  <c:v>28.833690000000001</c:v>
                </c:pt>
                <c:pt idx="2287">
                  <c:v>27.031549999999999</c:v>
                </c:pt>
                <c:pt idx="2288">
                  <c:v>31.22007</c:v>
                </c:pt>
                <c:pt idx="2289">
                  <c:v>31.054269999999999</c:v>
                </c:pt>
                <c:pt idx="2290">
                  <c:v>33.599449999999997</c:v>
                </c:pt>
                <c:pt idx="2291">
                  <c:v>39.163260000000001</c:v>
                </c:pt>
                <c:pt idx="2292">
                  <c:v>38.61054</c:v>
                </c:pt>
                <c:pt idx="2293">
                  <c:v>37.111409999999999</c:v>
                </c:pt>
                <c:pt idx="2294">
                  <c:v>35.050510000000003</c:v>
                </c:pt>
                <c:pt idx="2295">
                  <c:v>33.833460000000002</c:v>
                </c:pt>
                <c:pt idx="2296">
                  <c:v>33.77955</c:v>
                </c:pt>
                <c:pt idx="2297">
                  <c:v>31.422619999999998</c:v>
                </c:pt>
                <c:pt idx="2298">
                  <c:v>30.291810000000002</c:v>
                </c:pt>
                <c:pt idx="2299">
                  <c:v>28.15166</c:v>
                </c:pt>
                <c:pt idx="2300">
                  <c:v>31.680530000000001</c:v>
                </c:pt>
                <c:pt idx="2301">
                  <c:v>33.113810000000001</c:v>
                </c:pt>
                <c:pt idx="2302">
                  <c:v>34.258049999999997</c:v>
                </c:pt>
                <c:pt idx="2303">
                  <c:v>33.782249999999998</c:v>
                </c:pt>
                <c:pt idx="2304">
                  <c:v>34.586150000000004</c:v>
                </c:pt>
                <c:pt idx="2305">
                  <c:v>33.352780000000003</c:v>
                </c:pt>
                <c:pt idx="2306">
                  <c:v>34.228940000000001</c:v>
                </c:pt>
                <c:pt idx="2307">
                  <c:v>32.899970000000003</c:v>
                </c:pt>
                <c:pt idx="2308">
                  <c:v>27.214379999999998</c:v>
                </c:pt>
                <c:pt idx="2309">
                  <c:v>28.33531</c:v>
                </c:pt>
                <c:pt idx="2310">
                  <c:v>30.20683</c:v>
                </c:pt>
                <c:pt idx="2311">
                  <c:v>31.397670000000002</c:v>
                </c:pt>
                <c:pt idx="2312">
                  <c:v>32.178260000000002</c:v>
                </c:pt>
                <c:pt idx="2313">
                  <c:v>30.28988</c:v>
                </c:pt>
                <c:pt idx="2314">
                  <c:v>33.804740000000002</c:v>
                </c:pt>
                <c:pt idx="2315">
                  <c:v>35.051549999999999</c:v>
                </c:pt>
                <c:pt idx="2316">
                  <c:v>38.293680000000002</c:v>
                </c:pt>
                <c:pt idx="2317">
                  <c:v>42.279400000000003</c:v>
                </c:pt>
                <c:pt idx="2318">
                  <c:v>40.418990000000001</c:v>
                </c:pt>
                <c:pt idx="2319">
                  <c:v>41.654130000000002</c:v>
                </c:pt>
                <c:pt idx="2320">
                  <c:v>37.252920000000003</c:v>
                </c:pt>
                <c:pt idx="2321">
                  <c:v>37.546329999999998</c:v>
                </c:pt>
                <c:pt idx="2322">
                  <c:v>36.527389999999997</c:v>
                </c:pt>
                <c:pt idx="2323">
                  <c:v>31.769539999999999</c:v>
                </c:pt>
                <c:pt idx="2324">
                  <c:v>31.939409999999999</c:v>
                </c:pt>
                <c:pt idx="2325">
                  <c:v>35.00441</c:v>
                </c:pt>
                <c:pt idx="2326">
                  <c:v>36.983130000000003</c:v>
                </c:pt>
                <c:pt idx="2327">
                  <c:v>42.92456</c:v>
                </c:pt>
                <c:pt idx="2328">
                  <c:v>45.327550000000002</c:v>
                </c:pt>
                <c:pt idx="2329">
                  <c:v>46.944980000000001</c:v>
                </c:pt>
                <c:pt idx="2330">
                  <c:v>45.417900000000003</c:v>
                </c:pt>
                <c:pt idx="2331">
                  <c:v>47.874479999999998</c:v>
                </c:pt>
                <c:pt idx="2332">
                  <c:v>47.011710000000001</c:v>
                </c:pt>
                <c:pt idx="2333">
                  <c:v>44.309809999999999</c:v>
                </c:pt>
                <c:pt idx="2334">
                  <c:v>46.41675</c:v>
                </c:pt>
                <c:pt idx="2335">
                  <c:v>49.770780000000002</c:v>
                </c:pt>
                <c:pt idx="2336">
                  <c:v>46.183079999999997</c:v>
                </c:pt>
                <c:pt idx="2337">
                  <c:v>47.982309999999998</c:v>
                </c:pt>
                <c:pt idx="2338">
                  <c:v>51.257100000000001</c:v>
                </c:pt>
                <c:pt idx="2339">
                  <c:v>50.639090000000003</c:v>
                </c:pt>
                <c:pt idx="2340">
                  <c:v>52.363750000000003</c:v>
                </c:pt>
                <c:pt idx="2341">
                  <c:v>53.041789999999999</c:v>
                </c:pt>
                <c:pt idx="2342">
                  <c:v>57.852690000000003</c:v>
                </c:pt>
                <c:pt idx="2343">
                  <c:v>57.568049999999999</c:v>
                </c:pt>
                <c:pt idx="2344">
                  <c:v>61.716949999999997</c:v>
                </c:pt>
                <c:pt idx="2345">
                  <c:v>63.886830000000003</c:v>
                </c:pt>
                <c:pt idx="2346">
                  <c:v>59.222209999999997</c:v>
                </c:pt>
                <c:pt idx="2347">
                  <c:v>59.765039999999999</c:v>
                </c:pt>
                <c:pt idx="2348">
                  <c:v>58.009520000000002</c:v>
                </c:pt>
                <c:pt idx="2349">
                  <c:v>56.018549999999998</c:v>
                </c:pt>
                <c:pt idx="2350">
                  <c:v>51.766509999999997</c:v>
                </c:pt>
                <c:pt idx="2351">
                  <c:v>45.195140000000002</c:v>
                </c:pt>
                <c:pt idx="2352">
                  <c:v>43.968739999999997</c:v>
                </c:pt>
                <c:pt idx="2353">
                  <c:v>36.224879999999999</c:v>
                </c:pt>
                <c:pt idx="2354">
                  <c:v>38.557920000000003</c:v>
                </c:pt>
                <c:pt idx="2355">
                  <c:v>38.965539999999997</c:v>
                </c:pt>
                <c:pt idx="2356">
                  <c:v>38.734499999999997</c:v>
                </c:pt>
                <c:pt idx="2357">
                  <c:v>38.370579999999997</c:v>
                </c:pt>
                <c:pt idx="2358">
                  <c:v>37.204799999999999</c:v>
                </c:pt>
                <c:pt idx="2359">
                  <c:v>38.127580000000002</c:v>
                </c:pt>
                <c:pt idx="2360">
                  <c:v>37.903509999999997</c:v>
                </c:pt>
                <c:pt idx="2361">
                  <c:v>40.32282</c:v>
                </c:pt>
                <c:pt idx="2362">
                  <c:v>40.441409999999998</c:v>
                </c:pt>
                <c:pt idx="2363">
                  <c:v>37.974939999999997</c:v>
                </c:pt>
                <c:pt idx="2364">
                  <c:v>39.312640000000002</c:v>
                </c:pt>
                <c:pt idx="2365">
                  <c:v>39.839149999999997</c:v>
                </c:pt>
                <c:pt idx="2366">
                  <c:v>38.85519</c:v>
                </c:pt>
                <c:pt idx="2367">
                  <c:v>38.439979999999998</c:v>
                </c:pt>
                <c:pt idx="2368">
                  <c:v>36.784700000000001</c:v>
                </c:pt>
                <c:pt idx="2369">
                  <c:v>38.555959999999999</c:v>
                </c:pt>
                <c:pt idx="2370">
                  <c:v>41.3249</c:v>
                </c:pt>
                <c:pt idx="2371">
                  <c:v>40.103180000000002</c:v>
                </c:pt>
                <c:pt idx="2372">
                  <c:v>36.114539999999998</c:v>
                </c:pt>
                <c:pt idx="2373">
                  <c:v>32.419629999999998</c:v>
                </c:pt>
                <c:pt idx="2374">
                  <c:v>28.12097</c:v>
                </c:pt>
                <c:pt idx="2375">
                  <c:v>28.015779999999999</c:v>
                </c:pt>
                <c:pt idx="2376">
                  <c:v>25.141380000000002</c:v>
                </c:pt>
                <c:pt idx="2377">
                  <c:v>24.623609999999999</c:v>
                </c:pt>
                <c:pt idx="2378">
                  <c:v>23.81213</c:v>
                </c:pt>
                <c:pt idx="2379">
                  <c:v>25.74192</c:v>
                </c:pt>
                <c:pt idx="2380">
                  <c:v>29.53884</c:v>
                </c:pt>
                <c:pt idx="2381">
                  <c:v>33.687759999999997</c:v>
                </c:pt>
                <c:pt idx="2382">
                  <c:v>36.074420000000003</c:v>
                </c:pt>
                <c:pt idx="2383">
                  <c:v>35.89931</c:v>
                </c:pt>
                <c:pt idx="2384">
                  <c:v>36.721870000000003</c:v>
                </c:pt>
                <c:pt idx="2385">
                  <c:v>40.584049999999998</c:v>
                </c:pt>
                <c:pt idx="2386">
                  <c:v>39.921770000000002</c:v>
                </c:pt>
                <c:pt idx="2387">
                  <c:v>36.82591</c:v>
                </c:pt>
                <c:pt idx="2388">
                  <c:v>31.413019999999999</c:v>
                </c:pt>
                <c:pt idx="2389">
                  <c:v>30.67615</c:v>
                </c:pt>
                <c:pt idx="2390">
                  <c:v>30.40081</c:v>
                </c:pt>
                <c:pt idx="2391">
                  <c:v>29.899370000000001</c:v>
                </c:pt>
                <c:pt idx="2392">
                  <c:v>28.852450000000001</c:v>
                </c:pt>
                <c:pt idx="2393">
                  <c:v>28.546790000000001</c:v>
                </c:pt>
                <c:pt idx="2394">
                  <c:v>29.215520000000001</c:v>
                </c:pt>
                <c:pt idx="2395">
                  <c:v>31.54157</c:v>
                </c:pt>
                <c:pt idx="2396">
                  <c:v>32.28022</c:v>
                </c:pt>
                <c:pt idx="2397">
                  <c:v>33.983890000000002</c:v>
                </c:pt>
                <c:pt idx="2398">
                  <c:v>31.342569999999998</c:v>
                </c:pt>
                <c:pt idx="2399">
                  <c:v>35.454180000000001</c:v>
                </c:pt>
                <c:pt idx="2400">
                  <c:v>31.041309999999999</c:v>
                </c:pt>
                <c:pt idx="2401">
                  <c:v>30.17623</c:v>
                </c:pt>
                <c:pt idx="2402">
                  <c:v>33.511600000000001</c:v>
                </c:pt>
                <c:pt idx="2403">
                  <c:v>31.201280000000001</c:v>
                </c:pt>
                <c:pt idx="2404">
                  <c:v>29.408470000000001</c:v>
                </c:pt>
                <c:pt idx="2405">
                  <c:v>27.368549999999999</c:v>
                </c:pt>
                <c:pt idx="2406">
                  <c:v>26.73424</c:v>
                </c:pt>
                <c:pt idx="2407">
                  <c:v>31.465879999999999</c:v>
                </c:pt>
                <c:pt idx="2408">
                  <c:v>32.871180000000003</c:v>
                </c:pt>
                <c:pt idx="2409">
                  <c:v>37.54457</c:v>
                </c:pt>
                <c:pt idx="2410">
                  <c:v>38.252899999999997</c:v>
                </c:pt>
                <c:pt idx="2411">
                  <c:v>42.000869999999999</c:v>
                </c:pt>
                <c:pt idx="2412">
                  <c:v>46.737180000000002</c:v>
                </c:pt>
                <c:pt idx="2413">
                  <c:v>41.259039999999999</c:v>
                </c:pt>
                <c:pt idx="2414">
                  <c:v>41.86251</c:v>
                </c:pt>
                <c:pt idx="2415">
                  <c:v>38.598820000000003</c:v>
                </c:pt>
                <c:pt idx="2416">
                  <c:v>35.036769999999997</c:v>
                </c:pt>
                <c:pt idx="2417">
                  <c:v>35.647199999999998</c:v>
                </c:pt>
                <c:pt idx="2418">
                  <c:v>34.430129999999998</c:v>
                </c:pt>
                <c:pt idx="2419">
                  <c:v>36.234050000000003</c:v>
                </c:pt>
                <c:pt idx="2420">
                  <c:v>35.963360000000002</c:v>
                </c:pt>
                <c:pt idx="2421">
                  <c:v>34.83719</c:v>
                </c:pt>
                <c:pt idx="2422">
                  <c:v>38.613140000000001</c:v>
                </c:pt>
                <c:pt idx="2423">
                  <c:v>36.7667</c:v>
                </c:pt>
                <c:pt idx="2424">
                  <c:v>42.997199999999999</c:v>
                </c:pt>
                <c:pt idx="2425">
                  <c:v>43.579650000000001</c:v>
                </c:pt>
                <c:pt idx="2426">
                  <c:v>38.432690000000001</c:v>
                </c:pt>
                <c:pt idx="2427">
                  <c:v>35.090049999999998</c:v>
                </c:pt>
                <c:pt idx="2428">
                  <c:v>33.609589999999997</c:v>
                </c:pt>
                <c:pt idx="2429">
                  <c:v>31.543530000000001</c:v>
                </c:pt>
                <c:pt idx="2430">
                  <c:v>26.903300000000002</c:v>
                </c:pt>
                <c:pt idx="2431">
                  <c:v>24.40446</c:v>
                </c:pt>
                <c:pt idx="2432">
                  <c:v>25.78828</c:v>
                </c:pt>
                <c:pt idx="2433">
                  <c:v>29.036180000000002</c:v>
                </c:pt>
                <c:pt idx="2434">
                  <c:v>38.015509999999999</c:v>
                </c:pt>
                <c:pt idx="2435">
                  <c:v>40.831429999999997</c:v>
                </c:pt>
                <c:pt idx="2436">
                  <c:v>41.239570000000001</c:v>
                </c:pt>
                <c:pt idx="2437">
                  <c:v>46.804049999999997</c:v>
                </c:pt>
                <c:pt idx="2438">
                  <c:v>52.356870000000001</c:v>
                </c:pt>
                <c:pt idx="2439">
                  <c:v>52.452829999999999</c:v>
                </c:pt>
                <c:pt idx="2440">
                  <c:v>50.986989999999999</c:v>
                </c:pt>
                <c:pt idx="2441">
                  <c:v>51.763579999999997</c:v>
                </c:pt>
                <c:pt idx="2442">
                  <c:v>46.064660000000003</c:v>
                </c:pt>
                <c:pt idx="2443">
                  <c:v>46.039389999999997</c:v>
                </c:pt>
                <c:pt idx="2444">
                  <c:v>48.202930000000002</c:v>
                </c:pt>
                <c:pt idx="2445">
                  <c:v>49.471380000000003</c:v>
                </c:pt>
                <c:pt idx="2446">
                  <c:v>47.36918</c:v>
                </c:pt>
                <c:pt idx="2447">
                  <c:v>52.385890000000003</c:v>
                </c:pt>
                <c:pt idx="2448">
                  <c:v>52.029620000000001</c:v>
                </c:pt>
                <c:pt idx="2449">
                  <c:v>51.775919999999999</c:v>
                </c:pt>
                <c:pt idx="2450">
                  <c:v>49.627110000000002</c:v>
                </c:pt>
                <c:pt idx="2451">
                  <c:v>49.536569999999998</c:v>
                </c:pt>
                <c:pt idx="2452">
                  <c:v>44.364460000000001</c:v>
                </c:pt>
                <c:pt idx="2453">
                  <c:v>45.11307</c:v>
                </c:pt>
                <c:pt idx="2454">
                  <c:v>47.51437</c:v>
                </c:pt>
                <c:pt idx="2455">
                  <c:v>49.393540000000002</c:v>
                </c:pt>
                <c:pt idx="2456">
                  <c:v>44.305329999999998</c:v>
                </c:pt>
                <c:pt idx="2457">
                  <c:v>47.799889999999998</c:v>
                </c:pt>
                <c:pt idx="2458">
                  <c:v>45.264119999999998</c:v>
                </c:pt>
                <c:pt idx="2459">
                  <c:v>43.814599999999999</c:v>
                </c:pt>
                <c:pt idx="2460">
                  <c:v>40.001469999999998</c:v>
                </c:pt>
                <c:pt idx="2461">
                  <c:v>39.551949999999998</c:v>
                </c:pt>
                <c:pt idx="2462">
                  <c:v>35.410150000000002</c:v>
                </c:pt>
                <c:pt idx="2463">
                  <c:v>35.953629999999997</c:v>
                </c:pt>
                <c:pt idx="2464">
                  <c:v>34.121830000000003</c:v>
                </c:pt>
                <c:pt idx="2465">
                  <c:v>33.394939999999998</c:v>
                </c:pt>
                <c:pt idx="2466">
                  <c:v>35.44659</c:v>
                </c:pt>
                <c:pt idx="2467">
                  <c:v>43.11598</c:v>
                </c:pt>
                <c:pt idx="2468">
                  <c:v>42.920529999999999</c:v>
                </c:pt>
                <c:pt idx="2469">
                  <c:v>41.93488</c:v>
                </c:pt>
                <c:pt idx="2470">
                  <c:v>43.154380000000003</c:v>
                </c:pt>
                <c:pt idx="2471">
                  <c:v>41.611629999999998</c:v>
                </c:pt>
                <c:pt idx="2472">
                  <c:v>37.702919999999999</c:v>
                </c:pt>
                <c:pt idx="2473">
                  <c:v>36.843150000000001</c:v>
                </c:pt>
                <c:pt idx="2474">
                  <c:v>33.689660000000003</c:v>
                </c:pt>
                <c:pt idx="2475">
                  <c:v>34.636429999999997</c:v>
                </c:pt>
                <c:pt idx="2476">
                  <c:v>40.804639999999999</c:v>
                </c:pt>
                <c:pt idx="2477">
                  <c:v>42.504309999999997</c:v>
                </c:pt>
                <c:pt idx="2478">
                  <c:v>39.679510000000001</c:v>
                </c:pt>
                <c:pt idx="2479">
                  <c:v>42.213679999999997</c:v>
                </c:pt>
                <c:pt idx="2480">
                  <c:v>44.568390000000001</c:v>
                </c:pt>
                <c:pt idx="2481">
                  <c:v>41.386940000000003</c:v>
                </c:pt>
                <c:pt idx="2482">
                  <c:v>40.319719999999997</c:v>
                </c:pt>
                <c:pt idx="2483">
                  <c:v>39.849229999999999</c:v>
                </c:pt>
                <c:pt idx="2484">
                  <c:v>37.453330000000001</c:v>
                </c:pt>
                <c:pt idx="2485">
                  <c:v>38.339500000000001</c:v>
                </c:pt>
                <c:pt idx="2486">
                  <c:v>34.896970000000003</c:v>
                </c:pt>
                <c:pt idx="2487">
                  <c:v>34.149079999999998</c:v>
                </c:pt>
                <c:pt idx="2488">
                  <c:v>31.72289</c:v>
                </c:pt>
                <c:pt idx="2489">
                  <c:v>32.895760000000003</c:v>
                </c:pt>
                <c:pt idx="2490">
                  <c:v>31.527840000000001</c:v>
                </c:pt>
                <c:pt idx="2491">
                  <c:v>30.668060000000001</c:v>
                </c:pt>
                <c:pt idx="2492">
                  <c:v>31.218540000000001</c:v>
                </c:pt>
                <c:pt idx="2493">
                  <c:v>32.673470000000002</c:v>
                </c:pt>
                <c:pt idx="2494">
                  <c:v>33.790390000000002</c:v>
                </c:pt>
                <c:pt idx="2495">
                  <c:v>38.291939999999997</c:v>
                </c:pt>
                <c:pt idx="2496">
                  <c:v>36.910020000000003</c:v>
                </c:pt>
                <c:pt idx="2497">
                  <c:v>40.789169999999999</c:v>
                </c:pt>
                <c:pt idx="2498">
                  <c:v>38.740609999999997</c:v>
                </c:pt>
                <c:pt idx="2499">
                  <c:v>36.904150000000001</c:v>
                </c:pt>
                <c:pt idx="2500">
                  <c:v>33.412689999999998</c:v>
                </c:pt>
                <c:pt idx="2501">
                  <c:v>31.95618</c:v>
                </c:pt>
                <c:pt idx="2502">
                  <c:v>33.434399999999997</c:v>
                </c:pt>
                <c:pt idx="2503">
                  <c:v>33.238979999999998</c:v>
                </c:pt>
                <c:pt idx="2504">
                  <c:v>34.801119999999997</c:v>
                </c:pt>
                <c:pt idx="2505">
                  <c:v>35.803829999999998</c:v>
                </c:pt>
                <c:pt idx="2506">
                  <c:v>37.888109999999998</c:v>
                </c:pt>
                <c:pt idx="2507">
                  <c:v>42.273090000000003</c:v>
                </c:pt>
                <c:pt idx="2508">
                  <c:v>43.343409999999999</c:v>
                </c:pt>
                <c:pt idx="2509">
                  <c:v>41.474310000000003</c:v>
                </c:pt>
                <c:pt idx="2510">
                  <c:v>39.829000000000001</c:v>
                </c:pt>
                <c:pt idx="2511">
                  <c:v>38.712820000000001</c:v>
                </c:pt>
                <c:pt idx="2512">
                  <c:v>41.048859999999998</c:v>
                </c:pt>
                <c:pt idx="2513">
                  <c:v>39.9024</c:v>
                </c:pt>
                <c:pt idx="2514">
                  <c:v>37.058950000000003</c:v>
                </c:pt>
                <c:pt idx="2515">
                  <c:v>37.749299999999998</c:v>
                </c:pt>
                <c:pt idx="2516">
                  <c:v>36.940820000000002</c:v>
                </c:pt>
                <c:pt idx="2517">
                  <c:v>36.391069999999999</c:v>
                </c:pt>
                <c:pt idx="2518">
                  <c:v>39.221290000000003</c:v>
                </c:pt>
                <c:pt idx="2519">
                  <c:v>37.955919999999999</c:v>
                </c:pt>
                <c:pt idx="2520">
                  <c:v>40.832740000000001</c:v>
                </c:pt>
                <c:pt idx="2521">
                  <c:v>42.436860000000003</c:v>
                </c:pt>
                <c:pt idx="2522">
                  <c:v>44.078249999999997</c:v>
                </c:pt>
                <c:pt idx="2523">
                  <c:v>45.763950000000001</c:v>
                </c:pt>
                <c:pt idx="2524">
                  <c:v>41.999740000000003</c:v>
                </c:pt>
                <c:pt idx="2525">
                  <c:v>43.025750000000002</c:v>
                </c:pt>
                <c:pt idx="2526">
                  <c:v>36.10539</c:v>
                </c:pt>
                <c:pt idx="2527">
                  <c:v>32.369160000000001</c:v>
                </c:pt>
                <c:pt idx="2528">
                  <c:v>34.7425</c:v>
                </c:pt>
                <c:pt idx="2529">
                  <c:v>33.439839999999997</c:v>
                </c:pt>
                <c:pt idx="2530">
                  <c:v>37.277030000000003</c:v>
                </c:pt>
                <c:pt idx="2531">
                  <c:v>39.669020000000003</c:v>
                </c:pt>
                <c:pt idx="2532">
                  <c:v>41.36636</c:v>
                </c:pt>
                <c:pt idx="2533">
                  <c:v>43.837609999999998</c:v>
                </c:pt>
                <c:pt idx="2534">
                  <c:v>43.644500000000001</c:v>
                </c:pt>
                <c:pt idx="2535">
                  <c:v>46.024819999999998</c:v>
                </c:pt>
                <c:pt idx="2536">
                  <c:v>47.132429999999999</c:v>
                </c:pt>
                <c:pt idx="2537">
                  <c:v>46.14911</c:v>
                </c:pt>
                <c:pt idx="2538">
                  <c:v>47.349960000000003</c:v>
                </c:pt>
                <c:pt idx="2539">
                  <c:v>49.415599999999998</c:v>
                </c:pt>
                <c:pt idx="2540">
                  <c:v>48.164209999999997</c:v>
                </c:pt>
                <c:pt idx="2541">
                  <c:v>47.041049999999998</c:v>
                </c:pt>
                <c:pt idx="2542">
                  <c:v>45.381749999999997</c:v>
                </c:pt>
                <c:pt idx="2543">
                  <c:v>44.053449999999998</c:v>
                </c:pt>
                <c:pt idx="2544">
                  <c:v>45.1494</c:v>
                </c:pt>
                <c:pt idx="2545">
                  <c:v>46.837420000000002</c:v>
                </c:pt>
                <c:pt idx="2546">
                  <c:v>47.71893</c:v>
                </c:pt>
                <c:pt idx="2547">
                  <c:v>45.157530000000001</c:v>
                </c:pt>
                <c:pt idx="2548">
                  <c:v>45.922469999999997</c:v>
                </c:pt>
                <c:pt idx="2549">
                  <c:v>48.002099999999999</c:v>
                </c:pt>
                <c:pt idx="2550">
                  <c:v>46.342799999999997</c:v>
                </c:pt>
                <c:pt idx="2551">
                  <c:v>47.711480000000002</c:v>
                </c:pt>
                <c:pt idx="2552">
                  <c:v>48.937950000000001</c:v>
                </c:pt>
                <c:pt idx="2553">
                  <c:v>56.276310000000002</c:v>
                </c:pt>
                <c:pt idx="2554">
                  <c:v>63.822150000000001</c:v>
                </c:pt>
                <c:pt idx="2555">
                  <c:v>68.444900000000004</c:v>
                </c:pt>
                <c:pt idx="2556">
                  <c:v>69.958100000000002</c:v>
                </c:pt>
                <c:pt idx="2557">
                  <c:v>72.713710000000006</c:v>
                </c:pt>
                <c:pt idx="2558">
                  <c:v>74.842280000000002</c:v>
                </c:pt>
                <c:pt idx="2559">
                  <c:v>76.182990000000004</c:v>
                </c:pt>
                <c:pt idx="2560">
                  <c:v>75.048159999999996</c:v>
                </c:pt>
                <c:pt idx="2561">
                  <c:v>77.186070000000001</c:v>
                </c:pt>
                <c:pt idx="2562">
                  <c:v>74.459159999999997</c:v>
                </c:pt>
                <c:pt idx="2563">
                  <c:v>75.902420000000006</c:v>
                </c:pt>
                <c:pt idx="2564">
                  <c:v>71.466899999999995</c:v>
                </c:pt>
                <c:pt idx="2565">
                  <c:v>71.050020000000004</c:v>
                </c:pt>
                <c:pt idx="2566">
                  <c:v>67.975819999999999</c:v>
                </c:pt>
                <c:pt idx="2567">
                  <c:v>66.962190000000007</c:v>
                </c:pt>
                <c:pt idx="2568">
                  <c:v>69.773750000000007</c:v>
                </c:pt>
                <c:pt idx="2569">
                  <c:v>69.011889999999994</c:v>
                </c:pt>
                <c:pt idx="2570">
                  <c:v>69.532079999999993</c:v>
                </c:pt>
                <c:pt idx="2571">
                  <c:v>71.091899999999995</c:v>
                </c:pt>
                <c:pt idx="2572">
                  <c:v>66.654039999999995</c:v>
                </c:pt>
                <c:pt idx="2573">
                  <c:v>65.190529999999995</c:v>
                </c:pt>
                <c:pt idx="2574">
                  <c:v>62.34243</c:v>
                </c:pt>
                <c:pt idx="2575">
                  <c:v>65.571240000000003</c:v>
                </c:pt>
                <c:pt idx="2576">
                  <c:v>66.835009999999997</c:v>
                </c:pt>
                <c:pt idx="2577">
                  <c:v>71.373850000000004</c:v>
                </c:pt>
                <c:pt idx="2578">
                  <c:v>78.565370000000001</c:v>
                </c:pt>
                <c:pt idx="2579">
                  <c:v>75.600719999999995</c:v>
                </c:pt>
                <c:pt idx="2580">
                  <c:v>76.298069999999996</c:v>
                </c:pt>
                <c:pt idx="2581">
                  <c:v>81.270470000000003</c:v>
                </c:pt>
                <c:pt idx="2582">
                  <c:v>81.485299999999995</c:v>
                </c:pt>
                <c:pt idx="2583">
                  <c:v>75.143010000000004</c:v>
                </c:pt>
                <c:pt idx="2584">
                  <c:v>74.420779999999993</c:v>
                </c:pt>
                <c:pt idx="2585">
                  <c:v>72.591309999999993</c:v>
                </c:pt>
                <c:pt idx="2586">
                  <c:v>68.475120000000004</c:v>
                </c:pt>
                <c:pt idx="2587">
                  <c:v>70.419560000000004</c:v>
                </c:pt>
                <c:pt idx="2588">
                  <c:v>68.519229999999993</c:v>
                </c:pt>
                <c:pt idx="2589">
                  <c:v>68.460400000000007</c:v>
                </c:pt>
                <c:pt idx="2590">
                  <c:v>72.325180000000003</c:v>
                </c:pt>
                <c:pt idx="2591">
                  <c:v>78.095950000000002</c:v>
                </c:pt>
                <c:pt idx="2592">
                  <c:v>79.77655</c:v>
                </c:pt>
                <c:pt idx="2593">
                  <c:v>79.247749999999996</c:v>
                </c:pt>
                <c:pt idx="2594">
                  <c:v>85.055160000000001</c:v>
                </c:pt>
                <c:pt idx="2595">
                  <c:v>91.427819999999997</c:v>
                </c:pt>
                <c:pt idx="2596">
                  <c:v>94.446129999999997</c:v>
                </c:pt>
                <c:pt idx="2597">
                  <c:v>104.62916</c:v>
                </c:pt>
                <c:pt idx="2598">
                  <c:v>105.45451</c:v>
                </c:pt>
                <c:pt idx="2599">
                  <c:v>105.53897000000001</c:v>
                </c:pt>
                <c:pt idx="2600">
                  <c:v>98.819220000000001</c:v>
                </c:pt>
                <c:pt idx="2601">
                  <c:v>94.209029999999998</c:v>
                </c:pt>
                <c:pt idx="2602">
                  <c:v>89.692089999999993</c:v>
                </c:pt>
                <c:pt idx="2603">
                  <c:v>89.722930000000005</c:v>
                </c:pt>
                <c:pt idx="2604">
                  <c:v>91.488029999999995</c:v>
                </c:pt>
                <c:pt idx="2605">
                  <c:v>99.183210000000003</c:v>
                </c:pt>
                <c:pt idx="2606">
                  <c:v>102.33292</c:v>
                </c:pt>
                <c:pt idx="2607">
                  <c:v>110.56422999999999</c:v>
                </c:pt>
                <c:pt idx="2608">
                  <c:v>111.42256999999999</c:v>
                </c:pt>
                <c:pt idx="2609">
                  <c:v>114.43244</c:v>
                </c:pt>
                <c:pt idx="2610">
                  <c:v>113.7663</c:v>
                </c:pt>
                <c:pt idx="2611">
                  <c:v>120.60599999999999</c:v>
                </c:pt>
                <c:pt idx="2612">
                  <c:v>118.58323</c:v>
                </c:pt>
                <c:pt idx="2613">
                  <c:v>120.92641999999999</c:v>
                </c:pt>
                <c:pt idx="2614">
                  <c:v>122.1181</c:v>
                </c:pt>
                <c:pt idx="2615">
                  <c:v>121.03005</c:v>
                </c:pt>
                <c:pt idx="2616">
                  <c:v>117.13082</c:v>
                </c:pt>
                <c:pt idx="2617">
                  <c:v>116.76773</c:v>
                </c:pt>
                <c:pt idx="2618">
                  <c:v>116.62141</c:v>
                </c:pt>
                <c:pt idx="2619">
                  <c:v>124.58931</c:v>
                </c:pt>
                <c:pt idx="2620">
                  <c:v>130.55955</c:v>
                </c:pt>
                <c:pt idx="2621">
                  <c:v>138.96100999999999</c:v>
                </c:pt>
                <c:pt idx="2622">
                  <c:v>140.23428000000001</c:v>
                </c:pt>
                <c:pt idx="2623">
                  <c:v>140.16721000000001</c:v>
                </c:pt>
                <c:pt idx="2624">
                  <c:v>137.78313</c:v>
                </c:pt>
                <c:pt idx="2625">
                  <c:v>134.63682</c:v>
                </c:pt>
                <c:pt idx="2626">
                  <c:v>129.78887</c:v>
                </c:pt>
                <c:pt idx="2627">
                  <c:v>120.23696</c:v>
                </c:pt>
                <c:pt idx="2628">
                  <c:v>117.74332</c:v>
                </c:pt>
                <c:pt idx="2629">
                  <c:v>116.24035000000001</c:v>
                </c:pt>
                <c:pt idx="2630">
                  <c:v>112.49030999999999</c:v>
                </c:pt>
                <c:pt idx="2631">
                  <c:v>115.18781</c:v>
                </c:pt>
                <c:pt idx="2632">
                  <c:v>119.13008000000001</c:v>
                </c:pt>
                <c:pt idx="2633">
                  <c:v>119.35905</c:v>
                </c:pt>
                <c:pt idx="2634">
                  <c:v>125.63930000000001</c:v>
                </c:pt>
                <c:pt idx="2635">
                  <c:v>128.12934999999999</c:v>
                </c:pt>
                <c:pt idx="2636">
                  <c:v>127.02499</c:v>
                </c:pt>
                <c:pt idx="2637">
                  <c:v>120.5943</c:v>
                </c:pt>
                <c:pt idx="2638">
                  <c:v>121.89086</c:v>
                </c:pt>
                <c:pt idx="2639">
                  <c:v>115.27368</c:v>
                </c:pt>
                <c:pt idx="2640">
                  <c:v>108.08308</c:v>
                </c:pt>
                <c:pt idx="2641">
                  <c:v>110.64772000000001</c:v>
                </c:pt>
                <c:pt idx="2642">
                  <c:v>109.37786</c:v>
                </c:pt>
                <c:pt idx="2643">
                  <c:v>110.19889999999999</c:v>
                </c:pt>
                <c:pt idx="2644">
                  <c:v>113.27403</c:v>
                </c:pt>
                <c:pt idx="2645">
                  <c:v>107.30021000000001</c:v>
                </c:pt>
                <c:pt idx="2646">
                  <c:v>100.45692</c:v>
                </c:pt>
                <c:pt idx="2647">
                  <c:v>95.189390000000003</c:v>
                </c:pt>
                <c:pt idx="2648">
                  <c:v>96.369410000000002</c:v>
                </c:pt>
                <c:pt idx="2649">
                  <c:v>89.174139999999994</c:v>
                </c:pt>
                <c:pt idx="2650">
                  <c:v>83.363489999999999</c:v>
                </c:pt>
                <c:pt idx="2651">
                  <c:v>81.944450000000003</c:v>
                </c:pt>
                <c:pt idx="2652">
                  <c:v>80.18974</c:v>
                </c:pt>
                <c:pt idx="2653">
                  <c:v>81.090040000000002</c:v>
                </c:pt>
                <c:pt idx="2654">
                  <c:v>80.80153</c:v>
                </c:pt>
                <c:pt idx="2655">
                  <c:v>80.039839999999998</c:v>
                </c:pt>
                <c:pt idx="2656">
                  <c:v>79.224519999999998</c:v>
                </c:pt>
                <c:pt idx="2657">
                  <c:v>85.341610000000003</c:v>
                </c:pt>
                <c:pt idx="2658">
                  <c:v>87.034450000000007</c:v>
                </c:pt>
                <c:pt idx="2659">
                  <c:v>87.757599999999996</c:v>
                </c:pt>
                <c:pt idx="2660">
                  <c:v>86.91431</c:v>
                </c:pt>
                <c:pt idx="2661">
                  <c:v>81.269159999999999</c:v>
                </c:pt>
                <c:pt idx="2662">
                  <c:v>80.059899999999999</c:v>
                </c:pt>
                <c:pt idx="2663">
                  <c:v>77.514989999999997</c:v>
                </c:pt>
                <c:pt idx="2664">
                  <c:v>74.932770000000005</c:v>
                </c:pt>
                <c:pt idx="2665">
                  <c:v>78.229349999999997</c:v>
                </c:pt>
                <c:pt idx="2666">
                  <c:v>76.087689999999995</c:v>
                </c:pt>
                <c:pt idx="2667">
                  <c:v>78.754890000000003</c:v>
                </c:pt>
                <c:pt idx="2668">
                  <c:v>80.193650000000005</c:v>
                </c:pt>
                <c:pt idx="2669">
                  <c:v>85.438940000000002</c:v>
                </c:pt>
                <c:pt idx="2670">
                  <c:v>83.271649999999994</c:v>
                </c:pt>
                <c:pt idx="2671">
                  <c:v>79.015770000000003</c:v>
                </c:pt>
                <c:pt idx="2672">
                  <c:v>82.916070000000005</c:v>
                </c:pt>
                <c:pt idx="2673">
                  <c:v>84.664860000000004</c:v>
                </c:pt>
                <c:pt idx="2674">
                  <c:v>83.76097</c:v>
                </c:pt>
                <c:pt idx="2675">
                  <c:v>84.721879999999999</c:v>
                </c:pt>
                <c:pt idx="2676">
                  <c:v>83.54759</c:v>
                </c:pt>
                <c:pt idx="2677">
                  <c:v>84.657679999999999</c:v>
                </c:pt>
                <c:pt idx="2678">
                  <c:v>86.185019999999994</c:v>
                </c:pt>
                <c:pt idx="2679">
                  <c:v>84.668080000000003</c:v>
                </c:pt>
                <c:pt idx="2680">
                  <c:v>81.512439999999998</c:v>
                </c:pt>
                <c:pt idx="2681">
                  <c:v>76.592219999999998</c:v>
                </c:pt>
                <c:pt idx="2682">
                  <c:v>76.012339999999995</c:v>
                </c:pt>
                <c:pt idx="2683">
                  <c:v>74.355530000000002</c:v>
                </c:pt>
                <c:pt idx="2684">
                  <c:v>69.701059999999998</c:v>
                </c:pt>
                <c:pt idx="2685">
                  <c:v>70.114180000000005</c:v>
                </c:pt>
                <c:pt idx="2686">
                  <c:v>75.841989999999996</c:v>
                </c:pt>
                <c:pt idx="2687">
                  <c:v>77.760940000000005</c:v>
                </c:pt>
                <c:pt idx="2688">
                  <c:v>79.369870000000006</c:v>
                </c:pt>
                <c:pt idx="2689">
                  <c:v>83.594179999999994</c:v>
                </c:pt>
                <c:pt idx="2690">
                  <c:v>82.543430000000001</c:v>
                </c:pt>
                <c:pt idx="2691">
                  <c:v>84.369140000000002</c:v>
                </c:pt>
                <c:pt idx="2692">
                  <c:v>83.714659999999995</c:v>
                </c:pt>
                <c:pt idx="2693">
                  <c:v>79.365549999999999</c:v>
                </c:pt>
                <c:pt idx="2694">
                  <c:v>73.251869999999997</c:v>
                </c:pt>
                <c:pt idx="2695">
                  <c:v>71.329329999999999</c:v>
                </c:pt>
                <c:pt idx="2696">
                  <c:v>69.495360000000005</c:v>
                </c:pt>
                <c:pt idx="2697">
                  <c:v>67.889840000000007</c:v>
                </c:pt>
                <c:pt idx="2698">
                  <c:v>63.461480000000002</c:v>
                </c:pt>
                <c:pt idx="2699">
                  <c:v>60.615859999999998</c:v>
                </c:pt>
                <c:pt idx="2700">
                  <c:v>53.553460000000001</c:v>
                </c:pt>
                <c:pt idx="2701">
                  <c:v>55.484059999999999</c:v>
                </c:pt>
                <c:pt idx="2702">
                  <c:v>48.71537</c:v>
                </c:pt>
                <c:pt idx="2703">
                  <c:v>43.881410000000002</c:v>
                </c:pt>
                <c:pt idx="2704">
                  <c:v>46.718769999999999</c:v>
                </c:pt>
                <c:pt idx="2705">
                  <c:v>51.28107</c:v>
                </c:pt>
                <c:pt idx="2706">
                  <c:v>57.638260000000002</c:v>
                </c:pt>
                <c:pt idx="2707">
                  <c:v>65.340419999999995</c:v>
                </c:pt>
                <c:pt idx="2708">
                  <c:v>67.963340000000002</c:v>
                </c:pt>
                <c:pt idx="2709">
                  <c:v>66.369470000000007</c:v>
                </c:pt>
                <c:pt idx="2710">
                  <c:v>66.211489999999998</c:v>
                </c:pt>
                <c:pt idx="2711">
                  <c:v>64.946299999999994</c:v>
                </c:pt>
                <c:pt idx="2712">
                  <c:v>58.660119999999999</c:v>
                </c:pt>
                <c:pt idx="2713">
                  <c:v>53.208440000000003</c:v>
                </c:pt>
                <c:pt idx="2714">
                  <c:v>56.705480000000001</c:v>
                </c:pt>
                <c:pt idx="2715">
                  <c:v>56.31673</c:v>
                </c:pt>
                <c:pt idx="2716">
                  <c:v>55.133119999999998</c:v>
                </c:pt>
                <c:pt idx="2717">
                  <c:v>54.96349</c:v>
                </c:pt>
                <c:pt idx="2718">
                  <c:v>49.987340000000003</c:v>
                </c:pt>
                <c:pt idx="2719">
                  <c:v>45.332859999999997</c:v>
                </c:pt>
                <c:pt idx="2720">
                  <c:v>47.193539999999999</c:v>
                </c:pt>
                <c:pt idx="2721">
                  <c:v>46.294310000000003</c:v>
                </c:pt>
                <c:pt idx="2722">
                  <c:v>48.120019999999997</c:v>
                </c:pt>
                <c:pt idx="2723">
                  <c:v>49.910769999999999</c:v>
                </c:pt>
                <c:pt idx="2724">
                  <c:v>59.570970000000003</c:v>
                </c:pt>
                <c:pt idx="2725">
                  <c:v>60.054020000000001</c:v>
                </c:pt>
                <c:pt idx="2726">
                  <c:v>60.905380000000001</c:v>
                </c:pt>
                <c:pt idx="2727">
                  <c:v>61.616869999999999</c:v>
                </c:pt>
                <c:pt idx="2728">
                  <c:v>57.542810000000003</c:v>
                </c:pt>
                <c:pt idx="2729">
                  <c:v>53.974580000000003</c:v>
                </c:pt>
                <c:pt idx="2730">
                  <c:v>50.597499999999997</c:v>
                </c:pt>
                <c:pt idx="2731">
                  <c:v>46.947690000000001</c:v>
                </c:pt>
                <c:pt idx="2732">
                  <c:v>43.120719999999999</c:v>
                </c:pt>
                <c:pt idx="2733">
                  <c:v>40.445270000000001</c:v>
                </c:pt>
                <c:pt idx="2734">
                  <c:v>41.515729999999998</c:v>
                </c:pt>
                <c:pt idx="2735">
                  <c:v>43.658459999999998</c:v>
                </c:pt>
                <c:pt idx="2736">
                  <c:v>48.747570000000003</c:v>
                </c:pt>
                <c:pt idx="2737">
                  <c:v>53.834350000000001</c:v>
                </c:pt>
                <c:pt idx="2738">
                  <c:v>56.697360000000003</c:v>
                </c:pt>
                <c:pt idx="2739">
                  <c:v>58.606990000000003</c:v>
                </c:pt>
                <c:pt idx="2740">
                  <c:v>57.99447</c:v>
                </c:pt>
                <c:pt idx="2741">
                  <c:v>58.423909999999999</c:v>
                </c:pt>
                <c:pt idx="2742">
                  <c:v>53.426780000000001</c:v>
                </c:pt>
                <c:pt idx="2743">
                  <c:v>54.308430000000001</c:v>
                </c:pt>
                <c:pt idx="2744">
                  <c:v>60.234369999999998</c:v>
                </c:pt>
                <c:pt idx="2745">
                  <c:v>68.360780000000005</c:v>
                </c:pt>
                <c:pt idx="2746">
                  <c:v>67.067620000000005</c:v>
                </c:pt>
                <c:pt idx="2747">
                  <c:v>66.287260000000003</c:v>
                </c:pt>
                <c:pt idx="2748">
                  <c:v>65.653760000000005</c:v>
                </c:pt>
                <c:pt idx="2749">
                  <c:v>63.390900000000002</c:v>
                </c:pt>
                <c:pt idx="2750">
                  <c:v>62.792360000000002</c:v>
                </c:pt>
                <c:pt idx="2751">
                  <c:v>63.396630000000002</c:v>
                </c:pt>
                <c:pt idx="2752">
                  <c:v>58.814419999999998</c:v>
                </c:pt>
                <c:pt idx="2753">
                  <c:v>60.738030000000002</c:v>
                </c:pt>
                <c:pt idx="2754">
                  <c:v>61.221080000000001</c:v>
                </c:pt>
                <c:pt idx="2755">
                  <c:v>60.983849999999997</c:v>
                </c:pt>
                <c:pt idx="2756">
                  <c:v>56.989060000000002</c:v>
                </c:pt>
                <c:pt idx="2757">
                  <c:v>56.285620000000002</c:v>
                </c:pt>
                <c:pt idx="2758">
                  <c:v>56.290819999999997</c:v>
                </c:pt>
                <c:pt idx="2759">
                  <c:v>58.813499999999998</c:v>
                </c:pt>
                <c:pt idx="2760">
                  <c:v>63.650869999999998</c:v>
                </c:pt>
                <c:pt idx="2761">
                  <c:v>64.991730000000004</c:v>
                </c:pt>
                <c:pt idx="2762">
                  <c:v>64.630960000000002</c:v>
                </c:pt>
                <c:pt idx="2763">
                  <c:v>62.955509999999997</c:v>
                </c:pt>
                <c:pt idx="2764">
                  <c:v>60.464210000000001</c:v>
                </c:pt>
                <c:pt idx="2765">
                  <c:v>59.599939999999997</c:v>
                </c:pt>
                <c:pt idx="2766">
                  <c:v>59.600479999999997</c:v>
                </c:pt>
                <c:pt idx="2767">
                  <c:v>59.28866</c:v>
                </c:pt>
                <c:pt idx="2768">
                  <c:v>60.641170000000002</c:v>
                </c:pt>
                <c:pt idx="2769">
                  <c:v>61.818869999999997</c:v>
                </c:pt>
                <c:pt idx="2770">
                  <c:v>58.157400000000003</c:v>
                </c:pt>
                <c:pt idx="2771">
                  <c:v>56.199890000000003</c:v>
                </c:pt>
                <c:pt idx="2772">
                  <c:v>56.037260000000003</c:v>
                </c:pt>
                <c:pt idx="2773">
                  <c:v>55.751080000000002</c:v>
                </c:pt>
                <c:pt idx="2774">
                  <c:v>56.115250000000003</c:v>
                </c:pt>
                <c:pt idx="2775">
                  <c:v>57.840730000000001</c:v>
                </c:pt>
                <c:pt idx="2776">
                  <c:v>61.47296</c:v>
                </c:pt>
                <c:pt idx="2777">
                  <c:v>64.536439999999999</c:v>
                </c:pt>
                <c:pt idx="2778">
                  <c:v>69.161680000000004</c:v>
                </c:pt>
                <c:pt idx="2779">
                  <c:v>70.288089999999997</c:v>
                </c:pt>
                <c:pt idx="2780">
                  <c:v>67.337580000000003</c:v>
                </c:pt>
                <c:pt idx="2781">
                  <c:v>66.345100000000002</c:v>
                </c:pt>
                <c:pt idx="2782">
                  <c:v>61.107880000000002</c:v>
                </c:pt>
                <c:pt idx="2783">
                  <c:v>58.980220000000003</c:v>
                </c:pt>
                <c:pt idx="2784">
                  <c:v>58.507629999999999</c:v>
                </c:pt>
                <c:pt idx="2785">
                  <c:v>54.54318</c:v>
                </c:pt>
                <c:pt idx="2786">
                  <c:v>52.112430000000003</c:v>
                </c:pt>
                <c:pt idx="2787">
                  <c:v>50.74915</c:v>
                </c:pt>
                <c:pt idx="2788">
                  <c:v>49.835569999999997</c:v>
                </c:pt>
                <c:pt idx="2789">
                  <c:v>54.339060000000003</c:v>
                </c:pt>
                <c:pt idx="2790">
                  <c:v>54.961260000000003</c:v>
                </c:pt>
                <c:pt idx="2791">
                  <c:v>55.751159999999999</c:v>
                </c:pt>
                <c:pt idx="2792">
                  <c:v>53.429090000000002</c:v>
                </c:pt>
                <c:pt idx="2793">
                  <c:v>52.675759999999997</c:v>
                </c:pt>
                <c:pt idx="2794">
                  <c:v>53.924840000000003</c:v>
                </c:pt>
                <c:pt idx="2795">
                  <c:v>50.029400000000003</c:v>
                </c:pt>
                <c:pt idx="2796">
                  <c:v>53.600149999999999</c:v>
                </c:pt>
                <c:pt idx="2797">
                  <c:v>55.858559999999997</c:v>
                </c:pt>
                <c:pt idx="2798">
                  <c:v>57.29645</c:v>
                </c:pt>
                <c:pt idx="2799">
                  <c:v>61.538530000000002</c:v>
                </c:pt>
                <c:pt idx="2800">
                  <c:v>60.354050000000001</c:v>
                </c:pt>
                <c:pt idx="2801">
                  <c:v>60.684710000000003</c:v>
                </c:pt>
                <c:pt idx="2802">
                  <c:v>56.467590000000001</c:v>
                </c:pt>
                <c:pt idx="2803">
                  <c:v>52.024360000000001</c:v>
                </c:pt>
                <c:pt idx="2804">
                  <c:v>49.804900000000004</c:v>
                </c:pt>
                <c:pt idx="2805">
                  <c:v>51.224139999999998</c:v>
                </c:pt>
                <c:pt idx="2806">
                  <c:v>54.79956</c:v>
                </c:pt>
                <c:pt idx="2807">
                  <c:v>55.652369999999998</c:v>
                </c:pt>
                <c:pt idx="2808">
                  <c:v>54.428249999999998</c:v>
                </c:pt>
                <c:pt idx="2809">
                  <c:v>55.264740000000003</c:v>
                </c:pt>
                <c:pt idx="2810">
                  <c:v>55.858809999999998</c:v>
                </c:pt>
                <c:pt idx="2811">
                  <c:v>61.578749999999999</c:v>
                </c:pt>
                <c:pt idx="2812">
                  <c:v>59.228760000000001</c:v>
                </c:pt>
                <c:pt idx="2813">
                  <c:v>58.624690000000001</c:v>
                </c:pt>
                <c:pt idx="2814">
                  <c:v>53.869100000000003</c:v>
                </c:pt>
                <c:pt idx="2815">
                  <c:v>53.810490000000001</c:v>
                </c:pt>
                <c:pt idx="2816">
                  <c:v>49.852110000000003</c:v>
                </c:pt>
                <c:pt idx="2817">
                  <c:v>49.784170000000003</c:v>
                </c:pt>
                <c:pt idx="2818">
                  <c:v>46.345599999999997</c:v>
                </c:pt>
                <c:pt idx="2819">
                  <c:v>47.452489999999997</c:v>
                </c:pt>
                <c:pt idx="2820">
                  <c:v>49.87406</c:v>
                </c:pt>
                <c:pt idx="2821">
                  <c:v>52.899360000000001</c:v>
                </c:pt>
                <c:pt idx="2822">
                  <c:v>51.402520000000003</c:v>
                </c:pt>
                <c:pt idx="2823">
                  <c:v>52.38353</c:v>
                </c:pt>
                <c:pt idx="2824">
                  <c:v>50.241</c:v>
                </c:pt>
                <c:pt idx="2825">
                  <c:v>53.357210000000002</c:v>
                </c:pt>
                <c:pt idx="2826">
                  <c:v>51.36853</c:v>
                </c:pt>
                <c:pt idx="2827">
                  <c:v>54.9253</c:v>
                </c:pt>
                <c:pt idx="2828">
                  <c:v>53.00421</c:v>
                </c:pt>
                <c:pt idx="2829">
                  <c:v>54.964239999999997</c:v>
                </c:pt>
                <c:pt idx="2830">
                  <c:v>55.180689999999998</c:v>
                </c:pt>
                <c:pt idx="2831">
                  <c:v>55.481050000000003</c:v>
                </c:pt>
                <c:pt idx="2832">
                  <c:v>53.946910000000003</c:v>
                </c:pt>
                <c:pt idx="2833">
                  <c:v>53.582940000000001</c:v>
                </c:pt>
                <c:pt idx="2834">
                  <c:v>53.934579999999997</c:v>
                </c:pt>
                <c:pt idx="2835">
                  <c:v>49.412100000000002</c:v>
                </c:pt>
                <c:pt idx="2836">
                  <c:v>48.92924</c:v>
                </c:pt>
                <c:pt idx="2837">
                  <c:v>50.875279999999997</c:v>
                </c:pt>
                <c:pt idx="2838">
                  <c:v>51.835320000000003</c:v>
                </c:pt>
                <c:pt idx="2839">
                  <c:v>48.883929999999999</c:v>
                </c:pt>
                <c:pt idx="2840">
                  <c:v>48.974499999999999</c:v>
                </c:pt>
                <c:pt idx="2841">
                  <c:v>50.878590000000003</c:v>
                </c:pt>
                <c:pt idx="2842">
                  <c:v>46.111350000000002</c:v>
                </c:pt>
                <c:pt idx="2843">
                  <c:v>44.497959999999999</c:v>
                </c:pt>
                <c:pt idx="2844">
                  <c:v>42.73771</c:v>
                </c:pt>
                <c:pt idx="2845">
                  <c:v>39.299149999999997</c:v>
                </c:pt>
                <c:pt idx="2846">
                  <c:v>40.578519999999997</c:v>
                </c:pt>
                <c:pt idx="2847">
                  <c:v>42.067689999999999</c:v>
                </c:pt>
                <c:pt idx="2848">
                  <c:v>44.74335</c:v>
                </c:pt>
                <c:pt idx="2849">
                  <c:v>43.246499999999997</c:v>
                </c:pt>
                <c:pt idx="2850">
                  <c:v>44.334739999999996</c:v>
                </c:pt>
                <c:pt idx="2851">
                  <c:v>43.987079999999999</c:v>
                </c:pt>
                <c:pt idx="2852">
                  <c:v>41.18488</c:v>
                </c:pt>
                <c:pt idx="2853">
                  <c:v>38.389670000000002</c:v>
                </c:pt>
                <c:pt idx="2854">
                  <c:v>34.200519999999997</c:v>
                </c:pt>
                <c:pt idx="2855">
                  <c:v>32.643070000000002</c:v>
                </c:pt>
                <c:pt idx="2856">
                  <c:v>28.290749999999999</c:v>
                </c:pt>
                <c:pt idx="2857">
                  <c:v>27.577120000000001</c:v>
                </c:pt>
                <c:pt idx="2858">
                  <c:v>32.108249999999998</c:v>
                </c:pt>
                <c:pt idx="2859">
                  <c:v>34.375970000000002</c:v>
                </c:pt>
                <c:pt idx="2860">
                  <c:v>34.270740000000004</c:v>
                </c:pt>
                <c:pt idx="2861">
                  <c:v>38.198140000000002</c:v>
                </c:pt>
                <c:pt idx="2862">
                  <c:v>40.230429999999998</c:v>
                </c:pt>
                <c:pt idx="2863">
                  <c:v>37.090240000000001</c:v>
                </c:pt>
                <c:pt idx="2864">
                  <c:v>36.00132</c:v>
                </c:pt>
                <c:pt idx="2865">
                  <c:v>37.25506</c:v>
                </c:pt>
                <c:pt idx="2866">
                  <c:v>35.515799999999999</c:v>
                </c:pt>
                <c:pt idx="2867">
                  <c:v>32.324309999999997</c:v>
                </c:pt>
                <c:pt idx="2868">
                  <c:v>35.769199999999998</c:v>
                </c:pt>
                <c:pt idx="2869">
                  <c:v>35.915709999999997</c:v>
                </c:pt>
                <c:pt idx="2870">
                  <c:v>37.514429999999997</c:v>
                </c:pt>
                <c:pt idx="2871">
                  <c:v>38.744869999999999</c:v>
                </c:pt>
                <c:pt idx="2872">
                  <c:v>37.830770000000001</c:v>
                </c:pt>
                <c:pt idx="2873">
                  <c:v>35.842089999999999</c:v>
                </c:pt>
                <c:pt idx="2874">
                  <c:v>36.701889999999999</c:v>
                </c:pt>
                <c:pt idx="2875">
                  <c:v>34.302950000000003</c:v>
                </c:pt>
                <c:pt idx="2876">
                  <c:v>30.360880000000002</c:v>
                </c:pt>
                <c:pt idx="2877">
                  <c:v>25.936299999999999</c:v>
                </c:pt>
                <c:pt idx="2878">
                  <c:v>26.963940000000001</c:v>
                </c:pt>
                <c:pt idx="2879">
                  <c:v>25.578980000000001</c:v>
                </c:pt>
                <c:pt idx="2880">
                  <c:v>26.07281</c:v>
                </c:pt>
                <c:pt idx="2881">
                  <c:v>27.88599</c:v>
                </c:pt>
                <c:pt idx="2882">
                  <c:v>31.61759</c:v>
                </c:pt>
                <c:pt idx="2883">
                  <c:v>33.447090000000003</c:v>
                </c:pt>
                <c:pt idx="2884">
                  <c:v>35.136719999999997</c:v>
                </c:pt>
                <c:pt idx="2885">
                  <c:v>34.245939999999997</c:v>
                </c:pt>
                <c:pt idx="2886">
                  <c:v>31.280570000000001</c:v>
                </c:pt>
                <c:pt idx="2887">
                  <c:v>30.103069999999999</c:v>
                </c:pt>
                <c:pt idx="2888">
                  <c:v>30.149349999999998</c:v>
                </c:pt>
                <c:pt idx="2889">
                  <c:v>27.84365</c:v>
                </c:pt>
                <c:pt idx="2890">
                  <c:v>27.719760000000001</c:v>
                </c:pt>
                <c:pt idx="2891">
                  <c:v>32.37444</c:v>
                </c:pt>
                <c:pt idx="2892">
                  <c:v>34.152650000000001</c:v>
                </c:pt>
                <c:pt idx="2893">
                  <c:v>37.515949999999997</c:v>
                </c:pt>
                <c:pt idx="2894">
                  <c:v>37.977150000000002</c:v>
                </c:pt>
                <c:pt idx="2895">
                  <c:v>38.48263</c:v>
                </c:pt>
                <c:pt idx="2896">
                  <c:v>35.072040000000001</c:v>
                </c:pt>
                <c:pt idx="2897">
                  <c:v>32.941160000000004</c:v>
                </c:pt>
                <c:pt idx="2898">
                  <c:v>30.84525</c:v>
                </c:pt>
                <c:pt idx="2899">
                  <c:v>30.36007</c:v>
                </c:pt>
                <c:pt idx="2900">
                  <c:v>28.81427</c:v>
                </c:pt>
                <c:pt idx="2901">
                  <c:v>33.158929999999998</c:v>
                </c:pt>
                <c:pt idx="2902">
                  <c:v>35.958120000000001</c:v>
                </c:pt>
                <c:pt idx="2903">
                  <c:v>37.307429999999997</c:v>
                </c:pt>
                <c:pt idx="2904">
                  <c:v>34.260469999999998</c:v>
                </c:pt>
                <c:pt idx="2905">
                  <c:v>30.675049999999999</c:v>
                </c:pt>
                <c:pt idx="2906">
                  <c:v>28.793600000000001</c:v>
                </c:pt>
                <c:pt idx="2907">
                  <c:v>28.693020000000001</c:v>
                </c:pt>
                <c:pt idx="2908">
                  <c:v>30.587779999999999</c:v>
                </c:pt>
                <c:pt idx="2909">
                  <c:v>33.834530000000001</c:v>
                </c:pt>
                <c:pt idx="2910">
                  <c:v>32.773589999999999</c:v>
                </c:pt>
                <c:pt idx="2911">
                  <c:v>33.521500000000003</c:v>
                </c:pt>
                <c:pt idx="2912">
                  <c:v>37.623719999999999</c:v>
                </c:pt>
                <c:pt idx="2913">
                  <c:v>36.348320000000001</c:v>
                </c:pt>
                <c:pt idx="2914">
                  <c:v>36.177819999999997</c:v>
                </c:pt>
                <c:pt idx="2915">
                  <c:v>32.191470000000002</c:v>
                </c:pt>
                <c:pt idx="2916">
                  <c:v>32.480179999999997</c:v>
                </c:pt>
                <c:pt idx="2917">
                  <c:v>32.307340000000003</c:v>
                </c:pt>
                <c:pt idx="2918">
                  <c:v>32.526110000000003</c:v>
                </c:pt>
                <c:pt idx="2919">
                  <c:v>32.371929999999999</c:v>
                </c:pt>
                <c:pt idx="2920">
                  <c:v>25.674620000000001</c:v>
                </c:pt>
                <c:pt idx="2921">
                  <c:v>21.956330000000001</c:v>
                </c:pt>
                <c:pt idx="2922">
                  <c:v>23.776499999999999</c:v>
                </c:pt>
                <c:pt idx="2923">
                  <c:v>27.340260000000001</c:v>
                </c:pt>
                <c:pt idx="2924">
                  <c:v>28.964639999999999</c:v>
                </c:pt>
                <c:pt idx="2925">
                  <c:v>29.787140000000001</c:v>
                </c:pt>
                <c:pt idx="2926">
                  <c:v>30.55603</c:v>
                </c:pt>
                <c:pt idx="2927">
                  <c:v>31.863379999999999</c:v>
                </c:pt>
                <c:pt idx="2928">
                  <c:v>32.040199999999999</c:v>
                </c:pt>
                <c:pt idx="2929">
                  <c:v>32.778790000000001</c:v>
                </c:pt>
                <c:pt idx="2930">
                  <c:v>31.631599999999999</c:v>
                </c:pt>
                <c:pt idx="2931">
                  <c:v>32.300260000000002</c:v>
                </c:pt>
                <c:pt idx="2932">
                  <c:v>34.775440000000003</c:v>
                </c:pt>
                <c:pt idx="2933">
                  <c:v>37.064140000000002</c:v>
                </c:pt>
                <c:pt idx="2934">
                  <c:v>35.012520000000002</c:v>
                </c:pt>
                <c:pt idx="2935">
                  <c:v>34.02617</c:v>
                </c:pt>
                <c:pt idx="2936">
                  <c:v>29.78107</c:v>
                </c:pt>
                <c:pt idx="2937">
                  <c:v>28.780729999999998</c:v>
                </c:pt>
                <c:pt idx="2938">
                  <c:v>25.31653</c:v>
                </c:pt>
                <c:pt idx="2939">
                  <c:v>27.55395</c:v>
                </c:pt>
                <c:pt idx="2940">
                  <c:v>31.798369999999998</c:v>
                </c:pt>
                <c:pt idx="2941">
                  <c:v>32.62321</c:v>
                </c:pt>
                <c:pt idx="2942">
                  <c:v>34.382770000000001</c:v>
                </c:pt>
                <c:pt idx="2943">
                  <c:v>33.051430000000003</c:v>
                </c:pt>
                <c:pt idx="2944">
                  <c:v>32.011470000000003</c:v>
                </c:pt>
                <c:pt idx="2945">
                  <c:v>28.20926</c:v>
                </c:pt>
                <c:pt idx="2946">
                  <c:v>23.698429999999998</c:v>
                </c:pt>
                <c:pt idx="2947">
                  <c:v>25.88457</c:v>
                </c:pt>
                <c:pt idx="2948">
                  <c:v>24.124320000000001</c:v>
                </c:pt>
                <c:pt idx="2949">
                  <c:v>22.158950000000001</c:v>
                </c:pt>
                <c:pt idx="2950">
                  <c:v>24.053719999999998</c:v>
                </c:pt>
                <c:pt idx="2951">
                  <c:v>23.15361</c:v>
                </c:pt>
                <c:pt idx="2952">
                  <c:v>26.050709999999999</c:v>
                </c:pt>
                <c:pt idx="2953">
                  <c:v>27.050360000000001</c:v>
                </c:pt>
                <c:pt idx="2954">
                  <c:v>28.756319999999999</c:v>
                </c:pt>
                <c:pt idx="2955">
                  <c:v>29.175560000000001</c:v>
                </c:pt>
                <c:pt idx="2956">
                  <c:v>31.186869999999999</c:v>
                </c:pt>
                <c:pt idx="2957">
                  <c:v>33.918469999999999</c:v>
                </c:pt>
                <c:pt idx="2958">
                  <c:v>32.54983</c:v>
                </c:pt>
                <c:pt idx="2959">
                  <c:v>28.293089999999999</c:v>
                </c:pt>
                <c:pt idx="2960">
                  <c:v>27.551480000000002</c:v>
                </c:pt>
                <c:pt idx="2961">
                  <c:v>26.29007</c:v>
                </c:pt>
                <c:pt idx="2962">
                  <c:v>27.173179999999999</c:v>
                </c:pt>
                <c:pt idx="2963">
                  <c:v>26.92343</c:v>
                </c:pt>
                <c:pt idx="2964">
                  <c:v>29.027979999999999</c:v>
                </c:pt>
                <c:pt idx="2965">
                  <c:v>29.589410000000001</c:v>
                </c:pt>
                <c:pt idx="2966">
                  <c:v>29.710280000000001</c:v>
                </c:pt>
                <c:pt idx="2967">
                  <c:v>29.462859999999999</c:v>
                </c:pt>
                <c:pt idx="2968">
                  <c:v>29.985420000000001</c:v>
                </c:pt>
                <c:pt idx="2969">
                  <c:v>26.601569999999999</c:v>
                </c:pt>
                <c:pt idx="2970">
                  <c:v>27.718489999999999</c:v>
                </c:pt>
                <c:pt idx="2971">
                  <c:v>25.73359</c:v>
                </c:pt>
                <c:pt idx="2972">
                  <c:v>25.311900000000001</c:v>
                </c:pt>
                <c:pt idx="2973">
                  <c:v>26.416360000000001</c:v>
                </c:pt>
                <c:pt idx="2974">
                  <c:v>26.375430000000001</c:v>
                </c:pt>
                <c:pt idx="2975">
                  <c:v>27.33295</c:v>
                </c:pt>
                <c:pt idx="2976">
                  <c:v>29.698080000000001</c:v>
                </c:pt>
                <c:pt idx="2977">
                  <c:v>32.578830000000004</c:v>
                </c:pt>
                <c:pt idx="2978">
                  <c:v>32.966160000000002</c:v>
                </c:pt>
                <c:pt idx="2979">
                  <c:v>29.551580000000001</c:v>
                </c:pt>
                <c:pt idx="2980">
                  <c:v>29.053090000000001</c:v>
                </c:pt>
                <c:pt idx="2981">
                  <c:v>27.3215</c:v>
                </c:pt>
                <c:pt idx="2982">
                  <c:v>25.662179999999999</c:v>
                </c:pt>
                <c:pt idx="2983">
                  <c:v>25.324529999999999</c:v>
                </c:pt>
                <c:pt idx="2984">
                  <c:v>20.94492</c:v>
                </c:pt>
                <c:pt idx="2985">
                  <c:v>23.078130000000002</c:v>
                </c:pt>
                <c:pt idx="2986">
                  <c:v>25.381499999999999</c:v>
                </c:pt>
                <c:pt idx="2987">
                  <c:v>28.58465</c:v>
                </c:pt>
                <c:pt idx="2988">
                  <c:v>28.076820000000001</c:v>
                </c:pt>
                <c:pt idx="2989">
                  <c:v>27.212350000000001</c:v>
                </c:pt>
                <c:pt idx="2990">
                  <c:v>29.359559999999998</c:v>
                </c:pt>
                <c:pt idx="2991">
                  <c:v>34.511409999999998</c:v>
                </c:pt>
                <c:pt idx="2992">
                  <c:v>35.516419999999997</c:v>
                </c:pt>
                <c:pt idx="2993">
                  <c:v>36.129809999999999</c:v>
                </c:pt>
                <c:pt idx="2994">
                  <c:v>33.505429999999997</c:v>
                </c:pt>
                <c:pt idx="2995">
                  <c:v>34.118839999999999</c:v>
                </c:pt>
                <c:pt idx="2996">
                  <c:v>31.513110000000001</c:v>
                </c:pt>
                <c:pt idx="2997">
                  <c:v>32.177799999999998</c:v>
                </c:pt>
                <c:pt idx="2998">
                  <c:v>29.73291</c:v>
                </c:pt>
                <c:pt idx="2999">
                  <c:v>30.343969999999999</c:v>
                </c:pt>
                <c:pt idx="3000">
                  <c:v>30.76623</c:v>
                </c:pt>
                <c:pt idx="3001">
                  <c:v>31.869129999999998</c:v>
                </c:pt>
                <c:pt idx="3002">
                  <c:v>30.459230000000002</c:v>
                </c:pt>
                <c:pt idx="3003">
                  <c:v>29.51784</c:v>
                </c:pt>
                <c:pt idx="3004">
                  <c:v>26.795559999999998</c:v>
                </c:pt>
                <c:pt idx="3005">
                  <c:v>23.558150000000001</c:v>
                </c:pt>
                <c:pt idx="3006">
                  <c:v>20.507200000000001</c:v>
                </c:pt>
                <c:pt idx="3007">
                  <c:v>21.41431</c:v>
                </c:pt>
                <c:pt idx="3008">
                  <c:v>24.659400000000002</c:v>
                </c:pt>
                <c:pt idx="3009">
                  <c:v>27.61544</c:v>
                </c:pt>
                <c:pt idx="3010">
                  <c:v>28.242840000000001</c:v>
                </c:pt>
                <c:pt idx="3011">
                  <c:v>27.01474</c:v>
                </c:pt>
                <c:pt idx="3012">
                  <c:v>26.730699999999999</c:v>
                </c:pt>
                <c:pt idx="3013">
                  <c:v>27.882549999999998</c:v>
                </c:pt>
                <c:pt idx="3014">
                  <c:v>24.460979999999999</c:v>
                </c:pt>
                <c:pt idx="3015">
                  <c:v>22.73873</c:v>
                </c:pt>
                <c:pt idx="3016">
                  <c:v>23.727419999999999</c:v>
                </c:pt>
                <c:pt idx="3017">
                  <c:v>23.62753</c:v>
                </c:pt>
                <c:pt idx="3018">
                  <c:v>29.453050000000001</c:v>
                </c:pt>
                <c:pt idx="3019">
                  <c:v>31.942889999999998</c:v>
                </c:pt>
                <c:pt idx="3020">
                  <c:v>32.992199999999997</c:v>
                </c:pt>
                <c:pt idx="3021">
                  <c:v>32.820039999999999</c:v>
                </c:pt>
                <c:pt idx="3022">
                  <c:v>33.52899</c:v>
                </c:pt>
                <c:pt idx="3023">
                  <c:v>32.524679999999996</c:v>
                </c:pt>
                <c:pt idx="3024">
                  <c:v>27.63691</c:v>
                </c:pt>
                <c:pt idx="3025">
                  <c:v>24.562670000000001</c:v>
                </c:pt>
                <c:pt idx="3026">
                  <c:v>25.53969</c:v>
                </c:pt>
                <c:pt idx="3027">
                  <c:v>24.731159999999999</c:v>
                </c:pt>
                <c:pt idx="3028">
                  <c:v>25.710540000000002</c:v>
                </c:pt>
                <c:pt idx="3029">
                  <c:v>26.079170000000001</c:v>
                </c:pt>
                <c:pt idx="3030">
                  <c:v>25.440829999999998</c:v>
                </c:pt>
                <c:pt idx="3031">
                  <c:v>30.02158</c:v>
                </c:pt>
                <c:pt idx="3032">
                  <c:v>30.763169999999999</c:v>
                </c:pt>
                <c:pt idx="3033">
                  <c:v>29.537420000000001</c:v>
                </c:pt>
                <c:pt idx="3034">
                  <c:v>29.649640000000002</c:v>
                </c:pt>
                <c:pt idx="3035">
                  <c:v>29.318989999999999</c:v>
                </c:pt>
                <c:pt idx="3036">
                  <c:v>31.18413</c:v>
                </c:pt>
                <c:pt idx="3037">
                  <c:v>34.592379999999999</c:v>
                </c:pt>
                <c:pt idx="3038">
                  <c:v>31.569430000000001</c:v>
                </c:pt>
                <c:pt idx="3039">
                  <c:v>30.987010000000001</c:v>
                </c:pt>
                <c:pt idx="3040">
                  <c:v>33.42792</c:v>
                </c:pt>
                <c:pt idx="3041">
                  <c:v>38.556460000000001</c:v>
                </c:pt>
                <c:pt idx="3042">
                  <c:v>39.174509999999998</c:v>
                </c:pt>
                <c:pt idx="3043">
                  <c:v>38.160879999999999</c:v>
                </c:pt>
                <c:pt idx="3044">
                  <c:v>40.401310000000002</c:v>
                </c:pt>
                <c:pt idx="3045">
                  <c:v>37.74897</c:v>
                </c:pt>
                <c:pt idx="3046">
                  <c:v>35.588470000000001</c:v>
                </c:pt>
                <c:pt idx="3047">
                  <c:v>36.13194</c:v>
                </c:pt>
                <c:pt idx="3048">
                  <c:v>29.43533</c:v>
                </c:pt>
                <c:pt idx="3049">
                  <c:v>26.242190000000001</c:v>
                </c:pt>
                <c:pt idx="3050">
                  <c:v>26.179600000000001</c:v>
                </c:pt>
                <c:pt idx="3051">
                  <c:v>28.023769999999999</c:v>
                </c:pt>
                <c:pt idx="3052">
                  <c:v>31.881910000000001</c:v>
                </c:pt>
                <c:pt idx="3053">
                  <c:v>33.203940000000003</c:v>
                </c:pt>
                <c:pt idx="3054">
                  <c:v>33.313830000000003</c:v>
                </c:pt>
                <c:pt idx="3055">
                  <c:v>29.022790000000001</c:v>
                </c:pt>
                <c:pt idx="3056">
                  <c:v>28.384450000000001</c:v>
                </c:pt>
                <c:pt idx="3057">
                  <c:v>30.652850000000001</c:v>
                </c:pt>
                <c:pt idx="3058">
                  <c:v>26.87698</c:v>
                </c:pt>
                <c:pt idx="3059">
                  <c:v>24.690829999999998</c:v>
                </c:pt>
                <c:pt idx="3060">
                  <c:v>23.378810000000001</c:v>
                </c:pt>
                <c:pt idx="3061">
                  <c:v>25.777760000000001</c:v>
                </c:pt>
                <c:pt idx="3062">
                  <c:v>30.24896</c:v>
                </c:pt>
                <c:pt idx="3063">
                  <c:v>30.957940000000001</c:v>
                </c:pt>
                <c:pt idx="3064">
                  <c:v>27.52936</c:v>
                </c:pt>
                <c:pt idx="3065">
                  <c:v>24.287269999999999</c:v>
                </c:pt>
                <c:pt idx="3066">
                  <c:v>25.57667</c:v>
                </c:pt>
                <c:pt idx="3067">
                  <c:v>25.80078</c:v>
                </c:pt>
                <c:pt idx="3068">
                  <c:v>23.94333</c:v>
                </c:pt>
                <c:pt idx="3069">
                  <c:v>22.566040000000001</c:v>
                </c:pt>
                <c:pt idx="3070">
                  <c:v>23.8018</c:v>
                </c:pt>
                <c:pt idx="3071">
                  <c:v>26.94201</c:v>
                </c:pt>
                <c:pt idx="3072">
                  <c:v>32.963329999999999</c:v>
                </c:pt>
                <c:pt idx="3073">
                  <c:v>36.970660000000002</c:v>
                </c:pt>
                <c:pt idx="3074">
                  <c:v>34.033940000000001</c:v>
                </c:pt>
                <c:pt idx="3075">
                  <c:v>32.920070000000003</c:v>
                </c:pt>
                <c:pt idx="3076">
                  <c:v>32.496180000000003</c:v>
                </c:pt>
                <c:pt idx="3077">
                  <c:v>26.98603</c:v>
                </c:pt>
                <c:pt idx="3078">
                  <c:v>26.322040000000001</c:v>
                </c:pt>
                <c:pt idx="3079">
                  <c:v>25.233809999999998</c:v>
                </c:pt>
                <c:pt idx="3080">
                  <c:v>27.04766</c:v>
                </c:pt>
                <c:pt idx="3081">
                  <c:v>28.84056</c:v>
                </c:pt>
                <c:pt idx="3082">
                  <c:v>32.416649999999997</c:v>
                </c:pt>
                <c:pt idx="3083">
                  <c:v>32.59413</c:v>
                </c:pt>
                <c:pt idx="3084">
                  <c:v>29.9115</c:v>
                </c:pt>
                <c:pt idx="3085">
                  <c:v>31.653099999999998</c:v>
                </c:pt>
                <c:pt idx="3086">
                  <c:v>30.390049999999999</c:v>
                </c:pt>
                <c:pt idx="3087">
                  <c:v>27.497610000000002</c:v>
                </c:pt>
                <c:pt idx="3088">
                  <c:v>28.171600000000002</c:v>
                </c:pt>
                <c:pt idx="3089">
                  <c:v>28.7547</c:v>
                </c:pt>
                <c:pt idx="3090">
                  <c:v>28.438020000000002</c:v>
                </c:pt>
                <c:pt idx="3091">
                  <c:v>24.94886</c:v>
                </c:pt>
                <c:pt idx="3092">
                  <c:v>26.6112</c:v>
                </c:pt>
                <c:pt idx="3093">
                  <c:v>26.492650000000001</c:v>
                </c:pt>
                <c:pt idx="3094">
                  <c:v>30.285540000000001</c:v>
                </c:pt>
                <c:pt idx="3095">
                  <c:v>31.94322</c:v>
                </c:pt>
                <c:pt idx="3096">
                  <c:v>28.764089999999999</c:v>
                </c:pt>
                <c:pt idx="3097">
                  <c:v>29.74344</c:v>
                </c:pt>
                <c:pt idx="3098">
                  <c:v>31.053799999999999</c:v>
                </c:pt>
                <c:pt idx="3099">
                  <c:v>32.499369999999999</c:v>
                </c:pt>
                <c:pt idx="3100">
                  <c:v>28.958919999999999</c:v>
                </c:pt>
                <c:pt idx="3101">
                  <c:v>24.903320000000001</c:v>
                </c:pt>
                <c:pt idx="3102">
                  <c:v>25.337219999999999</c:v>
                </c:pt>
                <c:pt idx="3103">
                  <c:v>23.346879999999999</c:v>
                </c:pt>
                <c:pt idx="3104">
                  <c:v>24.915990000000001</c:v>
                </c:pt>
                <c:pt idx="3105">
                  <c:v>21.683229999999998</c:v>
                </c:pt>
                <c:pt idx="3106">
                  <c:v>23.476109999999998</c:v>
                </c:pt>
                <c:pt idx="3107">
                  <c:v>29.30396</c:v>
                </c:pt>
                <c:pt idx="3108">
                  <c:v>32.989620000000002</c:v>
                </c:pt>
                <c:pt idx="3109">
                  <c:v>35.591380000000001</c:v>
                </c:pt>
                <c:pt idx="3110">
                  <c:v>34.456519999999998</c:v>
                </c:pt>
                <c:pt idx="3111">
                  <c:v>33.5501</c:v>
                </c:pt>
                <c:pt idx="3112">
                  <c:v>32.95138</c:v>
                </c:pt>
                <c:pt idx="3113">
                  <c:v>30.396940000000001</c:v>
                </c:pt>
                <c:pt idx="3114">
                  <c:v>29.55114</c:v>
                </c:pt>
                <c:pt idx="3115">
                  <c:v>25.488530000000001</c:v>
                </c:pt>
                <c:pt idx="3116">
                  <c:v>28.267420000000001</c:v>
                </c:pt>
                <c:pt idx="3117">
                  <c:v>29.75262</c:v>
                </c:pt>
                <c:pt idx="3118">
                  <c:v>31.172540000000001</c:v>
                </c:pt>
                <c:pt idx="3119">
                  <c:v>30.433959999999999</c:v>
                </c:pt>
                <c:pt idx="3120">
                  <c:v>28.772290000000002</c:v>
                </c:pt>
                <c:pt idx="3121">
                  <c:v>24.693370000000002</c:v>
                </c:pt>
                <c:pt idx="3122">
                  <c:v>25.022390000000001</c:v>
                </c:pt>
                <c:pt idx="3123">
                  <c:v>24.094989999999999</c:v>
                </c:pt>
                <c:pt idx="3124">
                  <c:v>22.174589999999998</c:v>
                </c:pt>
                <c:pt idx="3125">
                  <c:v>18.50826</c:v>
                </c:pt>
                <c:pt idx="3126">
                  <c:v>19.5016</c:v>
                </c:pt>
                <c:pt idx="3127">
                  <c:v>21.275839999999999</c:v>
                </c:pt>
                <c:pt idx="3128">
                  <c:v>20.21791</c:v>
                </c:pt>
                <c:pt idx="3129">
                  <c:v>19.79635</c:v>
                </c:pt>
                <c:pt idx="3130">
                  <c:v>22.40973</c:v>
                </c:pt>
                <c:pt idx="3131">
                  <c:v>21.382090000000002</c:v>
                </c:pt>
                <c:pt idx="3132">
                  <c:v>23.876619999999999</c:v>
                </c:pt>
                <c:pt idx="3133">
                  <c:v>27.422409999999999</c:v>
                </c:pt>
                <c:pt idx="3134">
                  <c:v>28.43675</c:v>
                </c:pt>
                <c:pt idx="3135">
                  <c:v>26.889289999999999</c:v>
                </c:pt>
                <c:pt idx="3136">
                  <c:v>24.700810000000001</c:v>
                </c:pt>
                <c:pt idx="3137">
                  <c:v>21.917950000000001</c:v>
                </c:pt>
                <c:pt idx="3138">
                  <c:v>15.708500000000001</c:v>
                </c:pt>
                <c:pt idx="3139">
                  <c:v>16.445440000000001</c:v>
                </c:pt>
                <c:pt idx="3140">
                  <c:v>14.40615</c:v>
                </c:pt>
                <c:pt idx="3141">
                  <c:v>14.136100000000001</c:v>
                </c:pt>
                <c:pt idx="3142">
                  <c:v>13.43482</c:v>
                </c:pt>
                <c:pt idx="3143">
                  <c:v>18.09018</c:v>
                </c:pt>
                <c:pt idx="3144">
                  <c:v>20.787489999999998</c:v>
                </c:pt>
                <c:pt idx="3145">
                  <c:v>20.696919999999999</c:v>
                </c:pt>
                <c:pt idx="3146">
                  <c:v>22.212409999999998</c:v>
                </c:pt>
                <c:pt idx="3147">
                  <c:v>25.441199999999998</c:v>
                </c:pt>
                <c:pt idx="3148">
                  <c:v>25.5138</c:v>
                </c:pt>
                <c:pt idx="3149">
                  <c:v>28.91506</c:v>
                </c:pt>
                <c:pt idx="3150">
                  <c:v>27.04129</c:v>
                </c:pt>
                <c:pt idx="3151">
                  <c:v>26.857479999999999</c:v>
                </c:pt>
                <c:pt idx="3152">
                  <c:v>25.731950000000001</c:v>
                </c:pt>
                <c:pt idx="3153">
                  <c:v>26.948139999999999</c:v>
                </c:pt>
                <c:pt idx="3154">
                  <c:v>25.081910000000001</c:v>
                </c:pt>
                <c:pt idx="3155">
                  <c:v>26.241389999999999</c:v>
                </c:pt>
                <c:pt idx="3156">
                  <c:v>29.610389999999999</c:v>
                </c:pt>
                <c:pt idx="3157">
                  <c:v>32.541600000000003</c:v>
                </c:pt>
                <c:pt idx="3158">
                  <c:v>30.547280000000001</c:v>
                </c:pt>
                <c:pt idx="3159">
                  <c:v>29.3995</c:v>
                </c:pt>
                <c:pt idx="3160">
                  <c:v>28.01126</c:v>
                </c:pt>
                <c:pt idx="3161">
                  <c:v>29.263960000000001</c:v>
                </c:pt>
                <c:pt idx="3162">
                  <c:v>30.089040000000001</c:v>
                </c:pt>
                <c:pt idx="3163">
                  <c:v>28.526219999999999</c:v>
                </c:pt>
                <c:pt idx="3164">
                  <c:v>28.648810000000001</c:v>
                </c:pt>
                <c:pt idx="3165">
                  <c:v>31.661829999999998</c:v>
                </c:pt>
                <c:pt idx="3166">
                  <c:v>28.625910000000001</c:v>
                </c:pt>
                <c:pt idx="3167">
                  <c:v>28.788119999999999</c:v>
                </c:pt>
                <c:pt idx="3168">
                  <c:v>26.20675</c:v>
                </c:pt>
                <c:pt idx="3169">
                  <c:v>23.473859999999998</c:v>
                </c:pt>
                <c:pt idx="3170">
                  <c:v>23.265440000000002</c:v>
                </c:pt>
                <c:pt idx="3171">
                  <c:v>25.409009999999999</c:v>
                </c:pt>
                <c:pt idx="3172">
                  <c:v>21.021100000000001</c:v>
                </c:pt>
                <c:pt idx="3173">
                  <c:v>23.05977</c:v>
                </c:pt>
                <c:pt idx="3174">
                  <c:v>24.410799999999998</c:v>
                </c:pt>
                <c:pt idx="3175">
                  <c:v>25.55669</c:v>
                </c:pt>
                <c:pt idx="3176">
                  <c:v>23.187439999999999</c:v>
                </c:pt>
                <c:pt idx="3177">
                  <c:v>28.785540000000001</c:v>
                </c:pt>
                <c:pt idx="3178">
                  <c:v>31.41629</c:v>
                </c:pt>
                <c:pt idx="3179">
                  <c:v>32.956130000000002</c:v>
                </c:pt>
                <c:pt idx="3180">
                  <c:v>33.437690000000003</c:v>
                </c:pt>
                <c:pt idx="3181">
                  <c:v>31.65118</c:v>
                </c:pt>
                <c:pt idx="3182">
                  <c:v>25.69218</c:v>
                </c:pt>
                <c:pt idx="3183">
                  <c:v>28.304279999999999</c:v>
                </c:pt>
                <c:pt idx="3184">
                  <c:v>26.053899999999999</c:v>
                </c:pt>
                <c:pt idx="3185">
                  <c:v>26.521470000000001</c:v>
                </c:pt>
                <c:pt idx="3186">
                  <c:v>24.679020000000001</c:v>
                </c:pt>
                <c:pt idx="3187">
                  <c:v>25.708359999999999</c:v>
                </c:pt>
                <c:pt idx="3188">
                  <c:v>26.26219</c:v>
                </c:pt>
                <c:pt idx="3189">
                  <c:v>27.058430000000001</c:v>
                </c:pt>
                <c:pt idx="3190">
                  <c:v>27.784739999999999</c:v>
                </c:pt>
                <c:pt idx="3191">
                  <c:v>26.939969999999999</c:v>
                </c:pt>
                <c:pt idx="3192">
                  <c:v>28.134820000000001</c:v>
                </c:pt>
                <c:pt idx="3193">
                  <c:v>30.075579999999999</c:v>
                </c:pt>
                <c:pt idx="3194">
                  <c:v>29.111920000000001</c:v>
                </c:pt>
                <c:pt idx="3195">
                  <c:v>26.006060000000002</c:v>
                </c:pt>
                <c:pt idx="3196">
                  <c:v>21.415369999999999</c:v>
                </c:pt>
                <c:pt idx="3197">
                  <c:v>19.652180000000001</c:v>
                </c:pt>
                <c:pt idx="3198">
                  <c:v>21.651219999999999</c:v>
                </c:pt>
                <c:pt idx="3199">
                  <c:v>22.52439</c:v>
                </c:pt>
                <c:pt idx="3200">
                  <c:v>24.915030000000002</c:v>
                </c:pt>
                <c:pt idx="3201">
                  <c:v>28.14019</c:v>
                </c:pt>
                <c:pt idx="3202">
                  <c:v>31.850190000000001</c:v>
                </c:pt>
                <c:pt idx="3203">
                  <c:v>34.03105</c:v>
                </c:pt>
                <c:pt idx="3204">
                  <c:v>34.428690000000003</c:v>
                </c:pt>
                <c:pt idx="3205">
                  <c:v>32.826329999999999</c:v>
                </c:pt>
                <c:pt idx="3206">
                  <c:v>29.226310000000002</c:v>
                </c:pt>
                <c:pt idx="3207">
                  <c:v>25.964289999999998</c:v>
                </c:pt>
                <c:pt idx="3208">
                  <c:v>25.8188</c:v>
                </c:pt>
                <c:pt idx="3209">
                  <c:v>24.967030000000001</c:v>
                </c:pt>
                <c:pt idx="3210">
                  <c:v>20.094270000000002</c:v>
                </c:pt>
                <c:pt idx="3211">
                  <c:v>20.01407</c:v>
                </c:pt>
                <c:pt idx="3212">
                  <c:v>18.92454</c:v>
                </c:pt>
                <c:pt idx="3213">
                  <c:v>24.28022</c:v>
                </c:pt>
                <c:pt idx="3214">
                  <c:v>29.253620000000002</c:v>
                </c:pt>
                <c:pt idx="3215">
                  <c:v>34.676900000000003</c:v>
                </c:pt>
                <c:pt idx="3216">
                  <c:v>34.80415</c:v>
                </c:pt>
                <c:pt idx="3217">
                  <c:v>35.36497</c:v>
                </c:pt>
                <c:pt idx="3218">
                  <c:v>36.767270000000003</c:v>
                </c:pt>
                <c:pt idx="3219">
                  <c:v>35.78031</c:v>
                </c:pt>
                <c:pt idx="3220">
                  <c:v>32.567230000000002</c:v>
                </c:pt>
                <c:pt idx="3221">
                  <c:v>34.07443</c:v>
                </c:pt>
                <c:pt idx="3222">
                  <c:v>30.199339999999999</c:v>
                </c:pt>
                <c:pt idx="3223">
                  <c:v>30.634270000000001</c:v>
                </c:pt>
                <c:pt idx="3224">
                  <c:v>29.754529999999999</c:v>
                </c:pt>
                <c:pt idx="3225">
                  <c:v>27.744250000000001</c:v>
                </c:pt>
                <c:pt idx="3226">
                  <c:v>24.831869999999999</c:v>
                </c:pt>
                <c:pt idx="3227">
                  <c:v>26.32742</c:v>
                </c:pt>
                <c:pt idx="3228">
                  <c:v>26.97447</c:v>
                </c:pt>
                <c:pt idx="3229">
                  <c:v>26.26023</c:v>
                </c:pt>
                <c:pt idx="3230">
                  <c:v>29.690519999999999</c:v>
                </c:pt>
                <c:pt idx="3231">
                  <c:v>31.593979999999998</c:v>
                </c:pt>
                <c:pt idx="3232">
                  <c:v>31.593979999999998</c:v>
                </c:pt>
                <c:pt idx="3233">
                  <c:v>31.593979999999998</c:v>
                </c:pt>
                <c:pt idx="3234">
                  <c:v>31.593979999999998</c:v>
                </c:pt>
                <c:pt idx="3235">
                  <c:v>31.593979999999998</c:v>
                </c:pt>
                <c:pt idx="3236">
                  <c:v>31.593979999999998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329-4918-AE7A-AAAF5333131D}"/>
            </c:ext>
          </c:extLst>
        </c:ser>
        <c:ser>
          <c:idx val="1"/>
          <c:order val="1"/>
          <c:tx>
            <c:v>Mo5N6 (cluster precursor)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'MoC-9'!$B$3:$B$4424</c:f>
              <c:numCache>
                <c:formatCode>General</c:formatCode>
                <c:ptCount val="4422"/>
                <c:pt idx="0">
                  <c:v>5.0080999999999998</c:v>
                </c:pt>
                <c:pt idx="1">
                  <c:v>5.0343999999999998</c:v>
                </c:pt>
                <c:pt idx="2">
                  <c:v>5.0606999999999998</c:v>
                </c:pt>
                <c:pt idx="3">
                  <c:v>5.0869</c:v>
                </c:pt>
                <c:pt idx="4">
                  <c:v>5.1132</c:v>
                </c:pt>
                <c:pt idx="5">
                  <c:v>5.1394000000000002</c:v>
                </c:pt>
                <c:pt idx="6">
                  <c:v>5.1657000000000002</c:v>
                </c:pt>
                <c:pt idx="7">
                  <c:v>5.1920000000000002</c:v>
                </c:pt>
                <c:pt idx="8">
                  <c:v>5.2182000000000004</c:v>
                </c:pt>
                <c:pt idx="9">
                  <c:v>5.2445000000000004</c:v>
                </c:pt>
                <c:pt idx="10">
                  <c:v>5.2706999999999997</c:v>
                </c:pt>
                <c:pt idx="11">
                  <c:v>5.2969999999999997</c:v>
                </c:pt>
                <c:pt idx="12">
                  <c:v>5.3232999999999997</c:v>
                </c:pt>
                <c:pt idx="13">
                  <c:v>5.3494999999999999</c:v>
                </c:pt>
                <c:pt idx="14">
                  <c:v>5.3757999999999999</c:v>
                </c:pt>
                <c:pt idx="15">
                  <c:v>5.4020000000000001</c:v>
                </c:pt>
                <c:pt idx="16">
                  <c:v>5.4283000000000001</c:v>
                </c:pt>
                <c:pt idx="17">
                  <c:v>5.4546000000000001</c:v>
                </c:pt>
                <c:pt idx="18">
                  <c:v>5.4808000000000003</c:v>
                </c:pt>
                <c:pt idx="19">
                  <c:v>5.5071000000000003</c:v>
                </c:pt>
                <c:pt idx="20">
                  <c:v>5.5332999999999997</c:v>
                </c:pt>
                <c:pt idx="21">
                  <c:v>5.5595999999999997</c:v>
                </c:pt>
                <c:pt idx="22">
                  <c:v>5.5858999999999996</c:v>
                </c:pt>
                <c:pt idx="23">
                  <c:v>5.6120999999999999</c:v>
                </c:pt>
                <c:pt idx="24">
                  <c:v>5.6383999999999999</c:v>
                </c:pt>
                <c:pt idx="25">
                  <c:v>5.6646000000000001</c:v>
                </c:pt>
                <c:pt idx="26">
                  <c:v>5.6909000000000001</c:v>
                </c:pt>
                <c:pt idx="27">
                  <c:v>5.7172000000000001</c:v>
                </c:pt>
                <c:pt idx="28">
                  <c:v>5.7434000000000003</c:v>
                </c:pt>
                <c:pt idx="29">
                  <c:v>5.7697000000000003</c:v>
                </c:pt>
                <c:pt idx="30">
                  <c:v>5.7958999999999996</c:v>
                </c:pt>
                <c:pt idx="31">
                  <c:v>5.8221999999999996</c:v>
                </c:pt>
                <c:pt idx="32">
                  <c:v>5.8484999999999996</c:v>
                </c:pt>
                <c:pt idx="33">
                  <c:v>5.8746999999999998</c:v>
                </c:pt>
                <c:pt idx="34">
                  <c:v>5.9009999999999998</c:v>
                </c:pt>
                <c:pt idx="35">
                  <c:v>5.9272</c:v>
                </c:pt>
                <c:pt idx="36">
                  <c:v>5.9535</c:v>
                </c:pt>
                <c:pt idx="37">
                  <c:v>5.9798</c:v>
                </c:pt>
                <c:pt idx="38">
                  <c:v>6.0060000000000002</c:v>
                </c:pt>
                <c:pt idx="39">
                  <c:v>6.0323000000000002</c:v>
                </c:pt>
                <c:pt idx="40">
                  <c:v>6.0586000000000002</c:v>
                </c:pt>
                <c:pt idx="41">
                  <c:v>6.0848000000000004</c:v>
                </c:pt>
                <c:pt idx="42">
                  <c:v>6.1111000000000004</c:v>
                </c:pt>
                <c:pt idx="43">
                  <c:v>6.1372999999999998</c:v>
                </c:pt>
                <c:pt idx="44">
                  <c:v>6.1635999999999997</c:v>
                </c:pt>
                <c:pt idx="45">
                  <c:v>6.1898999999999997</c:v>
                </c:pt>
                <c:pt idx="46">
                  <c:v>6.2161</c:v>
                </c:pt>
                <c:pt idx="47">
                  <c:v>6.2423999999999999</c:v>
                </c:pt>
                <c:pt idx="48">
                  <c:v>6.2686000000000002</c:v>
                </c:pt>
                <c:pt idx="49">
                  <c:v>6.2949000000000002</c:v>
                </c:pt>
                <c:pt idx="50">
                  <c:v>6.3212000000000002</c:v>
                </c:pt>
                <c:pt idx="51">
                  <c:v>6.3474000000000004</c:v>
                </c:pt>
                <c:pt idx="52">
                  <c:v>6.3737000000000004</c:v>
                </c:pt>
                <c:pt idx="53">
                  <c:v>6.3998999999999997</c:v>
                </c:pt>
                <c:pt idx="54">
                  <c:v>6.4261999999999997</c:v>
                </c:pt>
                <c:pt idx="55">
                  <c:v>6.4524999999999997</c:v>
                </c:pt>
                <c:pt idx="56">
                  <c:v>6.4786999999999999</c:v>
                </c:pt>
                <c:pt idx="57">
                  <c:v>6.5049999999999999</c:v>
                </c:pt>
                <c:pt idx="58">
                  <c:v>6.5312000000000001</c:v>
                </c:pt>
                <c:pt idx="59">
                  <c:v>6.5575000000000001</c:v>
                </c:pt>
                <c:pt idx="60">
                  <c:v>6.5838000000000001</c:v>
                </c:pt>
                <c:pt idx="61">
                  <c:v>6.61</c:v>
                </c:pt>
                <c:pt idx="62">
                  <c:v>6.6363000000000003</c:v>
                </c:pt>
                <c:pt idx="63">
                  <c:v>6.6624999999999996</c:v>
                </c:pt>
                <c:pt idx="64">
                  <c:v>6.6887999999999996</c:v>
                </c:pt>
                <c:pt idx="65">
                  <c:v>6.7150999999999996</c:v>
                </c:pt>
                <c:pt idx="66">
                  <c:v>6.7412999999999998</c:v>
                </c:pt>
                <c:pt idx="67">
                  <c:v>6.7675999999999998</c:v>
                </c:pt>
                <c:pt idx="68">
                  <c:v>6.7938000000000001</c:v>
                </c:pt>
                <c:pt idx="69">
                  <c:v>6.8201000000000001</c:v>
                </c:pt>
                <c:pt idx="70">
                  <c:v>6.8464</c:v>
                </c:pt>
                <c:pt idx="71">
                  <c:v>6.8726000000000003</c:v>
                </c:pt>
                <c:pt idx="72">
                  <c:v>6.8989000000000003</c:v>
                </c:pt>
                <c:pt idx="73">
                  <c:v>6.9252000000000002</c:v>
                </c:pt>
                <c:pt idx="74">
                  <c:v>6.9513999999999996</c:v>
                </c:pt>
                <c:pt idx="75">
                  <c:v>6.9776999999999996</c:v>
                </c:pt>
                <c:pt idx="76">
                  <c:v>7.0038999999999998</c:v>
                </c:pt>
                <c:pt idx="77">
                  <c:v>7.0301999999999998</c:v>
                </c:pt>
                <c:pt idx="78">
                  <c:v>7.0564999999999998</c:v>
                </c:pt>
                <c:pt idx="79">
                  <c:v>7.0827</c:v>
                </c:pt>
                <c:pt idx="80">
                  <c:v>7.109</c:v>
                </c:pt>
                <c:pt idx="81">
                  <c:v>7.1352000000000002</c:v>
                </c:pt>
                <c:pt idx="82">
                  <c:v>7.1615000000000002</c:v>
                </c:pt>
                <c:pt idx="83">
                  <c:v>7.1878000000000002</c:v>
                </c:pt>
                <c:pt idx="84">
                  <c:v>7.2140000000000004</c:v>
                </c:pt>
                <c:pt idx="85">
                  <c:v>7.2403000000000004</c:v>
                </c:pt>
                <c:pt idx="86">
                  <c:v>7.2664999999999997</c:v>
                </c:pt>
                <c:pt idx="87">
                  <c:v>7.2927999999999997</c:v>
                </c:pt>
                <c:pt idx="88">
                  <c:v>7.3190999999999997</c:v>
                </c:pt>
                <c:pt idx="89">
                  <c:v>7.3452999999999999</c:v>
                </c:pt>
                <c:pt idx="90">
                  <c:v>7.3715999999999999</c:v>
                </c:pt>
                <c:pt idx="91">
                  <c:v>7.3978000000000002</c:v>
                </c:pt>
                <c:pt idx="92">
                  <c:v>7.4241000000000001</c:v>
                </c:pt>
                <c:pt idx="93">
                  <c:v>7.4504000000000001</c:v>
                </c:pt>
                <c:pt idx="94">
                  <c:v>7.4766000000000004</c:v>
                </c:pt>
                <c:pt idx="95">
                  <c:v>7.5029000000000003</c:v>
                </c:pt>
                <c:pt idx="96">
                  <c:v>7.5290999999999997</c:v>
                </c:pt>
                <c:pt idx="97">
                  <c:v>7.5553999999999997</c:v>
                </c:pt>
                <c:pt idx="98">
                  <c:v>7.5816999999999997</c:v>
                </c:pt>
                <c:pt idx="99">
                  <c:v>7.6078999999999999</c:v>
                </c:pt>
                <c:pt idx="100">
                  <c:v>7.6341999999999999</c:v>
                </c:pt>
                <c:pt idx="101">
                  <c:v>7.6604000000000001</c:v>
                </c:pt>
                <c:pt idx="102">
                  <c:v>7.6867000000000001</c:v>
                </c:pt>
                <c:pt idx="103">
                  <c:v>7.7130000000000001</c:v>
                </c:pt>
                <c:pt idx="104">
                  <c:v>7.7392000000000003</c:v>
                </c:pt>
                <c:pt idx="105">
                  <c:v>7.7655000000000003</c:v>
                </c:pt>
                <c:pt idx="106">
                  <c:v>7.7916999999999996</c:v>
                </c:pt>
                <c:pt idx="107">
                  <c:v>7.8179999999999996</c:v>
                </c:pt>
                <c:pt idx="108">
                  <c:v>7.8442999999999996</c:v>
                </c:pt>
                <c:pt idx="109">
                  <c:v>7.8704999999999998</c:v>
                </c:pt>
                <c:pt idx="110">
                  <c:v>7.8967999999999998</c:v>
                </c:pt>
                <c:pt idx="111">
                  <c:v>7.9230999999999998</c:v>
                </c:pt>
                <c:pt idx="112">
                  <c:v>7.9493</c:v>
                </c:pt>
                <c:pt idx="113">
                  <c:v>7.9756</c:v>
                </c:pt>
                <c:pt idx="114">
                  <c:v>8.0017999999999994</c:v>
                </c:pt>
                <c:pt idx="115">
                  <c:v>8.0281000000000002</c:v>
                </c:pt>
                <c:pt idx="116">
                  <c:v>8.0543999999999993</c:v>
                </c:pt>
                <c:pt idx="117">
                  <c:v>8.0806000000000004</c:v>
                </c:pt>
                <c:pt idx="118">
                  <c:v>8.1068999999999996</c:v>
                </c:pt>
                <c:pt idx="119">
                  <c:v>8.1331000000000007</c:v>
                </c:pt>
                <c:pt idx="120">
                  <c:v>8.1593999999999998</c:v>
                </c:pt>
                <c:pt idx="121">
                  <c:v>8.1857000000000006</c:v>
                </c:pt>
                <c:pt idx="122">
                  <c:v>8.2119</c:v>
                </c:pt>
                <c:pt idx="123">
                  <c:v>8.2382000000000009</c:v>
                </c:pt>
                <c:pt idx="124">
                  <c:v>8.2644000000000002</c:v>
                </c:pt>
                <c:pt idx="125">
                  <c:v>8.2906999999999993</c:v>
                </c:pt>
                <c:pt idx="126">
                  <c:v>8.3170000000000002</c:v>
                </c:pt>
                <c:pt idx="127">
                  <c:v>8.3431999999999995</c:v>
                </c:pt>
                <c:pt idx="128">
                  <c:v>8.3695000000000004</c:v>
                </c:pt>
                <c:pt idx="129">
                  <c:v>8.3956999999999997</c:v>
                </c:pt>
                <c:pt idx="130">
                  <c:v>8.4220000000000006</c:v>
                </c:pt>
                <c:pt idx="131">
                  <c:v>8.4482999999999997</c:v>
                </c:pt>
                <c:pt idx="132">
                  <c:v>8.4745000000000008</c:v>
                </c:pt>
                <c:pt idx="133">
                  <c:v>8.5007999999999999</c:v>
                </c:pt>
                <c:pt idx="134">
                  <c:v>8.5269999999999992</c:v>
                </c:pt>
                <c:pt idx="135">
                  <c:v>8.5533000000000001</c:v>
                </c:pt>
                <c:pt idx="136">
                  <c:v>8.5795999999999992</c:v>
                </c:pt>
                <c:pt idx="137">
                  <c:v>8.6058000000000003</c:v>
                </c:pt>
                <c:pt idx="138">
                  <c:v>8.6320999999999994</c:v>
                </c:pt>
                <c:pt idx="139">
                  <c:v>8.6583000000000006</c:v>
                </c:pt>
                <c:pt idx="140">
                  <c:v>8.6845999999999997</c:v>
                </c:pt>
                <c:pt idx="141">
                  <c:v>8.7109000000000005</c:v>
                </c:pt>
                <c:pt idx="142">
                  <c:v>8.7370999999999999</c:v>
                </c:pt>
                <c:pt idx="143">
                  <c:v>8.7634000000000007</c:v>
                </c:pt>
                <c:pt idx="144">
                  <c:v>8.7896999999999998</c:v>
                </c:pt>
                <c:pt idx="145">
                  <c:v>8.8158999999999992</c:v>
                </c:pt>
                <c:pt idx="146">
                  <c:v>8.8422000000000001</c:v>
                </c:pt>
                <c:pt idx="147">
                  <c:v>8.8683999999999994</c:v>
                </c:pt>
                <c:pt idx="148">
                  <c:v>8.8947000000000003</c:v>
                </c:pt>
                <c:pt idx="149">
                  <c:v>8.9209999999999994</c:v>
                </c:pt>
                <c:pt idx="150">
                  <c:v>8.9472000000000005</c:v>
                </c:pt>
                <c:pt idx="151">
                  <c:v>8.9734999999999996</c:v>
                </c:pt>
                <c:pt idx="152">
                  <c:v>8.9997000000000007</c:v>
                </c:pt>
                <c:pt idx="153">
                  <c:v>9.0259999999999998</c:v>
                </c:pt>
                <c:pt idx="154">
                  <c:v>9.0523000000000007</c:v>
                </c:pt>
                <c:pt idx="155">
                  <c:v>9.0785</c:v>
                </c:pt>
                <c:pt idx="156">
                  <c:v>9.1047999999999991</c:v>
                </c:pt>
                <c:pt idx="157">
                  <c:v>9.1310000000000002</c:v>
                </c:pt>
                <c:pt idx="158">
                  <c:v>9.1572999999999993</c:v>
                </c:pt>
                <c:pt idx="159">
                  <c:v>9.1836000000000002</c:v>
                </c:pt>
                <c:pt idx="160">
                  <c:v>9.2097999999999995</c:v>
                </c:pt>
                <c:pt idx="161">
                  <c:v>9.2361000000000004</c:v>
                </c:pt>
                <c:pt idx="162">
                  <c:v>9.2622999999999998</c:v>
                </c:pt>
                <c:pt idx="163">
                  <c:v>9.2886000000000006</c:v>
                </c:pt>
                <c:pt idx="164">
                  <c:v>9.3148999999999997</c:v>
                </c:pt>
                <c:pt idx="165">
                  <c:v>9.3411000000000008</c:v>
                </c:pt>
                <c:pt idx="166">
                  <c:v>9.3673999999999999</c:v>
                </c:pt>
                <c:pt idx="167">
                  <c:v>9.3935999999999993</c:v>
                </c:pt>
                <c:pt idx="168">
                  <c:v>9.4199000000000002</c:v>
                </c:pt>
                <c:pt idx="169">
                  <c:v>9.4461999999999993</c:v>
                </c:pt>
                <c:pt idx="170">
                  <c:v>9.4724000000000004</c:v>
                </c:pt>
                <c:pt idx="171">
                  <c:v>9.4986999999999995</c:v>
                </c:pt>
                <c:pt idx="172">
                  <c:v>9.5249000000000006</c:v>
                </c:pt>
                <c:pt idx="173">
                  <c:v>9.5511999999999997</c:v>
                </c:pt>
                <c:pt idx="174">
                  <c:v>9.5775000000000006</c:v>
                </c:pt>
                <c:pt idx="175">
                  <c:v>9.6036999999999999</c:v>
                </c:pt>
                <c:pt idx="176">
                  <c:v>9.6300000000000008</c:v>
                </c:pt>
                <c:pt idx="177">
                  <c:v>9.6562000000000001</c:v>
                </c:pt>
                <c:pt idx="178">
                  <c:v>9.6824999999999992</c:v>
                </c:pt>
                <c:pt idx="179">
                  <c:v>9.7088000000000001</c:v>
                </c:pt>
                <c:pt idx="180">
                  <c:v>9.7349999999999994</c:v>
                </c:pt>
                <c:pt idx="181">
                  <c:v>9.7613000000000003</c:v>
                </c:pt>
                <c:pt idx="182">
                  <c:v>9.7875999999999994</c:v>
                </c:pt>
                <c:pt idx="183">
                  <c:v>9.8138000000000005</c:v>
                </c:pt>
                <c:pt idx="184">
                  <c:v>9.8400999999999996</c:v>
                </c:pt>
                <c:pt idx="185">
                  <c:v>9.8663000000000007</c:v>
                </c:pt>
                <c:pt idx="186">
                  <c:v>9.8925999999999998</c:v>
                </c:pt>
                <c:pt idx="187">
                  <c:v>9.9189000000000007</c:v>
                </c:pt>
                <c:pt idx="188">
                  <c:v>9.9451000000000001</c:v>
                </c:pt>
                <c:pt idx="189">
                  <c:v>9.9713999999999992</c:v>
                </c:pt>
                <c:pt idx="190">
                  <c:v>9.9976000000000003</c:v>
                </c:pt>
                <c:pt idx="191">
                  <c:v>10.023899999999999</c:v>
                </c:pt>
                <c:pt idx="192">
                  <c:v>10.0502</c:v>
                </c:pt>
                <c:pt idx="193">
                  <c:v>10.0764</c:v>
                </c:pt>
                <c:pt idx="194">
                  <c:v>10.1027</c:v>
                </c:pt>
                <c:pt idx="195">
                  <c:v>10.1289</c:v>
                </c:pt>
                <c:pt idx="196">
                  <c:v>10.155200000000001</c:v>
                </c:pt>
                <c:pt idx="197">
                  <c:v>10.1815</c:v>
                </c:pt>
                <c:pt idx="198">
                  <c:v>10.207700000000001</c:v>
                </c:pt>
                <c:pt idx="199">
                  <c:v>10.234</c:v>
                </c:pt>
                <c:pt idx="200">
                  <c:v>10.260199999999999</c:v>
                </c:pt>
                <c:pt idx="201">
                  <c:v>10.2865</c:v>
                </c:pt>
                <c:pt idx="202">
                  <c:v>10.312799999999999</c:v>
                </c:pt>
                <c:pt idx="203">
                  <c:v>10.339</c:v>
                </c:pt>
                <c:pt idx="204">
                  <c:v>10.3653</c:v>
                </c:pt>
                <c:pt idx="205">
                  <c:v>10.391500000000001</c:v>
                </c:pt>
                <c:pt idx="206">
                  <c:v>10.4178</c:v>
                </c:pt>
                <c:pt idx="207">
                  <c:v>10.444100000000001</c:v>
                </c:pt>
                <c:pt idx="208">
                  <c:v>10.4703</c:v>
                </c:pt>
                <c:pt idx="209">
                  <c:v>10.496600000000001</c:v>
                </c:pt>
                <c:pt idx="210">
                  <c:v>10.5228</c:v>
                </c:pt>
                <c:pt idx="211">
                  <c:v>10.549099999999999</c:v>
                </c:pt>
                <c:pt idx="212">
                  <c:v>10.5754</c:v>
                </c:pt>
                <c:pt idx="213">
                  <c:v>10.601599999999999</c:v>
                </c:pt>
                <c:pt idx="214">
                  <c:v>10.6279</c:v>
                </c:pt>
                <c:pt idx="215">
                  <c:v>10.654199999999999</c:v>
                </c:pt>
                <c:pt idx="216">
                  <c:v>10.680400000000001</c:v>
                </c:pt>
                <c:pt idx="217">
                  <c:v>10.7067</c:v>
                </c:pt>
                <c:pt idx="218">
                  <c:v>10.732900000000001</c:v>
                </c:pt>
                <c:pt idx="219">
                  <c:v>10.7592</c:v>
                </c:pt>
                <c:pt idx="220">
                  <c:v>10.785500000000001</c:v>
                </c:pt>
                <c:pt idx="221">
                  <c:v>10.8117</c:v>
                </c:pt>
                <c:pt idx="222">
                  <c:v>10.837999999999999</c:v>
                </c:pt>
                <c:pt idx="223">
                  <c:v>10.8642</c:v>
                </c:pt>
                <c:pt idx="224">
                  <c:v>10.890499999999999</c:v>
                </c:pt>
                <c:pt idx="225">
                  <c:v>10.9168</c:v>
                </c:pt>
                <c:pt idx="226">
                  <c:v>10.943</c:v>
                </c:pt>
                <c:pt idx="227">
                  <c:v>10.9693</c:v>
                </c:pt>
                <c:pt idx="228">
                  <c:v>10.9955</c:v>
                </c:pt>
                <c:pt idx="229">
                  <c:v>11.021800000000001</c:v>
                </c:pt>
                <c:pt idx="230">
                  <c:v>11.0481</c:v>
                </c:pt>
                <c:pt idx="231">
                  <c:v>11.074299999999999</c:v>
                </c:pt>
                <c:pt idx="232">
                  <c:v>11.1006</c:v>
                </c:pt>
                <c:pt idx="233">
                  <c:v>11.126799999999999</c:v>
                </c:pt>
                <c:pt idx="234">
                  <c:v>11.1531</c:v>
                </c:pt>
                <c:pt idx="235">
                  <c:v>11.179399999999999</c:v>
                </c:pt>
                <c:pt idx="236">
                  <c:v>11.2056</c:v>
                </c:pt>
                <c:pt idx="237">
                  <c:v>11.2319</c:v>
                </c:pt>
                <c:pt idx="238">
                  <c:v>11.258100000000001</c:v>
                </c:pt>
                <c:pt idx="239">
                  <c:v>11.2844</c:v>
                </c:pt>
                <c:pt idx="240">
                  <c:v>11.310700000000001</c:v>
                </c:pt>
                <c:pt idx="241">
                  <c:v>11.3369</c:v>
                </c:pt>
                <c:pt idx="242">
                  <c:v>11.363200000000001</c:v>
                </c:pt>
                <c:pt idx="243">
                  <c:v>11.3894</c:v>
                </c:pt>
                <c:pt idx="244">
                  <c:v>11.415699999999999</c:v>
                </c:pt>
                <c:pt idx="245">
                  <c:v>11.442</c:v>
                </c:pt>
                <c:pt idx="246">
                  <c:v>11.4682</c:v>
                </c:pt>
                <c:pt idx="247">
                  <c:v>11.4945</c:v>
                </c:pt>
                <c:pt idx="248">
                  <c:v>11.520799999999999</c:v>
                </c:pt>
                <c:pt idx="249">
                  <c:v>11.547000000000001</c:v>
                </c:pt>
                <c:pt idx="250">
                  <c:v>11.5733</c:v>
                </c:pt>
                <c:pt idx="251">
                  <c:v>11.599500000000001</c:v>
                </c:pt>
                <c:pt idx="252">
                  <c:v>11.6258</c:v>
                </c:pt>
                <c:pt idx="253">
                  <c:v>11.652100000000001</c:v>
                </c:pt>
                <c:pt idx="254">
                  <c:v>11.6783</c:v>
                </c:pt>
                <c:pt idx="255">
                  <c:v>11.704599999999999</c:v>
                </c:pt>
                <c:pt idx="256">
                  <c:v>11.7308</c:v>
                </c:pt>
                <c:pt idx="257">
                  <c:v>11.757099999999999</c:v>
                </c:pt>
                <c:pt idx="258">
                  <c:v>11.7834</c:v>
                </c:pt>
                <c:pt idx="259">
                  <c:v>11.8096</c:v>
                </c:pt>
                <c:pt idx="260">
                  <c:v>11.835900000000001</c:v>
                </c:pt>
                <c:pt idx="261">
                  <c:v>11.8621</c:v>
                </c:pt>
                <c:pt idx="262">
                  <c:v>11.888400000000001</c:v>
                </c:pt>
                <c:pt idx="263">
                  <c:v>11.9147</c:v>
                </c:pt>
                <c:pt idx="264">
                  <c:v>11.940899999999999</c:v>
                </c:pt>
                <c:pt idx="265">
                  <c:v>11.9672</c:v>
                </c:pt>
                <c:pt idx="266">
                  <c:v>11.993399999999999</c:v>
                </c:pt>
                <c:pt idx="267">
                  <c:v>12.0197</c:v>
                </c:pt>
                <c:pt idx="268">
                  <c:v>12.045999999999999</c:v>
                </c:pt>
                <c:pt idx="269">
                  <c:v>12.0722</c:v>
                </c:pt>
                <c:pt idx="270">
                  <c:v>12.0985</c:v>
                </c:pt>
                <c:pt idx="271">
                  <c:v>12.124700000000001</c:v>
                </c:pt>
                <c:pt idx="272">
                  <c:v>12.151</c:v>
                </c:pt>
                <c:pt idx="273">
                  <c:v>12.177300000000001</c:v>
                </c:pt>
                <c:pt idx="274">
                  <c:v>12.2035</c:v>
                </c:pt>
                <c:pt idx="275">
                  <c:v>12.229799999999999</c:v>
                </c:pt>
                <c:pt idx="276">
                  <c:v>12.256</c:v>
                </c:pt>
                <c:pt idx="277">
                  <c:v>12.282299999999999</c:v>
                </c:pt>
                <c:pt idx="278">
                  <c:v>12.3086</c:v>
                </c:pt>
                <c:pt idx="279">
                  <c:v>12.3348</c:v>
                </c:pt>
                <c:pt idx="280">
                  <c:v>12.3611</c:v>
                </c:pt>
                <c:pt idx="281">
                  <c:v>12.3873</c:v>
                </c:pt>
                <c:pt idx="282">
                  <c:v>12.413600000000001</c:v>
                </c:pt>
                <c:pt idx="283">
                  <c:v>12.4399</c:v>
                </c:pt>
                <c:pt idx="284">
                  <c:v>12.466100000000001</c:v>
                </c:pt>
                <c:pt idx="285">
                  <c:v>12.4924</c:v>
                </c:pt>
                <c:pt idx="286">
                  <c:v>12.518700000000001</c:v>
                </c:pt>
                <c:pt idx="287">
                  <c:v>12.5449</c:v>
                </c:pt>
                <c:pt idx="288">
                  <c:v>12.571199999999999</c:v>
                </c:pt>
                <c:pt idx="289">
                  <c:v>12.5974</c:v>
                </c:pt>
                <c:pt idx="290">
                  <c:v>12.623699999999999</c:v>
                </c:pt>
                <c:pt idx="291">
                  <c:v>12.65</c:v>
                </c:pt>
                <c:pt idx="292">
                  <c:v>12.6762</c:v>
                </c:pt>
                <c:pt idx="293">
                  <c:v>12.702500000000001</c:v>
                </c:pt>
                <c:pt idx="294">
                  <c:v>12.7287</c:v>
                </c:pt>
                <c:pt idx="295">
                  <c:v>12.755000000000001</c:v>
                </c:pt>
                <c:pt idx="296">
                  <c:v>12.7813</c:v>
                </c:pt>
                <c:pt idx="297">
                  <c:v>12.807499999999999</c:v>
                </c:pt>
                <c:pt idx="298">
                  <c:v>12.8338</c:v>
                </c:pt>
                <c:pt idx="299">
                  <c:v>12.86</c:v>
                </c:pt>
                <c:pt idx="300">
                  <c:v>12.8863</c:v>
                </c:pt>
                <c:pt idx="301">
                  <c:v>12.912599999999999</c:v>
                </c:pt>
                <c:pt idx="302">
                  <c:v>12.938800000000001</c:v>
                </c:pt>
                <c:pt idx="303">
                  <c:v>12.9651</c:v>
                </c:pt>
                <c:pt idx="304">
                  <c:v>12.991300000000001</c:v>
                </c:pt>
                <c:pt idx="305">
                  <c:v>13.0176</c:v>
                </c:pt>
                <c:pt idx="306">
                  <c:v>13.043900000000001</c:v>
                </c:pt>
                <c:pt idx="307">
                  <c:v>13.0701</c:v>
                </c:pt>
                <c:pt idx="308">
                  <c:v>13.096399999999999</c:v>
                </c:pt>
                <c:pt idx="309">
                  <c:v>13.1226</c:v>
                </c:pt>
                <c:pt idx="310">
                  <c:v>13.148899999999999</c:v>
                </c:pt>
                <c:pt idx="311">
                  <c:v>13.1752</c:v>
                </c:pt>
                <c:pt idx="312">
                  <c:v>13.2014</c:v>
                </c:pt>
                <c:pt idx="313">
                  <c:v>13.2277</c:v>
                </c:pt>
                <c:pt idx="314">
                  <c:v>13.2539</c:v>
                </c:pt>
                <c:pt idx="315">
                  <c:v>13.280200000000001</c:v>
                </c:pt>
                <c:pt idx="316">
                  <c:v>13.3065</c:v>
                </c:pt>
                <c:pt idx="317">
                  <c:v>13.332700000000001</c:v>
                </c:pt>
                <c:pt idx="318">
                  <c:v>13.359</c:v>
                </c:pt>
                <c:pt idx="319">
                  <c:v>13.385300000000001</c:v>
                </c:pt>
                <c:pt idx="320">
                  <c:v>13.4115</c:v>
                </c:pt>
                <c:pt idx="321">
                  <c:v>13.437799999999999</c:v>
                </c:pt>
                <c:pt idx="322">
                  <c:v>13.464</c:v>
                </c:pt>
                <c:pt idx="323">
                  <c:v>13.4903</c:v>
                </c:pt>
                <c:pt idx="324">
                  <c:v>13.5166</c:v>
                </c:pt>
                <c:pt idx="325">
                  <c:v>13.5428</c:v>
                </c:pt>
                <c:pt idx="326">
                  <c:v>13.569100000000001</c:v>
                </c:pt>
                <c:pt idx="327">
                  <c:v>13.5953</c:v>
                </c:pt>
                <c:pt idx="328">
                  <c:v>13.621600000000001</c:v>
                </c:pt>
                <c:pt idx="329">
                  <c:v>13.6479</c:v>
                </c:pt>
                <c:pt idx="330">
                  <c:v>13.674099999999999</c:v>
                </c:pt>
                <c:pt idx="331">
                  <c:v>13.7004</c:v>
                </c:pt>
                <c:pt idx="332">
                  <c:v>13.726599999999999</c:v>
                </c:pt>
                <c:pt idx="333">
                  <c:v>13.7529</c:v>
                </c:pt>
                <c:pt idx="334">
                  <c:v>13.779199999999999</c:v>
                </c:pt>
                <c:pt idx="335">
                  <c:v>13.805400000000001</c:v>
                </c:pt>
                <c:pt idx="336">
                  <c:v>13.8317</c:v>
                </c:pt>
                <c:pt idx="337">
                  <c:v>13.857900000000001</c:v>
                </c:pt>
                <c:pt idx="338">
                  <c:v>13.8842</c:v>
                </c:pt>
                <c:pt idx="339">
                  <c:v>13.910500000000001</c:v>
                </c:pt>
                <c:pt idx="340">
                  <c:v>13.9367</c:v>
                </c:pt>
                <c:pt idx="341">
                  <c:v>13.962999999999999</c:v>
                </c:pt>
                <c:pt idx="342">
                  <c:v>13.9892</c:v>
                </c:pt>
                <c:pt idx="343">
                  <c:v>14.015499999999999</c:v>
                </c:pt>
                <c:pt idx="344">
                  <c:v>14.0418</c:v>
                </c:pt>
                <c:pt idx="345">
                  <c:v>14.068</c:v>
                </c:pt>
                <c:pt idx="346">
                  <c:v>14.0943</c:v>
                </c:pt>
                <c:pt idx="347">
                  <c:v>14.1205</c:v>
                </c:pt>
                <c:pt idx="348">
                  <c:v>14.146800000000001</c:v>
                </c:pt>
                <c:pt idx="349">
                  <c:v>14.1731</c:v>
                </c:pt>
                <c:pt idx="350">
                  <c:v>14.199299999999999</c:v>
                </c:pt>
                <c:pt idx="351">
                  <c:v>14.2256</c:v>
                </c:pt>
                <c:pt idx="352">
                  <c:v>14.251799999999999</c:v>
                </c:pt>
                <c:pt idx="353">
                  <c:v>14.2781</c:v>
                </c:pt>
                <c:pt idx="354">
                  <c:v>14.304399999999999</c:v>
                </c:pt>
                <c:pt idx="355">
                  <c:v>14.3306</c:v>
                </c:pt>
                <c:pt idx="356">
                  <c:v>14.3569</c:v>
                </c:pt>
                <c:pt idx="357">
                  <c:v>14.3832</c:v>
                </c:pt>
                <c:pt idx="358">
                  <c:v>14.4094</c:v>
                </c:pt>
                <c:pt idx="359">
                  <c:v>14.435700000000001</c:v>
                </c:pt>
                <c:pt idx="360">
                  <c:v>14.4619</c:v>
                </c:pt>
                <c:pt idx="361">
                  <c:v>14.488200000000001</c:v>
                </c:pt>
                <c:pt idx="362">
                  <c:v>14.5145</c:v>
                </c:pt>
                <c:pt idx="363">
                  <c:v>14.540699999999999</c:v>
                </c:pt>
                <c:pt idx="364">
                  <c:v>14.567</c:v>
                </c:pt>
                <c:pt idx="365">
                  <c:v>14.5932</c:v>
                </c:pt>
                <c:pt idx="366">
                  <c:v>14.6195</c:v>
                </c:pt>
                <c:pt idx="367">
                  <c:v>14.645799999999999</c:v>
                </c:pt>
                <c:pt idx="368">
                  <c:v>14.672000000000001</c:v>
                </c:pt>
                <c:pt idx="369">
                  <c:v>14.6983</c:v>
                </c:pt>
                <c:pt idx="370">
                  <c:v>14.724500000000001</c:v>
                </c:pt>
                <c:pt idx="371">
                  <c:v>14.7508</c:v>
                </c:pt>
                <c:pt idx="372">
                  <c:v>14.777100000000001</c:v>
                </c:pt>
                <c:pt idx="373">
                  <c:v>14.8033</c:v>
                </c:pt>
                <c:pt idx="374">
                  <c:v>14.829599999999999</c:v>
                </c:pt>
                <c:pt idx="375">
                  <c:v>14.8558</c:v>
                </c:pt>
                <c:pt idx="376">
                  <c:v>14.882099999999999</c:v>
                </c:pt>
                <c:pt idx="377">
                  <c:v>14.9084</c:v>
                </c:pt>
                <c:pt idx="378">
                  <c:v>14.9346</c:v>
                </c:pt>
                <c:pt idx="379">
                  <c:v>14.960900000000001</c:v>
                </c:pt>
                <c:pt idx="380">
                  <c:v>14.9871</c:v>
                </c:pt>
                <c:pt idx="381">
                  <c:v>15.013400000000001</c:v>
                </c:pt>
                <c:pt idx="382">
                  <c:v>15.0397</c:v>
                </c:pt>
                <c:pt idx="383">
                  <c:v>15.065899999999999</c:v>
                </c:pt>
                <c:pt idx="384">
                  <c:v>15.0922</c:v>
                </c:pt>
                <c:pt idx="385">
                  <c:v>15.118399999999999</c:v>
                </c:pt>
                <c:pt idx="386">
                  <c:v>15.1447</c:v>
                </c:pt>
                <c:pt idx="387">
                  <c:v>15.170999999999999</c:v>
                </c:pt>
                <c:pt idx="388">
                  <c:v>15.1972</c:v>
                </c:pt>
                <c:pt idx="389">
                  <c:v>15.2235</c:v>
                </c:pt>
                <c:pt idx="390">
                  <c:v>15.2498</c:v>
                </c:pt>
                <c:pt idx="391">
                  <c:v>15.276</c:v>
                </c:pt>
                <c:pt idx="392">
                  <c:v>15.302300000000001</c:v>
                </c:pt>
                <c:pt idx="393">
                  <c:v>15.3285</c:v>
                </c:pt>
                <c:pt idx="394">
                  <c:v>15.354799999999999</c:v>
                </c:pt>
                <c:pt idx="395">
                  <c:v>15.3811</c:v>
                </c:pt>
                <c:pt idx="396">
                  <c:v>15.407299999999999</c:v>
                </c:pt>
                <c:pt idx="397">
                  <c:v>15.4336</c:v>
                </c:pt>
                <c:pt idx="398">
                  <c:v>15.4598</c:v>
                </c:pt>
                <c:pt idx="399">
                  <c:v>15.4861</c:v>
                </c:pt>
                <c:pt idx="400">
                  <c:v>15.5124</c:v>
                </c:pt>
                <c:pt idx="401">
                  <c:v>15.538600000000001</c:v>
                </c:pt>
                <c:pt idx="402">
                  <c:v>15.5649</c:v>
                </c:pt>
                <c:pt idx="403">
                  <c:v>15.591100000000001</c:v>
                </c:pt>
                <c:pt idx="404">
                  <c:v>15.6174</c:v>
                </c:pt>
                <c:pt idx="405">
                  <c:v>15.643700000000001</c:v>
                </c:pt>
                <c:pt idx="406">
                  <c:v>15.6699</c:v>
                </c:pt>
                <c:pt idx="407">
                  <c:v>15.696199999999999</c:v>
                </c:pt>
                <c:pt idx="408">
                  <c:v>15.7224</c:v>
                </c:pt>
                <c:pt idx="409">
                  <c:v>15.748699999999999</c:v>
                </c:pt>
                <c:pt idx="410">
                  <c:v>15.775</c:v>
                </c:pt>
                <c:pt idx="411">
                  <c:v>15.8012</c:v>
                </c:pt>
                <c:pt idx="412">
                  <c:v>15.827500000000001</c:v>
                </c:pt>
                <c:pt idx="413">
                  <c:v>15.8537</c:v>
                </c:pt>
                <c:pt idx="414">
                  <c:v>15.88</c:v>
                </c:pt>
                <c:pt idx="415">
                  <c:v>15.9063</c:v>
                </c:pt>
                <c:pt idx="416">
                  <c:v>15.932499999999999</c:v>
                </c:pt>
                <c:pt idx="417">
                  <c:v>15.9588</c:v>
                </c:pt>
                <c:pt idx="418">
                  <c:v>15.984999999999999</c:v>
                </c:pt>
                <c:pt idx="419">
                  <c:v>16.011299999999999</c:v>
                </c:pt>
                <c:pt idx="420">
                  <c:v>16.037600000000001</c:v>
                </c:pt>
                <c:pt idx="421">
                  <c:v>16.063800000000001</c:v>
                </c:pt>
                <c:pt idx="422">
                  <c:v>16.0901</c:v>
                </c:pt>
                <c:pt idx="423">
                  <c:v>16.116299999999999</c:v>
                </c:pt>
                <c:pt idx="424">
                  <c:v>16.142600000000002</c:v>
                </c:pt>
                <c:pt idx="425">
                  <c:v>16.168900000000001</c:v>
                </c:pt>
                <c:pt idx="426">
                  <c:v>16.1951</c:v>
                </c:pt>
                <c:pt idx="427">
                  <c:v>16.221399999999999</c:v>
                </c:pt>
                <c:pt idx="428">
                  <c:v>16.247699999999998</c:v>
                </c:pt>
                <c:pt idx="429">
                  <c:v>16.273900000000001</c:v>
                </c:pt>
                <c:pt idx="430">
                  <c:v>16.3002</c:v>
                </c:pt>
                <c:pt idx="431">
                  <c:v>16.3264</c:v>
                </c:pt>
                <c:pt idx="432">
                  <c:v>16.352699999999999</c:v>
                </c:pt>
                <c:pt idx="433">
                  <c:v>16.379000000000001</c:v>
                </c:pt>
                <c:pt idx="434">
                  <c:v>16.405200000000001</c:v>
                </c:pt>
                <c:pt idx="435">
                  <c:v>16.4315</c:v>
                </c:pt>
                <c:pt idx="436">
                  <c:v>16.457699999999999</c:v>
                </c:pt>
                <c:pt idx="437">
                  <c:v>16.484000000000002</c:v>
                </c:pt>
                <c:pt idx="438">
                  <c:v>16.510300000000001</c:v>
                </c:pt>
                <c:pt idx="439">
                  <c:v>16.5365</c:v>
                </c:pt>
                <c:pt idx="440">
                  <c:v>16.562799999999999</c:v>
                </c:pt>
                <c:pt idx="441">
                  <c:v>16.588999999999999</c:v>
                </c:pt>
                <c:pt idx="442">
                  <c:v>16.615300000000001</c:v>
                </c:pt>
                <c:pt idx="443">
                  <c:v>16.6416</c:v>
                </c:pt>
                <c:pt idx="444">
                  <c:v>16.6678</c:v>
                </c:pt>
                <c:pt idx="445">
                  <c:v>16.694099999999999</c:v>
                </c:pt>
                <c:pt idx="446">
                  <c:v>16.720300000000002</c:v>
                </c:pt>
                <c:pt idx="447">
                  <c:v>16.746600000000001</c:v>
                </c:pt>
                <c:pt idx="448">
                  <c:v>16.7729</c:v>
                </c:pt>
                <c:pt idx="449">
                  <c:v>16.799099999999999</c:v>
                </c:pt>
                <c:pt idx="450">
                  <c:v>16.825399999999998</c:v>
                </c:pt>
                <c:pt idx="451">
                  <c:v>16.851600000000001</c:v>
                </c:pt>
                <c:pt idx="452">
                  <c:v>16.8779</c:v>
                </c:pt>
                <c:pt idx="453">
                  <c:v>16.904199999999999</c:v>
                </c:pt>
                <c:pt idx="454">
                  <c:v>16.930399999999999</c:v>
                </c:pt>
                <c:pt idx="455">
                  <c:v>16.956700000000001</c:v>
                </c:pt>
                <c:pt idx="456">
                  <c:v>16.982900000000001</c:v>
                </c:pt>
                <c:pt idx="457">
                  <c:v>17.0092</c:v>
                </c:pt>
                <c:pt idx="458">
                  <c:v>17.035499999999999</c:v>
                </c:pt>
                <c:pt idx="459">
                  <c:v>17.061699999999998</c:v>
                </c:pt>
                <c:pt idx="460">
                  <c:v>17.088000000000001</c:v>
                </c:pt>
                <c:pt idx="461">
                  <c:v>17.1143</c:v>
                </c:pt>
                <c:pt idx="462">
                  <c:v>17.140499999999999</c:v>
                </c:pt>
                <c:pt idx="463">
                  <c:v>17.166799999999999</c:v>
                </c:pt>
                <c:pt idx="464">
                  <c:v>17.193000000000001</c:v>
                </c:pt>
                <c:pt idx="465">
                  <c:v>17.2193</c:v>
                </c:pt>
                <c:pt idx="466">
                  <c:v>17.2456</c:v>
                </c:pt>
                <c:pt idx="467">
                  <c:v>17.271799999999999</c:v>
                </c:pt>
                <c:pt idx="468">
                  <c:v>17.298100000000002</c:v>
                </c:pt>
                <c:pt idx="469">
                  <c:v>17.324300000000001</c:v>
                </c:pt>
                <c:pt idx="470">
                  <c:v>17.3506</c:v>
                </c:pt>
                <c:pt idx="471">
                  <c:v>17.376899999999999</c:v>
                </c:pt>
                <c:pt idx="472">
                  <c:v>17.403099999999998</c:v>
                </c:pt>
                <c:pt idx="473">
                  <c:v>17.429400000000001</c:v>
                </c:pt>
                <c:pt idx="474">
                  <c:v>17.4556</c:v>
                </c:pt>
                <c:pt idx="475">
                  <c:v>17.4819</c:v>
                </c:pt>
                <c:pt idx="476">
                  <c:v>17.508199999999999</c:v>
                </c:pt>
                <c:pt idx="477">
                  <c:v>17.534400000000002</c:v>
                </c:pt>
                <c:pt idx="478">
                  <c:v>17.560700000000001</c:v>
                </c:pt>
                <c:pt idx="479">
                  <c:v>17.5869</c:v>
                </c:pt>
                <c:pt idx="480">
                  <c:v>17.613199999999999</c:v>
                </c:pt>
                <c:pt idx="481">
                  <c:v>17.639500000000002</c:v>
                </c:pt>
                <c:pt idx="482">
                  <c:v>17.665700000000001</c:v>
                </c:pt>
                <c:pt idx="483">
                  <c:v>17.692</c:v>
                </c:pt>
                <c:pt idx="484">
                  <c:v>17.7182</c:v>
                </c:pt>
                <c:pt idx="485">
                  <c:v>17.744499999999999</c:v>
                </c:pt>
                <c:pt idx="486">
                  <c:v>17.770800000000001</c:v>
                </c:pt>
                <c:pt idx="487">
                  <c:v>17.797000000000001</c:v>
                </c:pt>
                <c:pt idx="488">
                  <c:v>17.8233</c:v>
                </c:pt>
                <c:pt idx="489">
                  <c:v>17.849499999999999</c:v>
                </c:pt>
                <c:pt idx="490">
                  <c:v>17.875800000000002</c:v>
                </c:pt>
                <c:pt idx="491">
                  <c:v>17.902100000000001</c:v>
                </c:pt>
                <c:pt idx="492">
                  <c:v>17.9283</c:v>
                </c:pt>
                <c:pt idx="493">
                  <c:v>17.954599999999999</c:v>
                </c:pt>
                <c:pt idx="494">
                  <c:v>17.980799999999999</c:v>
                </c:pt>
                <c:pt idx="495">
                  <c:v>18.007100000000001</c:v>
                </c:pt>
                <c:pt idx="496">
                  <c:v>18.0334</c:v>
                </c:pt>
                <c:pt idx="497">
                  <c:v>18.0596</c:v>
                </c:pt>
                <c:pt idx="498">
                  <c:v>18.085899999999999</c:v>
                </c:pt>
                <c:pt idx="499">
                  <c:v>18.112200000000001</c:v>
                </c:pt>
                <c:pt idx="500">
                  <c:v>18.138400000000001</c:v>
                </c:pt>
                <c:pt idx="501">
                  <c:v>18.1647</c:v>
                </c:pt>
                <c:pt idx="502">
                  <c:v>18.190899999999999</c:v>
                </c:pt>
                <c:pt idx="503">
                  <c:v>18.217199999999998</c:v>
                </c:pt>
                <c:pt idx="504">
                  <c:v>18.243500000000001</c:v>
                </c:pt>
                <c:pt idx="505">
                  <c:v>18.2697</c:v>
                </c:pt>
                <c:pt idx="506">
                  <c:v>18.295999999999999</c:v>
                </c:pt>
                <c:pt idx="507">
                  <c:v>18.322199999999999</c:v>
                </c:pt>
                <c:pt idx="508">
                  <c:v>18.348500000000001</c:v>
                </c:pt>
                <c:pt idx="509">
                  <c:v>18.3748</c:v>
                </c:pt>
                <c:pt idx="510">
                  <c:v>18.401</c:v>
                </c:pt>
                <c:pt idx="511">
                  <c:v>18.427299999999999</c:v>
                </c:pt>
                <c:pt idx="512">
                  <c:v>18.453499999999998</c:v>
                </c:pt>
                <c:pt idx="513">
                  <c:v>18.479800000000001</c:v>
                </c:pt>
                <c:pt idx="514">
                  <c:v>18.5061</c:v>
                </c:pt>
                <c:pt idx="515">
                  <c:v>18.532299999999999</c:v>
                </c:pt>
                <c:pt idx="516">
                  <c:v>18.558599999999998</c:v>
                </c:pt>
                <c:pt idx="517">
                  <c:v>18.584800000000001</c:v>
                </c:pt>
                <c:pt idx="518">
                  <c:v>18.6111</c:v>
                </c:pt>
                <c:pt idx="519">
                  <c:v>18.6374</c:v>
                </c:pt>
                <c:pt idx="520">
                  <c:v>18.663599999999999</c:v>
                </c:pt>
                <c:pt idx="521">
                  <c:v>18.689900000000002</c:v>
                </c:pt>
                <c:pt idx="522">
                  <c:v>18.716100000000001</c:v>
                </c:pt>
                <c:pt idx="523">
                  <c:v>18.7424</c:v>
                </c:pt>
                <c:pt idx="524">
                  <c:v>18.768699999999999</c:v>
                </c:pt>
                <c:pt idx="525">
                  <c:v>18.794899999999998</c:v>
                </c:pt>
                <c:pt idx="526">
                  <c:v>18.821200000000001</c:v>
                </c:pt>
                <c:pt idx="527">
                  <c:v>18.8474</c:v>
                </c:pt>
                <c:pt idx="528">
                  <c:v>18.873699999999999</c:v>
                </c:pt>
                <c:pt idx="529">
                  <c:v>18.899999999999999</c:v>
                </c:pt>
                <c:pt idx="530">
                  <c:v>18.926200000000001</c:v>
                </c:pt>
                <c:pt idx="531">
                  <c:v>18.952500000000001</c:v>
                </c:pt>
                <c:pt idx="532">
                  <c:v>18.9788</c:v>
                </c:pt>
                <c:pt idx="533">
                  <c:v>19.004999999999999</c:v>
                </c:pt>
                <c:pt idx="534">
                  <c:v>19.031300000000002</c:v>
                </c:pt>
                <c:pt idx="535">
                  <c:v>19.057500000000001</c:v>
                </c:pt>
                <c:pt idx="536">
                  <c:v>19.0838</c:v>
                </c:pt>
                <c:pt idx="537">
                  <c:v>19.110099999999999</c:v>
                </c:pt>
                <c:pt idx="538">
                  <c:v>19.136299999999999</c:v>
                </c:pt>
                <c:pt idx="539">
                  <c:v>19.162600000000001</c:v>
                </c:pt>
                <c:pt idx="540">
                  <c:v>19.188800000000001</c:v>
                </c:pt>
                <c:pt idx="541">
                  <c:v>19.2151</c:v>
                </c:pt>
                <c:pt idx="542">
                  <c:v>19.241399999999999</c:v>
                </c:pt>
                <c:pt idx="543">
                  <c:v>19.267600000000002</c:v>
                </c:pt>
                <c:pt idx="544">
                  <c:v>19.293900000000001</c:v>
                </c:pt>
                <c:pt idx="545">
                  <c:v>19.3201</c:v>
                </c:pt>
                <c:pt idx="546">
                  <c:v>19.346399999999999</c:v>
                </c:pt>
                <c:pt idx="547">
                  <c:v>19.372699999999998</c:v>
                </c:pt>
                <c:pt idx="548">
                  <c:v>19.398900000000001</c:v>
                </c:pt>
                <c:pt idx="549">
                  <c:v>19.4252</c:v>
                </c:pt>
                <c:pt idx="550">
                  <c:v>19.4514</c:v>
                </c:pt>
                <c:pt idx="551">
                  <c:v>19.477699999999999</c:v>
                </c:pt>
                <c:pt idx="552">
                  <c:v>19.504000000000001</c:v>
                </c:pt>
                <c:pt idx="553">
                  <c:v>19.530200000000001</c:v>
                </c:pt>
                <c:pt idx="554">
                  <c:v>19.5565</c:v>
                </c:pt>
                <c:pt idx="555">
                  <c:v>19.582699999999999</c:v>
                </c:pt>
                <c:pt idx="556">
                  <c:v>19.609000000000002</c:v>
                </c:pt>
                <c:pt idx="557">
                  <c:v>19.635300000000001</c:v>
                </c:pt>
                <c:pt idx="558">
                  <c:v>19.6615</c:v>
                </c:pt>
                <c:pt idx="559">
                  <c:v>19.687799999999999</c:v>
                </c:pt>
                <c:pt idx="560">
                  <c:v>19.713999999999999</c:v>
                </c:pt>
                <c:pt idx="561">
                  <c:v>19.740300000000001</c:v>
                </c:pt>
                <c:pt idx="562">
                  <c:v>19.7666</c:v>
                </c:pt>
                <c:pt idx="563">
                  <c:v>19.7928</c:v>
                </c:pt>
                <c:pt idx="564">
                  <c:v>19.819099999999999</c:v>
                </c:pt>
                <c:pt idx="565">
                  <c:v>19.845300000000002</c:v>
                </c:pt>
                <c:pt idx="566">
                  <c:v>19.871600000000001</c:v>
                </c:pt>
                <c:pt idx="567">
                  <c:v>19.8979</c:v>
                </c:pt>
                <c:pt idx="568">
                  <c:v>19.924099999999999</c:v>
                </c:pt>
                <c:pt idx="569">
                  <c:v>19.950399999999998</c:v>
                </c:pt>
                <c:pt idx="570">
                  <c:v>19.976700000000001</c:v>
                </c:pt>
                <c:pt idx="571">
                  <c:v>20.0029</c:v>
                </c:pt>
                <c:pt idx="572">
                  <c:v>20.029199999999999</c:v>
                </c:pt>
                <c:pt idx="573">
                  <c:v>20.055399999999999</c:v>
                </c:pt>
                <c:pt idx="574">
                  <c:v>20.081700000000001</c:v>
                </c:pt>
                <c:pt idx="575">
                  <c:v>20.108000000000001</c:v>
                </c:pt>
                <c:pt idx="576">
                  <c:v>20.1342</c:v>
                </c:pt>
                <c:pt idx="577">
                  <c:v>20.160499999999999</c:v>
                </c:pt>
                <c:pt idx="578">
                  <c:v>20.186699999999998</c:v>
                </c:pt>
                <c:pt idx="579">
                  <c:v>20.213000000000001</c:v>
                </c:pt>
                <c:pt idx="580">
                  <c:v>20.2393</c:v>
                </c:pt>
                <c:pt idx="581">
                  <c:v>20.265499999999999</c:v>
                </c:pt>
                <c:pt idx="582">
                  <c:v>20.291799999999999</c:v>
                </c:pt>
                <c:pt idx="583">
                  <c:v>20.318000000000001</c:v>
                </c:pt>
                <c:pt idx="584">
                  <c:v>20.3443</c:v>
                </c:pt>
                <c:pt idx="585">
                  <c:v>20.3706</c:v>
                </c:pt>
                <c:pt idx="586">
                  <c:v>20.396799999999999</c:v>
                </c:pt>
                <c:pt idx="587">
                  <c:v>20.423100000000002</c:v>
                </c:pt>
                <c:pt idx="588">
                  <c:v>20.449300000000001</c:v>
                </c:pt>
                <c:pt idx="589">
                  <c:v>20.4756</c:v>
                </c:pt>
                <c:pt idx="590">
                  <c:v>20.501899999999999</c:v>
                </c:pt>
                <c:pt idx="591">
                  <c:v>20.528099999999998</c:v>
                </c:pt>
                <c:pt idx="592">
                  <c:v>20.554400000000001</c:v>
                </c:pt>
                <c:pt idx="593">
                  <c:v>20.5806</c:v>
                </c:pt>
                <c:pt idx="594">
                  <c:v>20.6069</c:v>
                </c:pt>
                <c:pt idx="595">
                  <c:v>20.633199999999999</c:v>
                </c:pt>
                <c:pt idx="596">
                  <c:v>20.659400000000002</c:v>
                </c:pt>
                <c:pt idx="597">
                  <c:v>20.685700000000001</c:v>
                </c:pt>
                <c:pt idx="598">
                  <c:v>20.7119</c:v>
                </c:pt>
                <c:pt idx="599">
                  <c:v>20.738199999999999</c:v>
                </c:pt>
                <c:pt idx="600">
                  <c:v>20.764500000000002</c:v>
                </c:pt>
                <c:pt idx="601">
                  <c:v>20.790700000000001</c:v>
                </c:pt>
                <c:pt idx="602">
                  <c:v>20.817</c:v>
                </c:pt>
                <c:pt idx="603">
                  <c:v>20.843299999999999</c:v>
                </c:pt>
                <c:pt idx="604">
                  <c:v>20.869499999999999</c:v>
                </c:pt>
                <c:pt idx="605">
                  <c:v>20.895800000000001</c:v>
                </c:pt>
                <c:pt idx="606">
                  <c:v>20.922000000000001</c:v>
                </c:pt>
                <c:pt idx="607">
                  <c:v>20.9483</c:v>
                </c:pt>
                <c:pt idx="608">
                  <c:v>20.974599999999999</c:v>
                </c:pt>
                <c:pt idx="609">
                  <c:v>21.000800000000002</c:v>
                </c:pt>
                <c:pt idx="610">
                  <c:v>21.027100000000001</c:v>
                </c:pt>
                <c:pt idx="611">
                  <c:v>21.0533</c:v>
                </c:pt>
                <c:pt idx="612">
                  <c:v>21.079599999999999</c:v>
                </c:pt>
                <c:pt idx="613">
                  <c:v>21.105899999999998</c:v>
                </c:pt>
                <c:pt idx="614">
                  <c:v>21.132100000000001</c:v>
                </c:pt>
                <c:pt idx="615">
                  <c:v>21.1584</c:v>
                </c:pt>
                <c:pt idx="616">
                  <c:v>21.1846</c:v>
                </c:pt>
                <c:pt idx="617">
                  <c:v>21.210899999999999</c:v>
                </c:pt>
                <c:pt idx="618">
                  <c:v>21.237200000000001</c:v>
                </c:pt>
                <c:pt idx="619">
                  <c:v>21.263400000000001</c:v>
                </c:pt>
                <c:pt idx="620">
                  <c:v>21.2897</c:v>
                </c:pt>
                <c:pt idx="621">
                  <c:v>21.315899999999999</c:v>
                </c:pt>
                <c:pt idx="622">
                  <c:v>21.342199999999998</c:v>
                </c:pt>
                <c:pt idx="623">
                  <c:v>21.368500000000001</c:v>
                </c:pt>
                <c:pt idx="624">
                  <c:v>21.3947</c:v>
                </c:pt>
                <c:pt idx="625">
                  <c:v>21.420999999999999</c:v>
                </c:pt>
                <c:pt idx="626">
                  <c:v>21.447199999999999</c:v>
                </c:pt>
                <c:pt idx="627">
                  <c:v>21.473500000000001</c:v>
                </c:pt>
                <c:pt idx="628">
                  <c:v>21.4998</c:v>
                </c:pt>
                <c:pt idx="629">
                  <c:v>21.526</c:v>
                </c:pt>
                <c:pt idx="630">
                  <c:v>21.552299999999999</c:v>
                </c:pt>
                <c:pt idx="631">
                  <c:v>21.578499999999998</c:v>
                </c:pt>
                <c:pt idx="632">
                  <c:v>21.604800000000001</c:v>
                </c:pt>
                <c:pt idx="633">
                  <c:v>21.6311</c:v>
                </c:pt>
                <c:pt idx="634">
                  <c:v>21.657299999999999</c:v>
                </c:pt>
                <c:pt idx="635">
                  <c:v>21.683599999999998</c:v>
                </c:pt>
                <c:pt idx="636">
                  <c:v>21.709900000000001</c:v>
                </c:pt>
                <c:pt idx="637">
                  <c:v>21.7361</c:v>
                </c:pt>
                <c:pt idx="638">
                  <c:v>21.7624</c:v>
                </c:pt>
                <c:pt idx="639">
                  <c:v>21.788599999999999</c:v>
                </c:pt>
                <c:pt idx="640">
                  <c:v>21.814900000000002</c:v>
                </c:pt>
                <c:pt idx="641">
                  <c:v>21.841200000000001</c:v>
                </c:pt>
                <c:pt idx="642">
                  <c:v>21.8674</c:v>
                </c:pt>
                <c:pt idx="643">
                  <c:v>21.893699999999999</c:v>
                </c:pt>
                <c:pt idx="644">
                  <c:v>21.919899999999998</c:v>
                </c:pt>
                <c:pt idx="645">
                  <c:v>21.946200000000001</c:v>
                </c:pt>
                <c:pt idx="646">
                  <c:v>21.9725</c:v>
                </c:pt>
                <c:pt idx="647">
                  <c:v>21.998699999999999</c:v>
                </c:pt>
                <c:pt idx="648">
                  <c:v>22.024999999999999</c:v>
                </c:pt>
                <c:pt idx="649">
                  <c:v>22.051200000000001</c:v>
                </c:pt>
                <c:pt idx="650">
                  <c:v>22.077500000000001</c:v>
                </c:pt>
                <c:pt idx="651">
                  <c:v>22.1038</c:v>
                </c:pt>
                <c:pt idx="652">
                  <c:v>22.13</c:v>
                </c:pt>
                <c:pt idx="653">
                  <c:v>22.156300000000002</c:v>
                </c:pt>
                <c:pt idx="654">
                  <c:v>22.182500000000001</c:v>
                </c:pt>
                <c:pt idx="655">
                  <c:v>22.2088</c:v>
                </c:pt>
                <c:pt idx="656">
                  <c:v>22.235099999999999</c:v>
                </c:pt>
                <c:pt idx="657">
                  <c:v>22.261299999999999</c:v>
                </c:pt>
                <c:pt idx="658">
                  <c:v>22.287600000000001</c:v>
                </c:pt>
                <c:pt idx="659">
                  <c:v>22.313800000000001</c:v>
                </c:pt>
                <c:pt idx="660">
                  <c:v>22.3401</c:v>
                </c:pt>
                <c:pt idx="661">
                  <c:v>22.366399999999999</c:v>
                </c:pt>
                <c:pt idx="662">
                  <c:v>22.392600000000002</c:v>
                </c:pt>
                <c:pt idx="663">
                  <c:v>22.418900000000001</c:v>
                </c:pt>
                <c:pt idx="664">
                  <c:v>22.4451</c:v>
                </c:pt>
                <c:pt idx="665">
                  <c:v>22.471399999999999</c:v>
                </c:pt>
                <c:pt idx="666">
                  <c:v>22.497699999999998</c:v>
                </c:pt>
                <c:pt idx="667">
                  <c:v>22.523900000000001</c:v>
                </c:pt>
                <c:pt idx="668">
                  <c:v>22.5502</c:v>
                </c:pt>
                <c:pt idx="669">
                  <c:v>22.5764</c:v>
                </c:pt>
                <c:pt idx="670">
                  <c:v>22.602699999999999</c:v>
                </c:pt>
                <c:pt idx="671">
                  <c:v>22.629000000000001</c:v>
                </c:pt>
                <c:pt idx="672">
                  <c:v>22.655200000000001</c:v>
                </c:pt>
                <c:pt idx="673">
                  <c:v>22.6815</c:v>
                </c:pt>
                <c:pt idx="674">
                  <c:v>22.707699999999999</c:v>
                </c:pt>
                <c:pt idx="675">
                  <c:v>22.734000000000002</c:v>
                </c:pt>
                <c:pt idx="676">
                  <c:v>22.760300000000001</c:v>
                </c:pt>
                <c:pt idx="677">
                  <c:v>22.7865</c:v>
                </c:pt>
                <c:pt idx="678">
                  <c:v>22.812799999999999</c:v>
                </c:pt>
                <c:pt idx="679">
                  <c:v>22.839099999999998</c:v>
                </c:pt>
                <c:pt idx="680">
                  <c:v>22.865300000000001</c:v>
                </c:pt>
                <c:pt idx="681">
                  <c:v>22.8916</c:v>
                </c:pt>
                <c:pt idx="682">
                  <c:v>22.9178</c:v>
                </c:pt>
                <c:pt idx="683">
                  <c:v>22.944099999999999</c:v>
                </c:pt>
                <c:pt idx="684">
                  <c:v>22.970400000000001</c:v>
                </c:pt>
                <c:pt idx="685">
                  <c:v>22.996600000000001</c:v>
                </c:pt>
                <c:pt idx="686">
                  <c:v>23.0229</c:v>
                </c:pt>
                <c:pt idx="687">
                  <c:v>23.049099999999999</c:v>
                </c:pt>
                <c:pt idx="688">
                  <c:v>23.075399999999998</c:v>
                </c:pt>
                <c:pt idx="689">
                  <c:v>23.101700000000001</c:v>
                </c:pt>
                <c:pt idx="690">
                  <c:v>23.1279</c:v>
                </c:pt>
                <c:pt idx="691">
                  <c:v>23.154199999999999</c:v>
                </c:pt>
                <c:pt idx="692">
                  <c:v>23.180399999999999</c:v>
                </c:pt>
                <c:pt idx="693">
                  <c:v>23.206700000000001</c:v>
                </c:pt>
                <c:pt idx="694">
                  <c:v>23.233000000000001</c:v>
                </c:pt>
                <c:pt idx="695">
                  <c:v>23.2592</c:v>
                </c:pt>
                <c:pt idx="696">
                  <c:v>23.285499999999999</c:v>
                </c:pt>
                <c:pt idx="697">
                  <c:v>23.311699999999998</c:v>
                </c:pt>
                <c:pt idx="698">
                  <c:v>23.338000000000001</c:v>
                </c:pt>
                <c:pt idx="699">
                  <c:v>23.3643</c:v>
                </c:pt>
                <c:pt idx="700">
                  <c:v>23.390499999999999</c:v>
                </c:pt>
                <c:pt idx="701">
                  <c:v>23.416799999999999</c:v>
                </c:pt>
                <c:pt idx="702">
                  <c:v>23.443000000000001</c:v>
                </c:pt>
                <c:pt idx="703">
                  <c:v>23.4693</c:v>
                </c:pt>
                <c:pt idx="704">
                  <c:v>23.4956</c:v>
                </c:pt>
                <c:pt idx="705">
                  <c:v>23.521799999999999</c:v>
                </c:pt>
                <c:pt idx="706">
                  <c:v>23.548100000000002</c:v>
                </c:pt>
                <c:pt idx="707">
                  <c:v>23.574300000000001</c:v>
                </c:pt>
                <c:pt idx="708">
                  <c:v>23.6006</c:v>
                </c:pt>
                <c:pt idx="709">
                  <c:v>23.626899999999999</c:v>
                </c:pt>
                <c:pt idx="710">
                  <c:v>23.653099999999998</c:v>
                </c:pt>
                <c:pt idx="711">
                  <c:v>23.679400000000001</c:v>
                </c:pt>
                <c:pt idx="712">
                  <c:v>23.7057</c:v>
                </c:pt>
                <c:pt idx="713">
                  <c:v>23.7319</c:v>
                </c:pt>
                <c:pt idx="714">
                  <c:v>23.758199999999999</c:v>
                </c:pt>
                <c:pt idx="715">
                  <c:v>23.784400000000002</c:v>
                </c:pt>
                <c:pt idx="716">
                  <c:v>23.810700000000001</c:v>
                </c:pt>
                <c:pt idx="717">
                  <c:v>23.837</c:v>
                </c:pt>
                <c:pt idx="718">
                  <c:v>23.863199999999999</c:v>
                </c:pt>
                <c:pt idx="719">
                  <c:v>23.889500000000002</c:v>
                </c:pt>
                <c:pt idx="720">
                  <c:v>23.915700000000001</c:v>
                </c:pt>
                <c:pt idx="721">
                  <c:v>23.942</c:v>
                </c:pt>
                <c:pt idx="722">
                  <c:v>23.968299999999999</c:v>
                </c:pt>
                <c:pt idx="723">
                  <c:v>23.994499999999999</c:v>
                </c:pt>
                <c:pt idx="724">
                  <c:v>24.020800000000001</c:v>
                </c:pt>
                <c:pt idx="725">
                  <c:v>24.047000000000001</c:v>
                </c:pt>
                <c:pt idx="726">
                  <c:v>24.0733</c:v>
                </c:pt>
                <c:pt idx="727">
                  <c:v>24.099599999999999</c:v>
                </c:pt>
                <c:pt idx="728">
                  <c:v>24.125800000000002</c:v>
                </c:pt>
                <c:pt idx="729">
                  <c:v>24.152100000000001</c:v>
                </c:pt>
                <c:pt idx="730">
                  <c:v>24.1783</c:v>
                </c:pt>
                <c:pt idx="731">
                  <c:v>24.204599999999999</c:v>
                </c:pt>
                <c:pt idx="732">
                  <c:v>24.230899999999998</c:v>
                </c:pt>
                <c:pt idx="733">
                  <c:v>24.257100000000001</c:v>
                </c:pt>
                <c:pt idx="734">
                  <c:v>24.2834</c:v>
                </c:pt>
                <c:pt idx="735">
                  <c:v>24.3096</c:v>
                </c:pt>
                <c:pt idx="736">
                  <c:v>24.335899999999999</c:v>
                </c:pt>
                <c:pt idx="737">
                  <c:v>24.362200000000001</c:v>
                </c:pt>
                <c:pt idx="738">
                  <c:v>24.388400000000001</c:v>
                </c:pt>
                <c:pt idx="739">
                  <c:v>24.4147</c:v>
                </c:pt>
                <c:pt idx="740">
                  <c:v>24.440899999999999</c:v>
                </c:pt>
                <c:pt idx="741">
                  <c:v>24.467199999999998</c:v>
                </c:pt>
                <c:pt idx="742">
                  <c:v>24.493500000000001</c:v>
                </c:pt>
                <c:pt idx="743">
                  <c:v>24.5197</c:v>
                </c:pt>
                <c:pt idx="744">
                  <c:v>24.545999999999999</c:v>
                </c:pt>
                <c:pt idx="745">
                  <c:v>24.572299999999998</c:v>
                </c:pt>
                <c:pt idx="746">
                  <c:v>24.598500000000001</c:v>
                </c:pt>
                <c:pt idx="747">
                  <c:v>24.6248</c:v>
                </c:pt>
                <c:pt idx="748">
                  <c:v>24.651</c:v>
                </c:pt>
                <c:pt idx="749">
                  <c:v>24.677299999999999</c:v>
                </c:pt>
                <c:pt idx="750">
                  <c:v>24.703600000000002</c:v>
                </c:pt>
                <c:pt idx="751">
                  <c:v>24.729800000000001</c:v>
                </c:pt>
                <c:pt idx="752">
                  <c:v>24.7561</c:v>
                </c:pt>
                <c:pt idx="753">
                  <c:v>24.782299999999999</c:v>
                </c:pt>
                <c:pt idx="754">
                  <c:v>24.808599999999998</c:v>
                </c:pt>
                <c:pt idx="755">
                  <c:v>24.834900000000001</c:v>
                </c:pt>
                <c:pt idx="756">
                  <c:v>24.8611</c:v>
                </c:pt>
                <c:pt idx="757">
                  <c:v>24.8874</c:v>
                </c:pt>
                <c:pt idx="758">
                  <c:v>24.913599999999999</c:v>
                </c:pt>
                <c:pt idx="759">
                  <c:v>24.939900000000002</c:v>
                </c:pt>
                <c:pt idx="760">
                  <c:v>24.966200000000001</c:v>
                </c:pt>
                <c:pt idx="761">
                  <c:v>24.9924</c:v>
                </c:pt>
                <c:pt idx="762">
                  <c:v>25.018699999999999</c:v>
                </c:pt>
                <c:pt idx="763">
                  <c:v>25.044899999999998</c:v>
                </c:pt>
                <c:pt idx="764">
                  <c:v>25.071200000000001</c:v>
                </c:pt>
                <c:pt idx="765">
                  <c:v>25.0975</c:v>
                </c:pt>
                <c:pt idx="766">
                  <c:v>25.123699999999999</c:v>
                </c:pt>
                <c:pt idx="767">
                  <c:v>25.15</c:v>
                </c:pt>
                <c:pt idx="768">
                  <c:v>25.176200000000001</c:v>
                </c:pt>
                <c:pt idx="769">
                  <c:v>25.202500000000001</c:v>
                </c:pt>
                <c:pt idx="770">
                  <c:v>25.2288</c:v>
                </c:pt>
                <c:pt idx="771">
                  <c:v>25.254999999999999</c:v>
                </c:pt>
                <c:pt idx="772">
                  <c:v>25.281300000000002</c:v>
                </c:pt>
                <c:pt idx="773">
                  <c:v>25.307500000000001</c:v>
                </c:pt>
                <c:pt idx="774">
                  <c:v>25.3338</c:v>
                </c:pt>
                <c:pt idx="775">
                  <c:v>25.360099999999999</c:v>
                </c:pt>
                <c:pt idx="776">
                  <c:v>25.386299999999999</c:v>
                </c:pt>
                <c:pt idx="777">
                  <c:v>25.412600000000001</c:v>
                </c:pt>
                <c:pt idx="778">
                  <c:v>25.4389</c:v>
                </c:pt>
                <c:pt idx="779">
                  <c:v>25.4651</c:v>
                </c:pt>
                <c:pt idx="780">
                  <c:v>25.491399999999999</c:v>
                </c:pt>
                <c:pt idx="781">
                  <c:v>25.517600000000002</c:v>
                </c:pt>
                <c:pt idx="782">
                  <c:v>25.543900000000001</c:v>
                </c:pt>
                <c:pt idx="783">
                  <c:v>25.5702</c:v>
                </c:pt>
                <c:pt idx="784">
                  <c:v>25.596399999999999</c:v>
                </c:pt>
                <c:pt idx="785">
                  <c:v>25.622699999999998</c:v>
                </c:pt>
                <c:pt idx="786">
                  <c:v>25.648900000000001</c:v>
                </c:pt>
                <c:pt idx="787">
                  <c:v>25.6752</c:v>
                </c:pt>
                <c:pt idx="788">
                  <c:v>25.701499999999999</c:v>
                </c:pt>
                <c:pt idx="789">
                  <c:v>25.727699999999999</c:v>
                </c:pt>
                <c:pt idx="790">
                  <c:v>25.754000000000001</c:v>
                </c:pt>
                <c:pt idx="791">
                  <c:v>25.780200000000001</c:v>
                </c:pt>
                <c:pt idx="792">
                  <c:v>25.8065</c:v>
                </c:pt>
                <c:pt idx="793">
                  <c:v>25.832799999999999</c:v>
                </c:pt>
                <c:pt idx="794">
                  <c:v>25.859000000000002</c:v>
                </c:pt>
                <c:pt idx="795">
                  <c:v>25.885300000000001</c:v>
                </c:pt>
                <c:pt idx="796">
                  <c:v>25.9115</c:v>
                </c:pt>
                <c:pt idx="797">
                  <c:v>25.937799999999999</c:v>
                </c:pt>
                <c:pt idx="798">
                  <c:v>25.964099999999998</c:v>
                </c:pt>
                <c:pt idx="799">
                  <c:v>25.990300000000001</c:v>
                </c:pt>
                <c:pt idx="800">
                  <c:v>26.0166</c:v>
                </c:pt>
                <c:pt idx="801">
                  <c:v>26.0428</c:v>
                </c:pt>
                <c:pt idx="802">
                  <c:v>26.069099999999999</c:v>
                </c:pt>
                <c:pt idx="803">
                  <c:v>26.095400000000001</c:v>
                </c:pt>
                <c:pt idx="804">
                  <c:v>26.121600000000001</c:v>
                </c:pt>
                <c:pt idx="805">
                  <c:v>26.1479</c:v>
                </c:pt>
                <c:pt idx="806">
                  <c:v>26.174099999999999</c:v>
                </c:pt>
                <c:pt idx="807">
                  <c:v>26.200399999999998</c:v>
                </c:pt>
                <c:pt idx="808">
                  <c:v>26.226700000000001</c:v>
                </c:pt>
                <c:pt idx="809">
                  <c:v>26.2529</c:v>
                </c:pt>
                <c:pt idx="810">
                  <c:v>26.279199999999999</c:v>
                </c:pt>
                <c:pt idx="811">
                  <c:v>26.305399999999999</c:v>
                </c:pt>
                <c:pt idx="812">
                  <c:v>26.331700000000001</c:v>
                </c:pt>
                <c:pt idx="813">
                  <c:v>26.358000000000001</c:v>
                </c:pt>
                <c:pt idx="814">
                  <c:v>26.3842</c:v>
                </c:pt>
                <c:pt idx="815">
                  <c:v>26.410499999999999</c:v>
                </c:pt>
                <c:pt idx="816">
                  <c:v>26.436699999999998</c:v>
                </c:pt>
                <c:pt idx="817">
                  <c:v>26.463000000000001</c:v>
                </c:pt>
                <c:pt idx="818">
                  <c:v>26.4893</c:v>
                </c:pt>
                <c:pt idx="819">
                  <c:v>26.515499999999999</c:v>
                </c:pt>
                <c:pt idx="820">
                  <c:v>26.541799999999999</c:v>
                </c:pt>
                <c:pt idx="821">
                  <c:v>26.568100000000001</c:v>
                </c:pt>
                <c:pt idx="822">
                  <c:v>26.5943</c:v>
                </c:pt>
                <c:pt idx="823">
                  <c:v>26.6206</c:v>
                </c:pt>
                <c:pt idx="824">
                  <c:v>26.646799999999999</c:v>
                </c:pt>
                <c:pt idx="825">
                  <c:v>26.673100000000002</c:v>
                </c:pt>
                <c:pt idx="826">
                  <c:v>26.699400000000001</c:v>
                </c:pt>
                <c:pt idx="827">
                  <c:v>26.7256</c:v>
                </c:pt>
                <c:pt idx="828">
                  <c:v>26.751899999999999</c:v>
                </c:pt>
                <c:pt idx="829">
                  <c:v>26.778099999999998</c:v>
                </c:pt>
                <c:pt idx="830">
                  <c:v>26.804400000000001</c:v>
                </c:pt>
                <c:pt idx="831">
                  <c:v>26.8307</c:v>
                </c:pt>
                <c:pt idx="832">
                  <c:v>26.8569</c:v>
                </c:pt>
                <c:pt idx="833">
                  <c:v>26.883199999999999</c:v>
                </c:pt>
                <c:pt idx="834">
                  <c:v>26.909400000000002</c:v>
                </c:pt>
                <c:pt idx="835">
                  <c:v>26.935700000000001</c:v>
                </c:pt>
                <c:pt idx="836">
                  <c:v>26.962</c:v>
                </c:pt>
                <c:pt idx="837">
                  <c:v>26.988199999999999</c:v>
                </c:pt>
                <c:pt idx="838">
                  <c:v>27.014500000000002</c:v>
                </c:pt>
                <c:pt idx="839">
                  <c:v>27.040700000000001</c:v>
                </c:pt>
                <c:pt idx="840">
                  <c:v>27.067</c:v>
                </c:pt>
                <c:pt idx="841">
                  <c:v>27.093299999999999</c:v>
                </c:pt>
                <c:pt idx="842">
                  <c:v>27.119499999999999</c:v>
                </c:pt>
                <c:pt idx="843">
                  <c:v>27.145800000000001</c:v>
                </c:pt>
                <c:pt idx="844">
                  <c:v>27.172000000000001</c:v>
                </c:pt>
                <c:pt idx="845">
                  <c:v>27.1983</c:v>
                </c:pt>
                <c:pt idx="846">
                  <c:v>27.224599999999999</c:v>
                </c:pt>
                <c:pt idx="847">
                  <c:v>27.250800000000002</c:v>
                </c:pt>
                <c:pt idx="848">
                  <c:v>27.277100000000001</c:v>
                </c:pt>
                <c:pt idx="849">
                  <c:v>27.3033</c:v>
                </c:pt>
                <c:pt idx="850">
                  <c:v>27.329599999999999</c:v>
                </c:pt>
                <c:pt idx="851">
                  <c:v>27.355899999999998</c:v>
                </c:pt>
                <c:pt idx="852">
                  <c:v>27.382100000000001</c:v>
                </c:pt>
                <c:pt idx="853">
                  <c:v>27.4084</c:v>
                </c:pt>
                <c:pt idx="854">
                  <c:v>27.434699999999999</c:v>
                </c:pt>
                <c:pt idx="855">
                  <c:v>27.460899999999999</c:v>
                </c:pt>
                <c:pt idx="856">
                  <c:v>27.487200000000001</c:v>
                </c:pt>
                <c:pt idx="857">
                  <c:v>27.513400000000001</c:v>
                </c:pt>
                <c:pt idx="858">
                  <c:v>27.5397</c:v>
                </c:pt>
                <c:pt idx="859">
                  <c:v>27.565999999999999</c:v>
                </c:pt>
                <c:pt idx="860">
                  <c:v>27.592199999999998</c:v>
                </c:pt>
                <c:pt idx="861">
                  <c:v>27.618500000000001</c:v>
                </c:pt>
                <c:pt idx="862">
                  <c:v>27.6447</c:v>
                </c:pt>
                <c:pt idx="863">
                  <c:v>27.670999999999999</c:v>
                </c:pt>
                <c:pt idx="864">
                  <c:v>27.697299999999998</c:v>
                </c:pt>
                <c:pt idx="865">
                  <c:v>27.723500000000001</c:v>
                </c:pt>
                <c:pt idx="866">
                  <c:v>27.7498</c:v>
                </c:pt>
                <c:pt idx="867">
                  <c:v>27.776</c:v>
                </c:pt>
                <c:pt idx="868">
                  <c:v>27.802299999999999</c:v>
                </c:pt>
                <c:pt idx="869">
                  <c:v>27.828600000000002</c:v>
                </c:pt>
                <c:pt idx="870">
                  <c:v>27.854800000000001</c:v>
                </c:pt>
                <c:pt idx="871">
                  <c:v>27.8811</c:v>
                </c:pt>
                <c:pt idx="872">
                  <c:v>27.907299999999999</c:v>
                </c:pt>
                <c:pt idx="873">
                  <c:v>27.933599999999998</c:v>
                </c:pt>
                <c:pt idx="874">
                  <c:v>27.959900000000001</c:v>
                </c:pt>
                <c:pt idx="875">
                  <c:v>27.9861</c:v>
                </c:pt>
                <c:pt idx="876">
                  <c:v>28.0124</c:v>
                </c:pt>
                <c:pt idx="877">
                  <c:v>28.038599999999999</c:v>
                </c:pt>
                <c:pt idx="878">
                  <c:v>28.064900000000002</c:v>
                </c:pt>
                <c:pt idx="879">
                  <c:v>28.091200000000001</c:v>
                </c:pt>
                <c:pt idx="880">
                  <c:v>28.1174</c:v>
                </c:pt>
                <c:pt idx="881">
                  <c:v>28.143699999999999</c:v>
                </c:pt>
                <c:pt idx="882">
                  <c:v>28.169899999999998</c:v>
                </c:pt>
                <c:pt idx="883">
                  <c:v>28.196200000000001</c:v>
                </c:pt>
                <c:pt idx="884">
                  <c:v>28.2225</c:v>
                </c:pt>
                <c:pt idx="885">
                  <c:v>28.248699999999999</c:v>
                </c:pt>
                <c:pt idx="886">
                  <c:v>28.274999999999999</c:v>
                </c:pt>
                <c:pt idx="887">
                  <c:v>28.301300000000001</c:v>
                </c:pt>
                <c:pt idx="888">
                  <c:v>28.327500000000001</c:v>
                </c:pt>
                <c:pt idx="889">
                  <c:v>28.3538</c:v>
                </c:pt>
                <c:pt idx="890">
                  <c:v>28.38</c:v>
                </c:pt>
                <c:pt idx="891">
                  <c:v>28.406300000000002</c:v>
                </c:pt>
                <c:pt idx="892">
                  <c:v>28.432600000000001</c:v>
                </c:pt>
                <c:pt idx="893">
                  <c:v>28.4588</c:v>
                </c:pt>
                <c:pt idx="894">
                  <c:v>28.485099999999999</c:v>
                </c:pt>
                <c:pt idx="895">
                  <c:v>28.511299999999999</c:v>
                </c:pt>
                <c:pt idx="896">
                  <c:v>28.537600000000001</c:v>
                </c:pt>
                <c:pt idx="897">
                  <c:v>28.5639</c:v>
                </c:pt>
                <c:pt idx="898">
                  <c:v>28.5901</c:v>
                </c:pt>
                <c:pt idx="899">
                  <c:v>28.616399999999999</c:v>
                </c:pt>
                <c:pt idx="900">
                  <c:v>28.642600000000002</c:v>
                </c:pt>
                <c:pt idx="901">
                  <c:v>28.668900000000001</c:v>
                </c:pt>
                <c:pt idx="902">
                  <c:v>28.6952</c:v>
                </c:pt>
                <c:pt idx="903">
                  <c:v>28.721399999999999</c:v>
                </c:pt>
                <c:pt idx="904">
                  <c:v>28.747699999999998</c:v>
                </c:pt>
                <c:pt idx="905">
                  <c:v>28.773900000000001</c:v>
                </c:pt>
                <c:pt idx="906">
                  <c:v>28.8002</c:v>
                </c:pt>
                <c:pt idx="907">
                  <c:v>28.826499999999999</c:v>
                </c:pt>
                <c:pt idx="908">
                  <c:v>28.852699999999999</c:v>
                </c:pt>
                <c:pt idx="909">
                  <c:v>28.879000000000001</c:v>
                </c:pt>
                <c:pt idx="910">
                  <c:v>28.905200000000001</c:v>
                </c:pt>
                <c:pt idx="911">
                  <c:v>28.9315</c:v>
                </c:pt>
                <c:pt idx="912">
                  <c:v>28.957799999999999</c:v>
                </c:pt>
                <c:pt idx="913">
                  <c:v>28.984000000000002</c:v>
                </c:pt>
                <c:pt idx="914">
                  <c:v>29.010300000000001</c:v>
                </c:pt>
                <c:pt idx="915">
                  <c:v>29.0365</c:v>
                </c:pt>
                <c:pt idx="916">
                  <c:v>29.062799999999999</c:v>
                </c:pt>
                <c:pt idx="917">
                  <c:v>29.089099999999998</c:v>
                </c:pt>
                <c:pt idx="918">
                  <c:v>29.115300000000001</c:v>
                </c:pt>
                <c:pt idx="919">
                  <c:v>29.1416</c:v>
                </c:pt>
                <c:pt idx="920">
                  <c:v>29.167899999999999</c:v>
                </c:pt>
                <c:pt idx="921">
                  <c:v>29.194099999999999</c:v>
                </c:pt>
                <c:pt idx="922">
                  <c:v>29.220400000000001</c:v>
                </c:pt>
                <c:pt idx="923">
                  <c:v>29.246600000000001</c:v>
                </c:pt>
                <c:pt idx="924">
                  <c:v>29.2729</c:v>
                </c:pt>
                <c:pt idx="925">
                  <c:v>29.299199999999999</c:v>
                </c:pt>
                <c:pt idx="926">
                  <c:v>29.325399999999998</c:v>
                </c:pt>
                <c:pt idx="927">
                  <c:v>29.351700000000001</c:v>
                </c:pt>
                <c:pt idx="928">
                  <c:v>29.3779</c:v>
                </c:pt>
                <c:pt idx="929">
                  <c:v>29.404199999999999</c:v>
                </c:pt>
                <c:pt idx="930">
                  <c:v>29.430499999999999</c:v>
                </c:pt>
                <c:pt idx="931">
                  <c:v>29.456700000000001</c:v>
                </c:pt>
                <c:pt idx="932">
                  <c:v>29.483000000000001</c:v>
                </c:pt>
                <c:pt idx="933">
                  <c:v>29.5092</c:v>
                </c:pt>
                <c:pt idx="934">
                  <c:v>29.535499999999999</c:v>
                </c:pt>
                <c:pt idx="935">
                  <c:v>29.561800000000002</c:v>
                </c:pt>
                <c:pt idx="936">
                  <c:v>29.588000000000001</c:v>
                </c:pt>
                <c:pt idx="937">
                  <c:v>29.6143</c:v>
                </c:pt>
                <c:pt idx="938">
                  <c:v>29.640499999999999</c:v>
                </c:pt>
                <c:pt idx="939">
                  <c:v>29.666799999999999</c:v>
                </c:pt>
                <c:pt idx="940">
                  <c:v>29.693100000000001</c:v>
                </c:pt>
                <c:pt idx="941">
                  <c:v>29.7193</c:v>
                </c:pt>
                <c:pt idx="942">
                  <c:v>29.7456</c:v>
                </c:pt>
                <c:pt idx="943">
                  <c:v>29.771799999999999</c:v>
                </c:pt>
                <c:pt idx="944">
                  <c:v>29.798100000000002</c:v>
                </c:pt>
                <c:pt idx="945">
                  <c:v>29.824400000000001</c:v>
                </c:pt>
                <c:pt idx="946">
                  <c:v>29.8506</c:v>
                </c:pt>
                <c:pt idx="947">
                  <c:v>29.876899999999999</c:v>
                </c:pt>
                <c:pt idx="948">
                  <c:v>29.903099999999998</c:v>
                </c:pt>
                <c:pt idx="949">
                  <c:v>29.929400000000001</c:v>
                </c:pt>
                <c:pt idx="950">
                  <c:v>29.9557</c:v>
                </c:pt>
                <c:pt idx="951">
                  <c:v>29.9819</c:v>
                </c:pt>
                <c:pt idx="952">
                  <c:v>30.008199999999999</c:v>
                </c:pt>
                <c:pt idx="953">
                  <c:v>30.034400000000002</c:v>
                </c:pt>
                <c:pt idx="954">
                  <c:v>30.060700000000001</c:v>
                </c:pt>
                <c:pt idx="955">
                  <c:v>30.087</c:v>
                </c:pt>
                <c:pt idx="956">
                  <c:v>30.113199999999999</c:v>
                </c:pt>
                <c:pt idx="957">
                  <c:v>30.139500000000002</c:v>
                </c:pt>
                <c:pt idx="958">
                  <c:v>30.165700000000001</c:v>
                </c:pt>
                <c:pt idx="959">
                  <c:v>30.192</c:v>
                </c:pt>
                <c:pt idx="960">
                  <c:v>30.218299999999999</c:v>
                </c:pt>
                <c:pt idx="961">
                  <c:v>30.244499999999999</c:v>
                </c:pt>
                <c:pt idx="962">
                  <c:v>30.270800000000001</c:v>
                </c:pt>
                <c:pt idx="963">
                  <c:v>30.2971</c:v>
                </c:pt>
                <c:pt idx="964">
                  <c:v>30.3233</c:v>
                </c:pt>
                <c:pt idx="965">
                  <c:v>30.349599999999999</c:v>
                </c:pt>
                <c:pt idx="966">
                  <c:v>30.375800000000002</c:v>
                </c:pt>
                <c:pt idx="967">
                  <c:v>30.402100000000001</c:v>
                </c:pt>
                <c:pt idx="968">
                  <c:v>30.4284</c:v>
                </c:pt>
                <c:pt idx="969">
                  <c:v>30.454599999999999</c:v>
                </c:pt>
                <c:pt idx="970">
                  <c:v>30.480899999999998</c:v>
                </c:pt>
                <c:pt idx="971">
                  <c:v>30.507100000000001</c:v>
                </c:pt>
                <c:pt idx="972">
                  <c:v>30.5334</c:v>
                </c:pt>
                <c:pt idx="973">
                  <c:v>30.559699999999999</c:v>
                </c:pt>
                <c:pt idx="974">
                  <c:v>30.585899999999999</c:v>
                </c:pt>
                <c:pt idx="975">
                  <c:v>30.612200000000001</c:v>
                </c:pt>
                <c:pt idx="976">
                  <c:v>30.638400000000001</c:v>
                </c:pt>
                <c:pt idx="977">
                  <c:v>30.6647</c:v>
                </c:pt>
                <c:pt idx="978">
                  <c:v>30.690999999999999</c:v>
                </c:pt>
                <c:pt idx="979">
                  <c:v>30.717199999999998</c:v>
                </c:pt>
                <c:pt idx="980">
                  <c:v>30.743500000000001</c:v>
                </c:pt>
                <c:pt idx="981">
                  <c:v>30.7697</c:v>
                </c:pt>
                <c:pt idx="982">
                  <c:v>30.795999999999999</c:v>
                </c:pt>
                <c:pt idx="983">
                  <c:v>30.822299999999998</c:v>
                </c:pt>
                <c:pt idx="984">
                  <c:v>30.848500000000001</c:v>
                </c:pt>
                <c:pt idx="985">
                  <c:v>30.8748</c:v>
                </c:pt>
                <c:pt idx="986">
                  <c:v>30.901</c:v>
                </c:pt>
                <c:pt idx="987">
                  <c:v>30.927299999999999</c:v>
                </c:pt>
                <c:pt idx="988">
                  <c:v>30.953600000000002</c:v>
                </c:pt>
                <c:pt idx="989">
                  <c:v>30.979800000000001</c:v>
                </c:pt>
                <c:pt idx="990">
                  <c:v>31.0061</c:v>
                </c:pt>
                <c:pt idx="991">
                  <c:v>31.032299999999999</c:v>
                </c:pt>
                <c:pt idx="992">
                  <c:v>31.058599999999998</c:v>
                </c:pt>
                <c:pt idx="993">
                  <c:v>31.084900000000001</c:v>
                </c:pt>
                <c:pt idx="994">
                  <c:v>31.1111</c:v>
                </c:pt>
                <c:pt idx="995">
                  <c:v>31.1374</c:v>
                </c:pt>
                <c:pt idx="996">
                  <c:v>31.163699999999999</c:v>
                </c:pt>
                <c:pt idx="997">
                  <c:v>31.189900000000002</c:v>
                </c:pt>
                <c:pt idx="998">
                  <c:v>31.216200000000001</c:v>
                </c:pt>
                <c:pt idx="999">
                  <c:v>31.2424</c:v>
                </c:pt>
                <c:pt idx="1000">
                  <c:v>31.268699999999999</c:v>
                </c:pt>
                <c:pt idx="1001">
                  <c:v>31.295000000000002</c:v>
                </c:pt>
                <c:pt idx="1002">
                  <c:v>31.321200000000001</c:v>
                </c:pt>
                <c:pt idx="1003">
                  <c:v>31.3475</c:v>
                </c:pt>
                <c:pt idx="1004">
                  <c:v>31.373699999999999</c:v>
                </c:pt>
                <c:pt idx="1005">
                  <c:v>31.4</c:v>
                </c:pt>
                <c:pt idx="1006">
                  <c:v>31.426300000000001</c:v>
                </c:pt>
                <c:pt idx="1007">
                  <c:v>31.452500000000001</c:v>
                </c:pt>
                <c:pt idx="1008">
                  <c:v>31.4788</c:v>
                </c:pt>
                <c:pt idx="1009">
                  <c:v>31.504999999999999</c:v>
                </c:pt>
                <c:pt idx="1010">
                  <c:v>31.531300000000002</c:v>
                </c:pt>
                <c:pt idx="1011">
                  <c:v>31.557600000000001</c:v>
                </c:pt>
                <c:pt idx="1012">
                  <c:v>31.5838</c:v>
                </c:pt>
                <c:pt idx="1013">
                  <c:v>31.610099999999999</c:v>
                </c:pt>
                <c:pt idx="1014">
                  <c:v>31.636299999999999</c:v>
                </c:pt>
                <c:pt idx="1015">
                  <c:v>31.662600000000001</c:v>
                </c:pt>
                <c:pt idx="1016">
                  <c:v>31.6889</c:v>
                </c:pt>
                <c:pt idx="1017">
                  <c:v>31.7151</c:v>
                </c:pt>
                <c:pt idx="1018">
                  <c:v>31.741399999999999</c:v>
                </c:pt>
                <c:pt idx="1019">
                  <c:v>31.767600000000002</c:v>
                </c:pt>
                <c:pt idx="1020">
                  <c:v>31.793900000000001</c:v>
                </c:pt>
                <c:pt idx="1021">
                  <c:v>31.8202</c:v>
                </c:pt>
                <c:pt idx="1022">
                  <c:v>31.846399999999999</c:v>
                </c:pt>
                <c:pt idx="1023">
                  <c:v>31.872699999999998</c:v>
                </c:pt>
                <c:pt idx="1024">
                  <c:v>31.898900000000001</c:v>
                </c:pt>
                <c:pt idx="1025">
                  <c:v>31.9252</c:v>
                </c:pt>
                <c:pt idx="1026">
                  <c:v>31.951499999999999</c:v>
                </c:pt>
                <c:pt idx="1027">
                  <c:v>31.977699999999999</c:v>
                </c:pt>
                <c:pt idx="1028">
                  <c:v>32.003999999999998</c:v>
                </c:pt>
                <c:pt idx="1029">
                  <c:v>32.030299999999997</c:v>
                </c:pt>
                <c:pt idx="1030">
                  <c:v>32.0565</c:v>
                </c:pt>
                <c:pt idx="1031">
                  <c:v>32.082799999999999</c:v>
                </c:pt>
                <c:pt idx="1032">
                  <c:v>32.109000000000002</c:v>
                </c:pt>
                <c:pt idx="1033">
                  <c:v>32.135300000000001</c:v>
                </c:pt>
                <c:pt idx="1034">
                  <c:v>32.1616</c:v>
                </c:pt>
                <c:pt idx="1035">
                  <c:v>32.187800000000003</c:v>
                </c:pt>
                <c:pt idx="1036">
                  <c:v>32.214100000000002</c:v>
                </c:pt>
                <c:pt idx="1037">
                  <c:v>32.240299999999998</c:v>
                </c:pt>
                <c:pt idx="1038">
                  <c:v>32.266599999999997</c:v>
                </c:pt>
                <c:pt idx="1039">
                  <c:v>32.292900000000003</c:v>
                </c:pt>
                <c:pt idx="1040">
                  <c:v>32.319099999999999</c:v>
                </c:pt>
                <c:pt idx="1041">
                  <c:v>32.345399999999998</c:v>
                </c:pt>
                <c:pt idx="1042">
                  <c:v>32.371600000000001</c:v>
                </c:pt>
                <c:pt idx="1043">
                  <c:v>32.3979</c:v>
                </c:pt>
                <c:pt idx="1044">
                  <c:v>32.424199999999999</c:v>
                </c:pt>
                <c:pt idx="1045">
                  <c:v>32.450400000000002</c:v>
                </c:pt>
                <c:pt idx="1046">
                  <c:v>32.476700000000001</c:v>
                </c:pt>
                <c:pt idx="1047">
                  <c:v>32.502899999999997</c:v>
                </c:pt>
                <c:pt idx="1048">
                  <c:v>32.529200000000003</c:v>
                </c:pt>
                <c:pt idx="1049">
                  <c:v>32.555500000000002</c:v>
                </c:pt>
                <c:pt idx="1050">
                  <c:v>32.581699999999998</c:v>
                </c:pt>
                <c:pt idx="1051">
                  <c:v>32.607999999999997</c:v>
                </c:pt>
                <c:pt idx="1052">
                  <c:v>32.6342</c:v>
                </c:pt>
                <c:pt idx="1053">
                  <c:v>32.660499999999999</c:v>
                </c:pt>
                <c:pt idx="1054">
                  <c:v>32.686799999999998</c:v>
                </c:pt>
                <c:pt idx="1055">
                  <c:v>32.713000000000001</c:v>
                </c:pt>
                <c:pt idx="1056">
                  <c:v>32.7393</c:v>
                </c:pt>
                <c:pt idx="1057">
                  <c:v>32.765500000000003</c:v>
                </c:pt>
                <c:pt idx="1058">
                  <c:v>32.791800000000002</c:v>
                </c:pt>
                <c:pt idx="1059">
                  <c:v>32.818100000000001</c:v>
                </c:pt>
                <c:pt idx="1060">
                  <c:v>32.844299999999997</c:v>
                </c:pt>
                <c:pt idx="1061">
                  <c:v>32.870600000000003</c:v>
                </c:pt>
                <c:pt idx="1062">
                  <c:v>32.896900000000002</c:v>
                </c:pt>
                <c:pt idx="1063">
                  <c:v>32.923099999999998</c:v>
                </c:pt>
                <c:pt idx="1064">
                  <c:v>32.949399999999997</c:v>
                </c:pt>
                <c:pt idx="1065">
                  <c:v>32.9756</c:v>
                </c:pt>
                <c:pt idx="1066">
                  <c:v>33.001899999999999</c:v>
                </c:pt>
                <c:pt idx="1067">
                  <c:v>33.028199999999998</c:v>
                </c:pt>
                <c:pt idx="1068">
                  <c:v>33.054400000000001</c:v>
                </c:pt>
                <c:pt idx="1069">
                  <c:v>33.0807</c:v>
                </c:pt>
                <c:pt idx="1070">
                  <c:v>33.106900000000003</c:v>
                </c:pt>
                <c:pt idx="1071">
                  <c:v>33.133200000000002</c:v>
                </c:pt>
                <c:pt idx="1072">
                  <c:v>33.159500000000001</c:v>
                </c:pt>
                <c:pt idx="1073">
                  <c:v>33.185699999999997</c:v>
                </c:pt>
                <c:pt idx="1074">
                  <c:v>33.212000000000003</c:v>
                </c:pt>
                <c:pt idx="1075">
                  <c:v>33.238199999999999</c:v>
                </c:pt>
                <c:pt idx="1076">
                  <c:v>33.264499999999998</c:v>
                </c:pt>
                <c:pt idx="1077">
                  <c:v>33.290799999999997</c:v>
                </c:pt>
                <c:pt idx="1078">
                  <c:v>33.317</c:v>
                </c:pt>
                <c:pt idx="1079">
                  <c:v>33.343299999999999</c:v>
                </c:pt>
                <c:pt idx="1080">
                  <c:v>33.369500000000002</c:v>
                </c:pt>
                <c:pt idx="1081">
                  <c:v>33.395800000000001</c:v>
                </c:pt>
                <c:pt idx="1082">
                  <c:v>33.4221</c:v>
                </c:pt>
                <c:pt idx="1083">
                  <c:v>33.448300000000003</c:v>
                </c:pt>
                <c:pt idx="1084">
                  <c:v>33.474600000000002</c:v>
                </c:pt>
                <c:pt idx="1085">
                  <c:v>33.500799999999998</c:v>
                </c:pt>
                <c:pt idx="1086">
                  <c:v>33.527099999999997</c:v>
                </c:pt>
                <c:pt idx="1087">
                  <c:v>33.553400000000003</c:v>
                </c:pt>
                <c:pt idx="1088">
                  <c:v>33.579599999999999</c:v>
                </c:pt>
                <c:pt idx="1089">
                  <c:v>33.605899999999998</c:v>
                </c:pt>
                <c:pt idx="1090">
                  <c:v>33.632100000000001</c:v>
                </c:pt>
                <c:pt idx="1091">
                  <c:v>33.6584</c:v>
                </c:pt>
                <c:pt idx="1092">
                  <c:v>33.684699999999999</c:v>
                </c:pt>
                <c:pt idx="1093">
                  <c:v>33.710900000000002</c:v>
                </c:pt>
                <c:pt idx="1094">
                  <c:v>33.737200000000001</c:v>
                </c:pt>
                <c:pt idx="1095">
                  <c:v>33.763399999999997</c:v>
                </c:pt>
                <c:pt idx="1096">
                  <c:v>33.789700000000003</c:v>
                </c:pt>
                <c:pt idx="1097">
                  <c:v>33.816000000000003</c:v>
                </c:pt>
                <c:pt idx="1098">
                  <c:v>33.842199999999998</c:v>
                </c:pt>
                <c:pt idx="1099">
                  <c:v>33.868499999999997</c:v>
                </c:pt>
                <c:pt idx="1100">
                  <c:v>33.8947</c:v>
                </c:pt>
                <c:pt idx="1101">
                  <c:v>33.920999999999999</c:v>
                </c:pt>
                <c:pt idx="1102">
                  <c:v>33.947299999999998</c:v>
                </c:pt>
                <c:pt idx="1103">
                  <c:v>33.973500000000001</c:v>
                </c:pt>
                <c:pt idx="1104">
                  <c:v>33.9998</c:v>
                </c:pt>
                <c:pt idx="1105">
                  <c:v>34.0261</c:v>
                </c:pt>
                <c:pt idx="1106">
                  <c:v>34.052300000000002</c:v>
                </c:pt>
                <c:pt idx="1107">
                  <c:v>34.078600000000002</c:v>
                </c:pt>
                <c:pt idx="1108">
                  <c:v>34.104799999999997</c:v>
                </c:pt>
                <c:pt idx="1109">
                  <c:v>34.131100000000004</c:v>
                </c:pt>
                <c:pt idx="1110">
                  <c:v>34.157400000000003</c:v>
                </c:pt>
                <c:pt idx="1111">
                  <c:v>34.183599999999998</c:v>
                </c:pt>
                <c:pt idx="1112">
                  <c:v>34.209899999999998</c:v>
                </c:pt>
                <c:pt idx="1113">
                  <c:v>34.2361</c:v>
                </c:pt>
                <c:pt idx="1114">
                  <c:v>34.2624</c:v>
                </c:pt>
                <c:pt idx="1115">
                  <c:v>34.288699999999999</c:v>
                </c:pt>
                <c:pt idx="1116">
                  <c:v>34.314900000000002</c:v>
                </c:pt>
                <c:pt idx="1117">
                  <c:v>34.341200000000001</c:v>
                </c:pt>
                <c:pt idx="1118">
                  <c:v>34.367400000000004</c:v>
                </c:pt>
                <c:pt idx="1119">
                  <c:v>34.393700000000003</c:v>
                </c:pt>
                <c:pt idx="1120">
                  <c:v>34.42</c:v>
                </c:pt>
                <c:pt idx="1121">
                  <c:v>34.446199999999997</c:v>
                </c:pt>
                <c:pt idx="1122">
                  <c:v>34.472499999999997</c:v>
                </c:pt>
                <c:pt idx="1123">
                  <c:v>34.498699999999999</c:v>
                </c:pt>
                <c:pt idx="1124">
                  <c:v>34.524999999999999</c:v>
                </c:pt>
                <c:pt idx="1125">
                  <c:v>34.551299999999998</c:v>
                </c:pt>
                <c:pt idx="1126">
                  <c:v>34.577500000000001</c:v>
                </c:pt>
                <c:pt idx="1127">
                  <c:v>34.6038</c:v>
                </c:pt>
                <c:pt idx="1128">
                  <c:v>34.630000000000003</c:v>
                </c:pt>
                <c:pt idx="1129">
                  <c:v>34.656300000000002</c:v>
                </c:pt>
                <c:pt idx="1130">
                  <c:v>34.682600000000001</c:v>
                </c:pt>
                <c:pt idx="1131">
                  <c:v>34.708799999999997</c:v>
                </c:pt>
                <c:pt idx="1132">
                  <c:v>34.735100000000003</c:v>
                </c:pt>
                <c:pt idx="1133">
                  <c:v>34.761299999999999</c:v>
                </c:pt>
                <c:pt idx="1134">
                  <c:v>34.787599999999998</c:v>
                </c:pt>
                <c:pt idx="1135">
                  <c:v>34.813899999999997</c:v>
                </c:pt>
                <c:pt idx="1136">
                  <c:v>34.8401</c:v>
                </c:pt>
                <c:pt idx="1137">
                  <c:v>34.866399999999999</c:v>
                </c:pt>
                <c:pt idx="1138">
                  <c:v>34.892699999999998</c:v>
                </c:pt>
                <c:pt idx="1139">
                  <c:v>34.918900000000001</c:v>
                </c:pt>
                <c:pt idx="1140">
                  <c:v>34.9452</c:v>
                </c:pt>
                <c:pt idx="1141">
                  <c:v>34.971400000000003</c:v>
                </c:pt>
                <c:pt idx="1142">
                  <c:v>34.997700000000002</c:v>
                </c:pt>
                <c:pt idx="1143">
                  <c:v>35.024000000000001</c:v>
                </c:pt>
                <c:pt idx="1144">
                  <c:v>35.050199999999997</c:v>
                </c:pt>
                <c:pt idx="1145">
                  <c:v>35.076500000000003</c:v>
                </c:pt>
                <c:pt idx="1146">
                  <c:v>35.102699999999999</c:v>
                </c:pt>
                <c:pt idx="1147">
                  <c:v>35.128999999999998</c:v>
                </c:pt>
                <c:pt idx="1148">
                  <c:v>35.155299999999997</c:v>
                </c:pt>
                <c:pt idx="1149">
                  <c:v>35.1815</c:v>
                </c:pt>
                <c:pt idx="1150">
                  <c:v>35.207799999999999</c:v>
                </c:pt>
                <c:pt idx="1151">
                  <c:v>35.234000000000002</c:v>
                </c:pt>
                <c:pt idx="1152">
                  <c:v>35.260300000000001</c:v>
                </c:pt>
                <c:pt idx="1153">
                  <c:v>35.2866</c:v>
                </c:pt>
                <c:pt idx="1154">
                  <c:v>35.312800000000003</c:v>
                </c:pt>
                <c:pt idx="1155">
                  <c:v>35.339100000000002</c:v>
                </c:pt>
                <c:pt idx="1156">
                  <c:v>35.365299999999998</c:v>
                </c:pt>
                <c:pt idx="1157">
                  <c:v>35.391599999999997</c:v>
                </c:pt>
                <c:pt idx="1158">
                  <c:v>35.417900000000003</c:v>
                </c:pt>
                <c:pt idx="1159">
                  <c:v>35.444099999999999</c:v>
                </c:pt>
                <c:pt idx="1160">
                  <c:v>35.470399999999998</c:v>
                </c:pt>
                <c:pt idx="1161">
                  <c:v>35.496600000000001</c:v>
                </c:pt>
                <c:pt idx="1162">
                  <c:v>35.5229</c:v>
                </c:pt>
                <c:pt idx="1163">
                  <c:v>35.549199999999999</c:v>
                </c:pt>
                <c:pt idx="1164">
                  <c:v>35.575400000000002</c:v>
                </c:pt>
                <c:pt idx="1165">
                  <c:v>35.601700000000001</c:v>
                </c:pt>
                <c:pt idx="1166">
                  <c:v>35.627899999999997</c:v>
                </c:pt>
                <c:pt idx="1167">
                  <c:v>35.654200000000003</c:v>
                </c:pt>
                <c:pt idx="1168">
                  <c:v>35.680500000000002</c:v>
                </c:pt>
                <c:pt idx="1169">
                  <c:v>35.706699999999998</c:v>
                </c:pt>
                <c:pt idx="1170">
                  <c:v>35.732999999999997</c:v>
                </c:pt>
                <c:pt idx="1171">
                  <c:v>35.759300000000003</c:v>
                </c:pt>
                <c:pt idx="1172">
                  <c:v>35.785499999999999</c:v>
                </c:pt>
                <c:pt idx="1173">
                  <c:v>35.811799999999998</c:v>
                </c:pt>
                <c:pt idx="1174">
                  <c:v>35.838000000000001</c:v>
                </c:pt>
                <c:pt idx="1175">
                  <c:v>35.8643</c:v>
                </c:pt>
                <c:pt idx="1176">
                  <c:v>35.890599999999999</c:v>
                </c:pt>
                <c:pt idx="1177">
                  <c:v>35.916800000000002</c:v>
                </c:pt>
                <c:pt idx="1178">
                  <c:v>35.943100000000001</c:v>
                </c:pt>
                <c:pt idx="1179">
                  <c:v>35.969299999999997</c:v>
                </c:pt>
                <c:pt idx="1180">
                  <c:v>35.995600000000003</c:v>
                </c:pt>
                <c:pt idx="1181">
                  <c:v>36.021900000000002</c:v>
                </c:pt>
                <c:pt idx="1182">
                  <c:v>36.048099999999998</c:v>
                </c:pt>
                <c:pt idx="1183">
                  <c:v>36.074399999999997</c:v>
                </c:pt>
                <c:pt idx="1184">
                  <c:v>36.1006</c:v>
                </c:pt>
                <c:pt idx="1185">
                  <c:v>36.126899999999999</c:v>
                </c:pt>
                <c:pt idx="1186">
                  <c:v>36.153199999999998</c:v>
                </c:pt>
                <c:pt idx="1187">
                  <c:v>36.179400000000001</c:v>
                </c:pt>
                <c:pt idx="1188">
                  <c:v>36.2057</c:v>
                </c:pt>
                <c:pt idx="1189">
                  <c:v>36.231900000000003</c:v>
                </c:pt>
                <c:pt idx="1190">
                  <c:v>36.258200000000002</c:v>
                </c:pt>
                <c:pt idx="1191">
                  <c:v>36.284500000000001</c:v>
                </c:pt>
                <c:pt idx="1192">
                  <c:v>36.310699999999997</c:v>
                </c:pt>
                <c:pt idx="1193">
                  <c:v>36.337000000000003</c:v>
                </c:pt>
                <c:pt idx="1194">
                  <c:v>36.363199999999999</c:v>
                </c:pt>
                <c:pt idx="1195">
                  <c:v>36.389499999999998</c:v>
                </c:pt>
                <c:pt idx="1196">
                  <c:v>36.415799999999997</c:v>
                </c:pt>
                <c:pt idx="1197">
                  <c:v>36.442</c:v>
                </c:pt>
                <c:pt idx="1198">
                  <c:v>36.468299999999999</c:v>
                </c:pt>
                <c:pt idx="1199">
                  <c:v>36.494500000000002</c:v>
                </c:pt>
                <c:pt idx="1200">
                  <c:v>36.520800000000001</c:v>
                </c:pt>
                <c:pt idx="1201">
                  <c:v>36.5471</c:v>
                </c:pt>
                <c:pt idx="1202">
                  <c:v>36.573300000000003</c:v>
                </c:pt>
                <c:pt idx="1203">
                  <c:v>36.599600000000002</c:v>
                </c:pt>
                <c:pt idx="1204">
                  <c:v>36.625900000000001</c:v>
                </c:pt>
                <c:pt idx="1205">
                  <c:v>36.652099999999997</c:v>
                </c:pt>
                <c:pt idx="1206">
                  <c:v>36.678400000000003</c:v>
                </c:pt>
                <c:pt idx="1207">
                  <c:v>36.704599999999999</c:v>
                </c:pt>
                <c:pt idx="1208">
                  <c:v>36.730899999999998</c:v>
                </c:pt>
                <c:pt idx="1209">
                  <c:v>36.757199999999997</c:v>
                </c:pt>
                <c:pt idx="1210">
                  <c:v>36.7834</c:v>
                </c:pt>
                <c:pt idx="1211">
                  <c:v>36.809699999999999</c:v>
                </c:pt>
                <c:pt idx="1212">
                  <c:v>36.835900000000002</c:v>
                </c:pt>
                <c:pt idx="1213">
                  <c:v>36.862200000000001</c:v>
                </c:pt>
                <c:pt idx="1214">
                  <c:v>36.888500000000001</c:v>
                </c:pt>
                <c:pt idx="1215">
                  <c:v>36.914700000000003</c:v>
                </c:pt>
                <c:pt idx="1216">
                  <c:v>36.941000000000003</c:v>
                </c:pt>
                <c:pt idx="1217">
                  <c:v>36.967199999999998</c:v>
                </c:pt>
                <c:pt idx="1218">
                  <c:v>36.993499999999997</c:v>
                </c:pt>
                <c:pt idx="1219">
                  <c:v>37.019799999999996</c:v>
                </c:pt>
                <c:pt idx="1220">
                  <c:v>37.045999999999999</c:v>
                </c:pt>
                <c:pt idx="1221">
                  <c:v>37.072299999999998</c:v>
                </c:pt>
                <c:pt idx="1222">
                  <c:v>37.098500000000001</c:v>
                </c:pt>
                <c:pt idx="1223">
                  <c:v>37.1248</c:v>
                </c:pt>
                <c:pt idx="1224">
                  <c:v>37.1511</c:v>
                </c:pt>
                <c:pt idx="1225">
                  <c:v>37.177300000000002</c:v>
                </c:pt>
                <c:pt idx="1226">
                  <c:v>37.203600000000002</c:v>
                </c:pt>
                <c:pt idx="1227">
                  <c:v>37.229799999999997</c:v>
                </c:pt>
                <c:pt idx="1228">
                  <c:v>37.256100000000004</c:v>
                </c:pt>
                <c:pt idx="1229">
                  <c:v>37.282400000000003</c:v>
                </c:pt>
                <c:pt idx="1230">
                  <c:v>37.308599999999998</c:v>
                </c:pt>
                <c:pt idx="1231">
                  <c:v>37.334899999999998</c:v>
                </c:pt>
                <c:pt idx="1232">
                  <c:v>37.3611</c:v>
                </c:pt>
                <c:pt idx="1233">
                  <c:v>37.3874</c:v>
                </c:pt>
                <c:pt idx="1234">
                  <c:v>37.413699999999999</c:v>
                </c:pt>
                <c:pt idx="1235">
                  <c:v>37.439900000000002</c:v>
                </c:pt>
                <c:pt idx="1236">
                  <c:v>37.466200000000001</c:v>
                </c:pt>
                <c:pt idx="1237">
                  <c:v>37.492400000000004</c:v>
                </c:pt>
                <c:pt idx="1238">
                  <c:v>37.518700000000003</c:v>
                </c:pt>
                <c:pt idx="1239">
                  <c:v>37.545000000000002</c:v>
                </c:pt>
                <c:pt idx="1240">
                  <c:v>37.571199999999997</c:v>
                </c:pt>
                <c:pt idx="1241">
                  <c:v>37.597499999999997</c:v>
                </c:pt>
                <c:pt idx="1242">
                  <c:v>37.623699999999999</c:v>
                </c:pt>
                <c:pt idx="1243">
                  <c:v>37.65</c:v>
                </c:pt>
                <c:pt idx="1244">
                  <c:v>37.676299999999998</c:v>
                </c:pt>
                <c:pt idx="1245">
                  <c:v>37.702500000000001</c:v>
                </c:pt>
                <c:pt idx="1246">
                  <c:v>37.7288</c:v>
                </c:pt>
                <c:pt idx="1247">
                  <c:v>37.755099999999999</c:v>
                </c:pt>
                <c:pt idx="1248">
                  <c:v>37.781300000000002</c:v>
                </c:pt>
                <c:pt idx="1249">
                  <c:v>37.807600000000001</c:v>
                </c:pt>
                <c:pt idx="1250">
                  <c:v>37.833799999999997</c:v>
                </c:pt>
                <c:pt idx="1251">
                  <c:v>37.860100000000003</c:v>
                </c:pt>
                <c:pt idx="1252">
                  <c:v>37.886400000000002</c:v>
                </c:pt>
                <c:pt idx="1253">
                  <c:v>37.912599999999998</c:v>
                </c:pt>
                <c:pt idx="1254">
                  <c:v>37.938899999999997</c:v>
                </c:pt>
                <c:pt idx="1255">
                  <c:v>37.9651</c:v>
                </c:pt>
                <c:pt idx="1256">
                  <c:v>37.991399999999999</c:v>
                </c:pt>
                <c:pt idx="1257">
                  <c:v>38.017699999999998</c:v>
                </c:pt>
                <c:pt idx="1258">
                  <c:v>38.043900000000001</c:v>
                </c:pt>
                <c:pt idx="1259">
                  <c:v>38.0702</c:v>
                </c:pt>
                <c:pt idx="1260">
                  <c:v>38.096400000000003</c:v>
                </c:pt>
                <c:pt idx="1261">
                  <c:v>38.122700000000002</c:v>
                </c:pt>
                <c:pt idx="1262">
                  <c:v>38.149000000000001</c:v>
                </c:pt>
                <c:pt idx="1263">
                  <c:v>38.175199999999997</c:v>
                </c:pt>
                <c:pt idx="1264">
                  <c:v>38.201500000000003</c:v>
                </c:pt>
                <c:pt idx="1265">
                  <c:v>38.227699999999999</c:v>
                </c:pt>
                <c:pt idx="1266">
                  <c:v>38.253999999999998</c:v>
                </c:pt>
                <c:pt idx="1267">
                  <c:v>38.280299999999997</c:v>
                </c:pt>
                <c:pt idx="1268">
                  <c:v>38.3065</c:v>
                </c:pt>
                <c:pt idx="1269">
                  <c:v>38.332799999999999</c:v>
                </c:pt>
                <c:pt idx="1270">
                  <c:v>38.359000000000002</c:v>
                </c:pt>
                <c:pt idx="1271">
                  <c:v>38.385300000000001</c:v>
                </c:pt>
                <c:pt idx="1272">
                  <c:v>38.4116</c:v>
                </c:pt>
                <c:pt idx="1273">
                  <c:v>38.437800000000003</c:v>
                </c:pt>
                <c:pt idx="1274">
                  <c:v>38.464100000000002</c:v>
                </c:pt>
                <c:pt idx="1275">
                  <c:v>38.490299999999998</c:v>
                </c:pt>
                <c:pt idx="1276">
                  <c:v>38.516599999999997</c:v>
                </c:pt>
                <c:pt idx="1277">
                  <c:v>38.542900000000003</c:v>
                </c:pt>
                <c:pt idx="1278">
                  <c:v>38.569099999999999</c:v>
                </c:pt>
                <c:pt idx="1279">
                  <c:v>38.595399999999998</c:v>
                </c:pt>
                <c:pt idx="1280">
                  <c:v>38.621699999999997</c:v>
                </c:pt>
                <c:pt idx="1281">
                  <c:v>38.6479</c:v>
                </c:pt>
                <c:pt idx="1282">
                  <c:v>38.674199999999999</c:v>
                </c:pt>
                <c:pt idx="1283">
                  <c:v>38.700400000000002</c:v>
                </c:pt>
                <c:pt idx="1284">
                  <c:v>38.726700000000001</c:v>
                </c:pt>
                <c:pt idx="1285">
                  <c:v>38.753</c:v>
                </c:pt>
                <c:pt idx="1286">
                  <c:v>38.779200000000003</c:v>
                </c:pt>
                <c:pt idx="1287">
                  <c:v>38.805500000000002</c:v>
                </c:pt>
                <c:pt idx="1288">
                  <c:v>38.831699999999998</c:v>
                </c:pt>
                <c:pt idx="1289">
                  <c:v>38.857999999999997</c:v>
                </c:pt>
                <c:pt idx="1290">
                  <c:v>38.884300000000003</c:v>
                </c:pt>
                <c:pt idx="1291">
                  <c:v>38.910499999999999</c:v>
                </c:pt>
                <c:pt idx="1292">
                  <c:v>38.936799999999998</c:v>
                </c:pt>
                <c:pt idx="1293">
                  <c:v>38.963000000000001</c:v>
                </c:pt>
                <c:pt idx="1294">
                  <c:v>38.9893</c:v>
                </c:pt>
                <c:pt idx="1295">
                  <c:v>39.015599999999999</c:v>
                </c:pt>
                <c:pt idx="1296">
                  <c:v>39.041800000000002</c:v>
                </c:pt>
                <c:pt idx="1297">
                  <c:v>39.068100000000001</c:v>
                </c:pt>
                <c:pt idx="1298">
                  <c:v>39.094299999999997</c:v>
                </c:pt>
                <c:pt idx="1299">
                  <c:v>39.120600000000003</c:v>
                </c:pt>
                <c:pt idx="1300">
                  <c:v>39.146900000000002</c:v>
                </c:pt>
                <c:pt idx="1301">
                  <c:v>39.173099999999998</c:v>
                </c:pt>
                <c:pt idx="1302">
                  <c:v>39.199399999999997</c:v>
                </c:pt>
                <c:pt idx="1303">
                  <c:v>39.2256</c:v>
                </c:pt>
                <c:pt idx="1304">
                  <c:v>39.251899999999999</c:v>
                </c:pt>
                <c:pt idx="1305">
                  <c:v>39.278199999999998</c:v>
                </c:pt>
                <c:pt idx="1306">
                  <c:v>39.304400000000001</c:v>
                </c:pt>
                <c:pt idx="1307">
                  <c:v>39.3307</c:v>
                </c:pt>
                <c:pt idx="1308">
                  <c:v>39.356900000000003</c:v>
                </c:pt>
                <c:pt idx="1309">
                  <c:v>39.383200000000002</c:v>
                </c:pt>
                <c:pt idx="1310">
                  <c:v>39.409500000000001</c:v>
                </c:pt>
                <c:pt idx="1311">
                  <c:v>39.435699999999997</c:v>
                </c:pt>
                <c:pt idx="1312">
                  <c:v>39.462000000000003</c:v>
                </c:pt>
                <c:pt idx="1313">
                  <c:v>39.488300000000002</c:v>
                </c:pt>
                <c:pt idx="1314">
                  <c:v>39.514499999999998</c:v>
                </c:pt>
                <c:pt idx="1315">
                  <c:v>39.540799999999997</c:v>
                </c:pt>
                <c:pt idx="1316">
                  <c:v>39.567</c:v>
                </c:pt>
                <c:pt idx="1317">
                  <c:v>39.593299999999999</c:v>
                </c:pt>
                <c:pt idx="1318">
                  <c:v>39.619599999999998</c:v>
                </c:pt>
                <c:pt idx="1319">
                  <c:v>39.645800000000001</c:v>
                </c:pt>
                <c:pt idx="1320">
                  <c:v>39.6721</c:v>
                </c:pt>
                <c:pt idx="1321">
                  <c:v>39.698300000000003</c:v>
                </c:pt>
                <c:pt idx="1322">
                  <c:v>39.724600000000002</c:v>
                </c:pt>
                <c:pt idx="1323">
                  <c:v>39.750900000000001</c:v>
                </c:pt>
                <c:pt idx="1324">
                  <c:v>39.777099999999997</c:v>
                </c:pt>
                <c:pt idx="1325">
                  <c:v>39.803400000000003</c:v>
                </c:pt>
                <c:pt idx="1326">
                  <c:v>39.829599999999999</c:v>
                </c:pt>
                <c:pt idx="1327">
                  <c:v>39.855899999999998</c:v>
                </c:pt>
                <c:pt idx="1328">
                  <c:v>39.882199999999997</c:v>
                </c:pt>
                <c:pt idx="1329">
                  <c:v>39.9084</c:v>
                </c:pt>
                <c:pt idx="1330">
                  <c:v>39.934699999999999</c:v>
                </c:pt>
                <c:pt idx="1331">
                  <c:v>39.960900000000002</c:v>
                </c:pt>
                <c:pt idx="1332">
                  <c:v>39.987200000000001</c:v>
                </c:pt>
                <c:pt idx="1333">
                  <c:v>40.013500000000001</c:v>
                </c:pt>
                <c:pt idx="1334">
                  <c:v>40.039700000000003</c:v>
                </c:pt>
                <c:pt idx="1335">
                  <c:v>40.066000000000003</c:v>
                </c:pt>
                <c:pt idx="1336">
                  <c:v>40.092199999999998</c:v>
                </c:pt>
                <c:pt idx="1337">
                  <c:v>40.118499999999997</c:v>
                </c:pt>
                <c:pt idx="1338">
                  <c:v>40.144799999999996</c:v>
                </c:pt>
                <c:pt idx="1339">
                  <c:v>40.170999999999999</c:v>
                </c:pt>
                <c:pt idx="1340">
                  <c:v>40.197299999999998</c:v>
                </c:pt>
                <c:pt idx="1341">
                  <c:v>40.223500000000001</c:v>
                </c:pt>
                <c:pt idx="1342">
                  <c:v>40.2498</c:v>
                </c:pt>
                <c:pt idx="1343">
                  <c:v>40.2761</c:v>
                </c:pt>
                <c:pt idx="1344">
                  <c:v>40.302300000000002</c:v>
                </c:pt>
                <c:pt idx="1345">
                  <c:v>40.328600000000002</c:v>
                </c:pt>
                <c:pt idx="1346">
                  <c:v>40.354799999999997</c:v>
                </c:pt>
                <c:pt idx="1347">
                  <c:v>40.381100000000004</c:v>
                </c:pt>
                <c:pt idx="1348">
                  <c:v>40.407400000000003</c:v>
                </c:pt>
                <c:pt idx="1349">
                  <c:v>40.433599999999998</c:v>
                </c:pt>
                <c:pt idx="1350">
                  <c:v>40.459899999999998</c:v>
                </c:pt>
                <c:pt idx="1351">
                  <c:v>40.486199999999997</c:v>
                </c:pt>
                <c:pt idx="1352">
                  <c:v>40.5124</c:v>
                </c:pt>
                <c:pt idx="1353">
                  <c:v>40.538699999999999</c:v>
                </c:pt>
                <c:pt idx="1354">
                  <c:v>40.564900000000002</c:v>
                </c:pt>
                <c:pt idx="1355">
                  <c:v>40.591200000000001</c:v>
                </c:pt>
                <c:pt idx="1356">
                  <c:v>40.6175</c:v>
                </c:pt>
                <c:pt idx="1357">
                  <c:v>40.643700000000003</c:v>
                </c:pt>
                <c:pt idx="1358">
                  <c:v>40.67</c:v>
                </c:pt>
                <c:pt idx="1359">
                  <c:v>40.696199999999997</c:v>
                </c:pt>
                <c:pt idx="1360">
                  <c:v>40.722499999999997</c:v>
                </c:pt>
                <c:pt idx="1361">
                  <c:v>40.748800000000003</c:v>
                </c:pt>
                <c:pt idx="1362">
                  <c:v>40.774999999999999</c:v>
                </c:pt>
                <c:pt idx="1363">
                  <c:v>40.801299999999998</c:v>
                </c:pt>
                <c:pt idx="1364">
                  <c:v>40.827500000000001</c:v>
                </c:pt>
                <c:pt idx="1365">
                  <c:v>40.8538</c:v>
                </c:pt>
                <c:pt idx="1366">
                  <c:v>40.880099999999999</c:v>
                </c:pt>
                <c:pt idx="1367">
                  <c:v>40.906300000000002</c:v>
                </c:pt>
                <c:pt idx="1368">
                  <c:v>40.932600000000001</c:v>
                </c:pt>
                <c:pt idx="1369">
                  <c:v>40.958799999999997</c:v>
                </c:pt>
                <c:pt idx="1370">
                  <c:v>40.985100000000003</c:v>
                </c:pt>
                <c:pt idx="1371">
                  <c:v>41.011400000000002</c:v>
                </c:pt>
                <c:pt idx="1372">
                  <c:v>41.037599999999998</c:v>
                </c:pt>
                <c:pt idx="1373">
                  <c:v>41.063899999999997</c:v>
                </c:pt>
                <c:pt idx="1374">
                  <c:v>41.0901</c:v>
                </c:pt>
                <c:pt idx="1375">
                  <c:v>41.116399999999999</c:v>
                </c:pt>
                <c:pt idx="1376">
                  <c:v>41.142699999999998</c:v>
                </c:pt>
                <c:pt idx="1377">
                  <c:v>41.168900000000001</c:v>
                </c:pt>
                <c:pt idx="1378">
                  <c:v>41.1952</c:v>
                </c:pt>
                <c:pt idx="1379">
                  <c:v>41.221400000000003</c:v>
                </c:pt>
                <c:pt idx="1380">
                  <c:v>41.247700000000002</c:v>
                </c:pt>
                <c:pt idx="1381">
                  <c:v>41.274000000000001</c:v>
                </c:pt>
                <c:pt idx="1382">
                  <c:v>41.300199999999997</c:v>
                </c:pt>
                <c:pt idx="1383">
                  <c:v>41.326500000000003</c:v>
                </c:pt>
                <c:pt idx="1384">
                  <c:v>41.352699999999999</c:v>
                </c:pt>
                <c:pt idx="1385">
                  <c:v>41.378999999999998</c:v>
                </c:pt>
                <c:pt idx="1386">
                  <c:v>41.405299999999997</c:v>
                </c:pt>
                <c:pt idx="1387">
                  <c:v>41.4315</c:v>
                </c:pt>
                <c:pt idx="1388">
                  <c:v>41.457799999999999</c:v>
                </c:pt>
                <c:pt idx="1389">
                  <c:v>41.484099999999998</c:v>
                </c:pt>
                <c:pt idx="1390">
                  <c:v>41.510300000000001</c:v>
                </c:pt>
                <c:pt idx="1391">
                  <c:v>41.5366</c:v>
                </c:pt>
                <c:pt idx="1392">
                  <c:v>41.562800000000003</c:v>
                </c:pt>
                <c:pt idx="1393">
                  <c:v>41.589100000000002</c:v>
                </c:pt>
                <c:pt idx="1394">
                  <c:v>41.615400000000001</c:v>
                </c:pt>
                <c:pt idx="1395">
                  <c:v>41.641599999999997</c:v>
                </c:pt>
                <c:pt idx="1396">
                  <c:v>41.667900000000003</c:v>
                </c:pt>
                <c:pt idx="1397">
                  <c:v>41.694099999999999</c:v>
                </c:pt>
                <c:pt idx="1398">
                  <c:v>41.720399999999998</c:v>
                </c:pt>
                <c:pt idx="1399">
                  <c:v>41.746699999999997</c:v>
                </c:pt>
                <c:pt idx="1400">
                  <c:v>41.7729</c:v>
                </c:pt>
                <c:pt idx="1401">
                  <c:v>41.799199999999999</c:v>
                </c:pt>
                <c:pt idx="1402">
                  <c:v>41.825400000000002</c:v>
                </c:pt>
                <c:pt idx="1403">
                  <c:v>41.851700000000001</c:v>
                </c:pt>
                <c:pt idx="1404">
                  <c:v>41.878</c:v>
                </c:pt>
                <c:pt idx="1405">
                  <c:v>41.904200000000003</c:v>
                </c:pt>
                <c:pt idx="1406">
                  <c:v>41.930500000000002</c:v>
                </c:pt>
                <c:pt idx="1407">
                  <c:v>41.956699999999998</c:v>
                </c:pt>
                <c:pt idx="1408">
                  <c:v>41.982999999999997</c:v>
                </c:pt>
                <c:pt idx="1409">
                  <c:v>42.009300000000003</c:v>
                </c:pt>
                <c:pt idx="1410">
                  <c:v>42.035499999999999</c:v>
                </c:pt>
                <c:pt idx="1411">
                  <c:v>42.061799999999998</c:v>
                </c:pt>
                <c:pt idx="1412">
                  <c:v>42.088000000000001</c:v>
                </c:pt>
                <c:pt idx="1413">
                  <c:v>42.1143</c:v>
                </c:pt>
                <c:pt idx="1414">
                  <c:v>42.140599999999999</c:v>
                </c:pt>
                <c:pt idx="1415">
                  <c:v>42.166800000000002</c:v>
                </c:pt>
                <c:pt idx="1416">
                  <c:v>42.193100000000001</c:v>
                </c:pt>
                <c:pt idx="1417">
                  <c:v>42.219299999999997</c:v>
                </c:pt>
                <c:pt idx="1418">
                  <c:v>42.245600000000003</c:v>
                </c:pt>
                <c:pt idx="1419">
                  <c:v>42.271900000000002</c:v>
                </c:pt>
                <c:pt idx="1420">
                  <c:v>42.298099999999998</c:v>
                </c:pt>
                <c:pt idx="1421">
                  <c:v>42.324399999999997</c:v>
                </c:pt>
                <c:pt idx="1422">
                  <c:v>42.350700000000003</c:v>
                </c:pt>
                <c:pt idx="1423">
                  <c:v>42.376899999999999</c:v>
                </c:pt>
                <c:pt idx="1424">
                  <c:v>42.403199999999998</c:v>
                </c:pt>
                <c:pt idx="1425">
                  <c:v>42.429400000000001</c:v>
                </c:pt>
                <c:pt idx="1426">
                  <c:v>42.4557</c:v>
                </c:pt>
                <c:pt idx="1427">
                  <c:v>42.481999999999999</c:v>
                </c:pt>
                <c:pt idx="1428">
                  <c:v>42.508200000000002</c:v>
                </c:pt>
                <c:pt idx="1429">
                  <c:v>42.534500000000001</c:v>
                </c:pt>
                <c:pt idx="1430">
                  <c:v>42.560699999999997</c:v>
                </c:pt>
                <c:pt idx="1431">
                  <c:v>42.587000000000003</c:v>
                </c:pt>
                <c:pt idx="1432">
                  <c:v>42.613300000000002</c:v>
                </c:pt>
                <c:pt idx="1433">
                  <c:v>42.639499999999998</c:v>
                </c:pt>
                <c:pt idx="1434">
                  <c:v>42.665799999999997</c:v>
                </c:pt>
                <c:pt idx="1435">
                  <c:v>42.692</c:v>
                </c:pt>
                <c:pt idx="1436">
                  <c:v>42.718299999999999</c:v>
                </c:pt>
                <c:pt idx="1437">
                  <c:v>42.744599999999998</c:v>
                </c:pt>
                <c:pt idx="1438">
                  <c:v>42.770800000000001</c:v>
                </c:pt>
                <c:pt idx="1439">
                  <c:v>42.7971</c:v>
                </c:pt>
                <c:pt idx="1440">
                  <c:v>42.823300000000003</c:v>
                </c:pt>
                <c:pt idx="1441">
                  <c:v>42.849600000000002</c:v>
                </c:pt>
                <c:pt idx="1442">
                  <c:v>42.875900000000001</c:v>
                </c:pt>
                <c:pt idx="1443">
                  <c:v>42.902099999999997</c:v>
                </c:pt>
                <c:pt idx="1444">
                  <c:v>42.928400000000003</c:v>
                </c:pt>
                <c:pt idx="1445">
                  <c:v>42.954599999999999</c:v>
                </c:pt>
                <c:pt idx="1446">
                  <c:v>42.980899999999998</c:v>
                </c:pt>
                <c:pt idx="1447">
                  <c:v>43.007199999999997</c:v>
                </c:pt>
                <c:pt idx="1448">
                  <c:v>43.0334</c:v>
                </c:pt>
                <c:pt idx="1449">
                  <c:v>43.059699999999999</c:v>
                </c:pt>
                <c:pt idx="1450">
                  <c:v>43.085900000000002</c:v>
                </c:pt>
                <c:pt idx="1451">
                  <c:v>43.112200000000001</c:v>
                </c:pt>
                <c:pt idx="1452">
                  <c:v>43.138500000000001</c:v>
                </c:pt>
                <c:pt idx="1453">
                  <c:v>43.164700000000003</c:v>
                </c:pt>
                <c:pt idx="1454">
                  <c:v>43.191000000000003</c:v>
                </c:pt>
                <c:pt idx="1455">
                  <c:v>43.217300000000002</c:v>
                </c:pt>
                <c:pt idx="1456">
                  <c:v>43.243499999999997</c:v>
                </c:pt>
                <c:pt idx="1457">
                  <c:v>43.269799999999996</c:v>
                </c:pt>
                <c:pt idx="1458">
                  <c:v>43.295999999999999</c:v>
                </c:pt>
                <c:pt idx="1459">
                  <c:v>43.322299999999998</c:v>
                </c:pt>
                <c:pt idx="1460">
                  <c:v>43.348599999999998</c:v>
                </c:pt>
                <c:pt idx="1461">
                  <c:v>43.3748</c:v>
                </c:pt>
                <c:pt idx="1462">
                  <c:v>43.4011</c:v>
                </c:pt>
                <c:pt idx="1463">
                  <c:v>43.427300000000002</c:v>
                </c:pt>
                <c:pt idx="1464">
                  <c:v>43.453600000000002</c:v>
                </c:pt>
                <c:pt idx="1465">
                  <c:v>43.479900000000001</c:v>
                </c:pt>
                <c:pt idx="1466">
                  <c:v>43.506100000000004</c:v>
                </c:pt>
                <c:pt idx="1467">
                  <c:v>43.532400000000003</c:v>
                </c:pt>
                <c:pt idx="1468">
                  <c:v>43.558599999999998</c:v>
                </c:pt>
                <c:pt idx="1469">
                  <c:v>43.584899999999998</c:v>
                </c:pt>
                <c:pt idx="1470">
                  <c:v>43.611199999999997</c:v>
                </c:pt>
                <c:pt idx="1471">
                  <c:v>43.6374</c:v>
                </c:pt>
                <c:pt idx="1472">
                  <c:v>43.663699999999999</c:v>
                </c:pt>
                <c:pt idx="1473">
                  <c:v>43.689900000000002</c:v>
                </c:pt>
                <c:pt idx="1474">
                  <c:v>43.716200000000001</c:v>
                </c:pt>
                <c:pt idx="1475">
                  <c:v>43.7425</c:v>
                </c:pt>
                <c:pt idx="1476">
                  <c:v>43.768700000000003</c:v>
                </c:pt>
                <c:pt idx="1477">
                  <c:v>43.795000000000002</c:v>
                </c:pt>
                <c:pt idx="1478">
                  <c:v>43.821199999999997</c:v>
                </c:pt>
                <c:pt idx="1479">
                  <c:v>43.847499999999997</c:v>
                </c:pt>
                <c:pt idx="1480">
                  <c:v>43.873800000000003</c:v>
                </c:pt>
                <c:pt idx="1481">
                  <c:v>43.9</c:v>
                </c:pt>
                <c:pt idx="1482">
                  <c:v>43.926299999999998</c:v>
                </c:pt>
                <c:pt idx="1483">
                  <c:v>43.952500000000001</c:v>
                </c:pt>
                <c:pt idx="1484">
                  <c:v>43.9788</c:v>
                </c:pt>
                <c:pt idx="1485">
                  <c:v>44.005099999999999</c:v>
                </c:pt>
                <c:pt idx="1486">
                  <c:v>44.031300000000002</c:v>
                </c:pt>
                <c:pt idx="1487">
                  <c:v>44.057600000000001</c:v>
                </c:pt>
                <c:pt idx="1488">
                  <c:v>44.083799999999997</c:v>
                </c:pt>
                <c:pt idx="1489">
                  <c:v>44.110100000000003</c:v>
                </c:pt>
                <c:pt idx="1490">
                  <c:v>44.136400000000002</c:v>
                </c:pt>
                <c:pt idx="1491">
                  <c:v>44.162599999999998</c:v>
                </c:pt>
                <c:pt idx="1492">
                  <c:v>44.188899999999997</c:v>
                </c:pt>
                <c:pt idx="1493">
                  <c:v>44.215200000000003</c:v>
                </c:pt>
                <c:pt idx="1494">
                  <c:v>44.241399999999999</c:v>
                </c:pt>
                <c:pt idx="1495">
                  <c:v>44.267699999999998</c:v>
                </c:pt>
                <c:pt idx="1496">
                  <c:v>44.293900000000001</c:v>
                </c:pt>
                <c:pt idx="1497">
                  <c:v>44.3202</c:v>
                </c:pt>
                <c:pt idx="1498">
                  <c:v>44.346499999999999</c:v>
                </c:pt>
                <c:pt idx="1499">
                  <c:v>44.372700000000002</c:v>
                </c:pt>
                <c:pt idx="1500">
                  <c:v>44.399000000000001</c:v>
                </c:pt>
                <c:pt idx="1501">
                  <c:v>44.425199999999997</c:v>
                </c:pt>
                <c:pt idx="1502">
                  <c:v>44.451500000000003</c:v>
                </c:pt>
                <c:pt idx="1503">
                  <c:v>44.477800000000002</c:v>
                </c:pt>
                <c:pt idx="1504">
                  <c:v>44.503999999999998</c:v>
                </c:pt>
                <c:pt idx="1505">
                  <c:v>44.530299999999997</c:v>
                </c:pt>
                <c:pt idx="1506">
                  <c:v>44.5565</c:v>
                </c:pt>
                <c:pt idx="1507">
                  <c:v>44.582799999999999</c:v>
                </c:pt>
                <c:pt idx="1508">
                  <c:v>44.609099999999998</c:v>
                </c:pt>
                <c:pt idx="1509">
                  <c:v>44.635300000000001</c:v>
                </c:pt>
                <c:pt idx="1510">
                  <c:v>44.6616</c:v>
                </c:pt>
                <c:pt idx="1511">
                  <c:v>44.687800000000003</c:v>
                </c:pt>
                <c:pt idx="1512">
                  <c:v>44.714100000000002</c:v>
                </c:pt>
                <c:pt idx="1513">
                  <c:v>44.740400000000001</c:v>
                </c:pt>
                <c:pt idx="1514">
                  <c:v>44.766599999999997</c:v>
                </c:pt>
                <c:pt idx="1515">
                  <c:v>44.792900000000003</c:v>
                </c:pt>
                <c:pt idx="1516">
                  <c:v>44.819099999999999</c:v>
                </c:pt>
                <c:pt idx="1517">
                  <c:v>44.845399999999998</c:v>
                </c:pt>
                <c:pt idx="1518">
                  <c:v>44.871699999999997</c:v>
                </c:pt>
                <c:pt idx="1519">
                  <c:v>44.8979</c:v>
                </c:pt>
                <c:pt idx="1520">
                  <c:v>44.924199999999999</c:v>
                </c:pt>
                <c:pt idx="1521">
                  <c:v>44.950400000000002</c:v>
                </c:pt>
                <c:pt idx="1522">
                  <c:v>44.976700000000001</c:v>
                </c:pt>
                <c:pt idx="1523">
                  <c:v>45.003</c:v>
                </c:pt>
                <c:pt idx="1524">
                  <c:v>45.029200000000003</c:v>
                </c:pt>
                <c:pt idx="1525">
                  <c:v>45.055500000000002</c:v>
                </c:pt>
                <c:pt idx="1526">
                  <c:v>45.081699999999998</c:v>
                </c:pt>
                <c:pt idx="1527">
                  <c:v>45.107999999999997</c:v>
                </c:pt>
                <c:pt idx="1528">
                  <c:v>45.134300000000003</c:v>
                </c:pt>
                <c:pt idx="1529">
                  <c:v>45.160499999999999</c:v>
                </c:pt>
                <c:pt idx="1530">
                  <c:v>45.186799999999998</c:v>
                </c:pt>
                <c:pt idx="1531">
                  <c:v>45.213099999999997</c:v>
                </c:pt>
                <c:pt idx="1532">
                  <c:v>45.2393</c:v>
                </c:pt>
                <c:pt idx="1533">
                  <c:v>45.265599999999999</c:v>
                </c:pt>
                <c:pt idx="1534">
                  <c:v>45.291800000000002</c:v>
                </c:pt>
                <c:pt idx="1535">
                  <c:v>45.318100000000001</c:v>
                </c:pt>
                <c:pt idx="1536">
                  <c:v>45.3444</c:v>
                </c:pt>
                <c:pt idx="1537">
                  <c:v>45.370600000000003</c:v>
                </c:pt>
                <c:pt idx="1538">
                  <c:v>45.396900000000002</c:v>
                </c:pt>
                <c:pt idx="1539">
                  <c:v>45.423099999999998</c:v>
                </c:pt>
                <c:pt idx="1540">
                  <c:v>45.449399999999997</c:v>
                </c:pt>
                <c:pt idx="1541">
                  <c:v>45.475700000000003</c:v>
                </c:pt>
                <c:pt idx="1542">
                  <c:v>45.501899999999999</c:v>
                </c:pt>
                <c:pt idx="1543">
                  <c:v>45.528199999999998</c:v>
                </c:pt>
                <c:pt idx="1544">
                  <c:v>45.554400000000001</c:v>
                </c:pt>
                <c:pt idx="1545">
                  <c:v>45.5807</c:v>
                </c:pt>
                <c:pt idx="1546">
                  <c:v>45.606999999999999</c:v>
                </c:pt>
                <c:pt idx="1547">
                  <c:v>45.633200000000002</c:v>
                </c:pt>
                <c:pt idx="1548">
                  <c:v>45.659500000000001</c:v>
                </c:pt>
                <c:pt idx="1549">
                  <c:v>45.685699999999997</c:v>
                </c:pt>
                <c:pt idx="1550">
                  <c:v>45.712000000000003</c:v>
                </c:pt>
                <c:pt idx="1551">
                  <c:v>45.738300000000002</c:v>
                </c:pt>
                <c:pt idx="1552">
                  <c:v>45.764499999999998</c:v>
                </c:pt>
                <c:pt idx="1553">
                  <c:v>45.790799999999997</c:v>
                </c:pt>
                <c:pt idx="1554">
                  <c:v>45.817</c:v>
                </c:pt>
                <c:pt idx="1555">
                  <c:v>45.843299999999999</c:v>
                </c:pt>
                <c:pt idx="1556">
                  <c:v>45.869599999999998</c:v>
                </c:pt>
                <c:pt idx="1557">
                  <c:v>45.895800000000001</c:v>
                </c:pt>
                <c:pt idx="1558">
                  <c:v>45.9221</c:v>
                </c:pt>
                <c:pt idx="1559">
                  <c:v>45.948300000000003</c:v>
                </c:pt>
                <c:pt idx="1560">
                  <c:v>45.974600000000002</c:v>
                </c:pt>
                <c:pt idx="1561">
                  <c:v>46.000900000000001</c:v>
                </c:pt>
                <c:pt idx="1562">
                  <c:v>46.027099999999997</c:v>
                </c:pt>
                <c:pt idx="1563">
                  <c:v>46.053400000000003</c:v>
                </c:pt>
                <c:pt idx="1564">
                  <c:v>46.079700000000003</c:v>
                </c:pt>
                <c:pt idx="1565">
                  <c:v>46.105899999999998</c:v>
                </c:pt>
                <c:pt idx="1566">
                  <c:v>46.132199999999997</c:v>
                </c:pt>
                <c:pt idx="1567">
                  <c:v>46.1584</c:v>
                </c:pt>
                <c:pt idx="1568">
                  <c:v>46.184699999999999</c:v>
                </c:pt>
                <c:pt idx="1569">
                  <c:v>46.210999999999999</c:v>
                </c:pt>
                <c:pt idx="1570">
                  <c:v>46.237200000000001</c:v>
                </c:pt>
                <c:pt idx="1571">
                  <c:v>46.263500000000001</c:v>
                </c:pt>
                <c:pt idx="1572">
                  <c:v>46.289700000000003</c:v>
                </c:pt>
                <c:pt idx="1573">
                  <c:v>46.316000000000003</c:v>
                </c:pt>
                <c:pt idx="1574">
                  <c:v>46.342300000000002</c:v>
                </c:pt>
                <c:pt idx="1575">
                  <c:v>46.368499999999997</c:v>
                </c:pt>
                <c:pt idx="1576">
                  <c:v>46.394799999999996</c:v>
                </c:pt>
                <c:pt idx="1577">
                  <c:v>46.420999999999999</c:v>
                </c:pt>
                <c:pt idx="1578">
                  <c:v>46.447299999999998</c:v>
                </c:pt>
                <c:pt idx="1579">
                  <c:v>46.473599999999998</c:v>
                </c:pt>
                <c:pt idx="1580">
                  <c:v>46.4998</c:v>
                </c:pt>
                <c:pt idx="1581">
                  <c:v>46.5261</c:v>
                </c:pt>
                <c:pt idx="1582">
                  <c:v>46.552300000000002</c:v>
                </c:pt>
                <c:pt idx="1583">
                  <c:v>46.578600000000002</c:v>
                </c:pt>
                <c:pt idx="1584">
                  <c:v>46.604900000000001</c:v>
                </c:pt>
                <c:pt idx="1585">
                  <c:v>46.631100000000004</c:v>
                </c:pt>
                <c:pt idx="1586">
                  <c:v>46.657400000000003</c:v>
                </c:pt>
                <c:pt idx="1587">
                  <c:v>46.683599999999998</c:v>
                </c:pt>
                <c:pt idx="1588">
                  <c:v>46.709899999999998</c:v>
                </c:pt>
                <c:pt idx="1589">
                  <c:v>46.736199999999997</c:v>
                </c:pt>
                <c:pt idx="1590">
                  <c:v>46.7624</c:v>
                </c:pt>
                <c:pt idx="1591">
                  <c:v>46.788699999999999</c:v>
                </c:pt>
                <c:pt idx="1592">
                  <c:v>46.814900000000002</c:v>
                </c:pt>
                <c:pt idx="1593">
                  <c:v>46.841200000000001</c:v>
                </c:pt>
                <c:pt idx="1594">
                  <c:v>46.8675</c:v>
                </c:pt>
                <c:pt idx="1595">
                  <c:v>46.893700000000003</c:v>
                </c:pt>
                <c:pt idx="1596">
                  <c:v>46.92</c:v>
                </c:pt>
                <c:pt idx="1597">
                  <c:v>46.946300000000001</c:v>
                </c:pt>
                <c:pt idx="1598">
                  <c:v>46.972499999999997</c:v>
                </c:pt>
                <c:pt idx="1599">
                  <c:v>46.998800000000003</c:v>
                </c:pt>
                <c:pt idx="1600">
                  <c:v>47.024999999999999</c:v>
                </c:pt>
                <c:pt idx="1601">
                  <c:v>47.051299999999998</c:v>
                </c:pt>
                <c:pt idx="1602">
                  <c:v>47.077599999999997</c:v>
                </c:pt>
                <c:pt idx="1603">
                  <c:v>47.1038</c:v>
                </c:pt>
                <c:pt idx="1604">
                  <c:v>47.130099999999999</c:v>
                </c:pt>
                <c:pt idx="1605">
                  <c:v>47.156300000000002</c:v>
                </c:pt>
                <c:pt idx="1606">
                  <c:v>47.182600000000001</c:v>
                </c:pt>
                <c:pt idx="1607">
                  <c:v>47.2089</c:v>
                </c:pt>
                <c:pt idx="1608">
                  <c:v>47.235100000000003</c:v>
                </c:pt>
                <c:pt idx="1609">
                  <c:v>47.261400000000002</c:v>
                </c:pt>
                <c:pt idx="1610">
                  <c:v>47.287599999999998</c:v>
                </c:pt>
                <c:pt idx="1611">
                  <c:v>47.313899999999997</c:v>
                </c:pt>
                <c:pt idx="1612">
                  <c:v>47.340200000000003</c:v>
                </c:pt>
                <c:pt idx="1613">
                  <c:v>47.366399999999999</c:v>
                </c:pt>
                <c:pt idx="1614">
                  <c:v>47.392699999999998</c:v>
                </c:pt>
                <c:pt idx="1615">
                  <c:v>47.418900000000001</c:v>
                </c:pt>
                <c:pt idx="1616">
                  <c:v>47.4452</c:v>
                </c:pt>
                <c:pt idx="1617">
                  <c:v>47.471499999999999</c:v>
                </c:pt>
                <c:pt idx="1618">
                  <c:v>47.497700000000002</c:v>
                </c:pt>
                <c:pt idx="1619">
                  <c:v>47.524000000000001</c:v>
                </c:pt>
                <c:pt idx="1620">
                  <c:v>47.550199999999997</c:v>
                </c:pt>
                <c:pt idx="1621">
                  <c:v>47.576500000000003</c:v>
                </c:pt>
                <c:pt idx="1622">
                  <c:v>47.602800000000002</c:v>
                </c:pt>
                <c:pt idx="1623">
                  <c:v>47.628999999999998</c:v>
                </c:pt>
                <c:pt idx="1624">
                  <c:v>47.655299999999997</c:v>
                </c:pt>
                <c:pt idx="1625">
                  <c:v>47.6815</c:v>
                </c:pt>
                <c:pt idx="1626">
                  <c:v>47.707799999999999</c:v>
                </c:pt>
                <c:pt idx="1627">
                  <c:v>47.734099999999998</c:v>
                </c:pt>
                <c:pt idx="1628">
                  <c:v>47.760300000000001</c:v>
                </c:pt>
                <c:pt idx="1629">
                  <c:v>47.7866</c:v>
                </c:pt>
                <c:pt idx="1630">
                  <c:v>47.812800000000003</c:v>
                </c:pt>
                <c:pt idx="1631">
                  <c:v>47.839100000000002</c:v>
                </c:pt>
                <c:pt idx="1632">
                  <c:v>47.865400000000001</c:v>
                </c:pt>
                <c:pt idx="1633">
                  <c:v>47.891599999999997</c:v>
                </c:pt>
                <c:pt idx="1634">
                  <c:v>47.917900000000003</c:v>
                </c:pt>
                <c:pt idx="1635">
                  <c:v>47.944200000000002</c:v>
                </c:pt>
                <c:pt idx="1636">
                  <c:v>47.970399999999998</c:v>
                </c:pt>
                <c:pt idx="1637">
                  <c:v>47.996699999999997</c:v>
                </c:pt>
                <c:pt idx="1638">
                  <c:v>48.0229</c:v>
                </c:pt>
                <c:pt idx="1639">
                  <c:v>48.049199999999999</c:v>
                </c:pt>
                <c:pt idx="1640">
                  <c:v>48.075499999999998</c:v>
                </c:pt>
                <c:pt idx="1641">
                  <c:v>48.101700000000001</c:v>
                </c:pt>
                <c:pt idx="1642">
                  <c:v>48.128</c:v>
                </c:pt>
                <c:pt idx="1643">
                  <c:v>48.154200000000003</c:v>
                </c:pt>
                <c:pt idx="1644">
                  <c:v>48.180500000000002</c:v>
                </c:pt>
                <c:pt idx="1645">
                  <c:v>48.206800000000001</c:v>
                </c:pt>
                <c:pt idx="1646">
                  <c:v>48.232999999999997</c:v>
                </c:pt>
                <c:pt idx="1647">
                  <c:v>48.259300000000003</c:v>
                </c:pt>
                <c:pt idx="1648">
                  <c:v>48.285499999999999</c:v>
                </c:pt>
                <c:pt idx="1649">
                  <c:v>48.311799999999998</c:v>
                </c:pt>
                <c:pt idx="1650">
                  <c:v>48.338099999999997</c:v>
                </c:pt>
                <c:pt idx="1651">
                  <c:v>48.3643</c:v>
                </c:pt>
                <c:pt idx="1652">
                  <c:v>48.390599999999999</c:v>
                </c:pt>
                <c:pt idx="1653">
                  <c:v>48.416800000000002</c:v>
                </c:pt>
                <c:pt idx="1654">
                  <c:v>48.443100000000001</c:v>
                </c:pt>
                <c:pt idx="1655">
                  <c:v>48.4694</c:v>
                </c:pt>
                <c:pt idx="1656">
                  <c:v>48.495600000000003</c:v>
                </c:pt>
                <c:pt idx="1657">
                  <c:v>48.521900000000002</c:v>
                </c:pt>
                <c:pt idx="1658">
                  <c:v>48.548099999999998</c:v>
                </c:pt>
                <c:pt idx="1659">
                  <c:v>48.574399999999997</c:v>
                </c:pt>
                <c:pt idx="1660">
                  <c:v>48.600700000000003</c:v>
                </c:pt>
                <c:pt idx="1661">
                  <c:v>48.626899999999999</c:v>
                </c:pt>
                <c:pt idx="1662">
                  <c:v>48.653199999999998</c:v>
                </c:pt>
                <c:pt idx="1663">
                  <c:v>48.679400000000001</c:v>
                </c:pt>
                <c:pt idx="1664">
                  <c:v>48.7057</c:v>
                </c:pt>
                <c:pt idx="1665">
                  <c:v>48.731999999999999</c:v>
                </c:pt>
                <c:pt idx="1666">
                  <c:v>48.758200000000002</c:v>
                </c:pt>
                <c:pt idx="1667">
                  <c:v>48.784500000000001</c:v>
                </c:pt>
                <c:pt idx="1668">
                  <c:v>48.810699999999997</c:v>
                </c:pt>
                <c:pt idx="1669">
                  <c:v>48.837000000000003</c:v>
                </c:pt>
                <c:pt idx="1670">
                  <c:v>48.863300000000002</c:v>
                </c:pt>
                <c:pt idx="1671">
                  <c:v>48.889499999999998</c:v>
                </c:pt>
                <c:pt idx="1672">
                  <c:v>48.915799999999997</c:v>
                </c:pt>
                <c:pt idx="1673">
                  <c:v>48.942100000000003</c:v>
                </c:pt>
                <c:pt idx="1674">
                  <c:v>48.968299999999999</c:v>
                </c:pt>
                <c:pt idx="1675">
                  <c:v>48.994599999999998</c:v>
                </c:pt>
                <c:pt idx="1676">
                  <c:v>49.020800000000001</c:v>
                </c:pt>
                <c:pt idx="1677">
                  <c:v>49.0471</c:v>
                </c:pt>
                <c:pt idx="1678">
                  <c:v>49.073399999999999</c:v>
                </c:pt>
                <c:pt idx="1679">
                  <c:v>49.099600000000002</c:v>
                </c:pt>
                <c:pt idx="1680">
                  <c:v>49.125900000000001</c:v>
                </c:pt>
                <c:pt idx="1681">
                  <c:v>49.152099999999997</c:v>
                </c:pt>
                <c:pt idx="1682">
                  <c:v>49.178400000000003</c:v>
                </c:pt>
                <c:pt idx="1683">
                  <c:v>49.204700000000003</c:v>
                </c:pt>
                <c:pt idx="1684">
                  <c:v>49.230899999999998</c:v>
                </c:pt>
                <c:pt idx="1685">
                  <c:v>49.257199999999997</c:v>
                </c:pt>
                <c:pt idx="1686">
                  <c:v>49.2834</c:v>
                </c:pt>
                <c:pt idx="1687">
                  <c:v>49.309699999999999</c:v>
                </c:pt>
                <c:pt idx="1688">
                  <c:v>49.335999999999999</c:v>
                </c:pt>
                <c:pt idx="1689">
                  <c:v>49.362200000000001</c:v>
                </c:pt>
                <c:pt idx="1690">
                  <c:v>49.388500000000001</c:v>
                </c:pt>
                <c:pt idx="1691">
                  <c:v>49.414700000000003</c:v>
                </c:pt>
                <c:pt idx="1692">
                  <c:v>49.441000000000003</c:v>
                </c:pt>
                <c:pt idx="1693">
                  <c:v>49.467300000000002</c:v>
                </c:pt>
                <c:pt idx="1694">
                  <c:v>49.493499999999997</c:v>
                </c:pt>
                <c:pt idx="1695">
                  <c:v>49.519799999999996</c:v>
                </c:pt>
                <c:pt idx="1696">
                  <c:v>49.545999999999999</c:v>
                </c:pt>
                <c:pt idx="1697">
                  <c:v>49.572299999999998</c:v>
                </c:pt>
                <c:pt idx="1698">
                  <c:v>49.598599999999998</c:v>
                </c:pt>
                <c:pt idx="1699">
                  <c:v>49.6248</c:v>
                </c:pt>
                <c:pt idx="1700">
                  <c:v>49.6511</c:v>
                </c:pt>
                <c:pt idx="1701">
                  <c:v>49.677300000000002</c:v>
                </c:pt>
                <c:pt idx="1702">
                  <c:v>49.703600000000002</c:v>
                </c:pt>
                <c:pt idx="1703">
                  <c:v>49.729900000000001</c:v>
                </c:pt>
                <c:pt idx="1704">
                  <c:v>49.756100000000004</c:v>
                </c:pt>
                <c:pt idx="1705">
                  <c:v>49.782400000000003</c:v>
                </c:pt>
                <c:pt idx="1706">
                  <c:v>49.808700000000002</c:v>
                </c:pt>
                <c:pt idx="1707">
                  <c:v>49.834899999999998</c:v>
                </c:pt>
                <c:pt idx="1708">
                  <c:v>49.861199999999997</c:v>
                </c:pt>
                <c:pt idx="1709">
                  <c:v>49.8874</c:v>
                </c:pt>
                <c:pt idx="1710">
                  <c:v>49.913699999999999</c:v>
                </c:pt>
                <c:pt idx="1711">
                  <c:v>49.94</c:v>
                </c:pt>
                <c:pt idx="1712">
                  <c:v>49.966200000000001</c:v>
                </c:pt>
                <c:pt idx="1713">
                  <c:v>49.9925</c:v>
                </c:pt>
                <c:pt idx="1714">
                  <c:v>50.018700000000003</c:v>
                </c:pt>
                <c:pt idx="1715">
                  <c:v>50.045000000000002</c:v>
                </c:pt>
                <c:pt idx="1716">
                  <c:v>50.071300000000001</c:v>
                </c:pt>
                <c:pt idx="1717">
                  <c:v>50.097499999999997</c:v>
                </c:pt>
                <c:pt idx="1718">
                  <c:v>50.123800000000003</c:v>
                </c:pt>
                <c:pt idx="1719">
                  <c:v>50.15</c:v>
                </c:pt>
                <c:pt idx="1720">
                  <c:v>50.176299999999998</c:v>
                </c:pt>
                <c:pt idx="1721">
                  <c:v>50.202599999999997</c:v>
                </c:pt>
                <c:pt idx="1722">
                  <c:v>50.2288</c:v>
                </c:pt>
                <c:pt idx="1723">
                  <c:v>50.255099999999999</c:v>
                </c:pt>
                <c:pt idx="1724">
                  <c:v>50.281300000000002</c:v>
                </c:pt>
                <c:pt idx="1725">
                  <c:v>50.307600000000001</c:v>
                </c:pt>
                <c:pt idx="1726">
                  <c:v>50.3339</c:v>
                </c:pt>
                <c:pt idx="1727">
                  <c:v>50.360100000000003</c:v>
                </c:pt>
                <c:pt idx="1728">
                  <c:v>50.386400000000002</c:v>
                </c:pt>
                <c:pt idx="1729">
                  <c:v>50.412599999999998</c:v>
                </c:pt>
                <c:pt idx="1730">
                  <c:v>50.438899999999997</c:v>
                </c:pt>
                <c:pt idx="1731">
                  <c:v>50.465200000000003</c:v>
                </c:pt>
                <c:pt idx="1732">
                  <c:v>50.491399999999999</c:v>
                </c:pt>
                <c:pt idx="1733">
                  <c:v>50.517699999999998</c:v>
                </c:pt>
                <c:pt idx="1734">
                  <c:v>50.543900000000001</c:v>
                </c:pt>
                <c:pt idx="1735">
                  <c:v>50.5702</c:v>
                </c:pt>
                <c:pt idx="1736">
                  <c:v>50.596499999999999</c:v>
                </c:pt>
                <c:pt idx="1737">
                  <c:v>50.622700000000002</c:v>
                </c:pt>
                <c:pt idx="1738">
                  <c:v>50.649000000000001</c:v>
                </c:pt>
                <c:pt idx="1739">
                  <c:v>50.6753</c:v>
                </c:pt>
                <c:pt idx="1740">
                  <c:v>50.701500000000003</c:v>
                </c:pt>
                <c:pt idx="1741">
                  <c:v>50.727800000000002</c:v>
                </c:pt>
                <c:pt idx="1742">
                  <c:v>50.753999999999998</c:v>
                </c:pt>
                <c:pt idx="1743">
                  <c:v>50.780299999999997</c:v>
                </c:pt>
                <c:pt idx="1744">
                  <c:v>50.806600000000003</c:v>
                </c:pt>
                <c:pt idx="1745">
                  <c:v>50.832799999999999</c:v>
                </c:pt>
                <c:pt idx="1746">
                  <c:v>50.859099999999998</c:v>
                </c:pt>
                <c:pt idx="1747">
                  <c:v>50.885300000000001</c:v>
                </c:pt>
                <c:pt idx="1748">
                  <c:v>50.9116</c:v>
                </c:pt>
                <c:pt idx="1749">
                  <c:v>50.937899999999999</c:v>
                </c:pt>
                <c:pt idx="1750">
                  <c:v>50.964100000000002</c:v>
                </c:pt>
                <c:pt idx="1751">
                  <c:v>50.990400000000001</c:v>
                </c:pt>
                <c:pt idx="1752">
                  <c:v>51.016599999999997</c:v>
                </c:pt>
                <c:pt idx="1753">
                  <c:v>51.042900000000003</c:v>
                </c:pt>
                <c:pt idx="1754">
                  <c:v>51.069200000000002</c:v>
                </c:pt>
                <c:pt idx="1755">
                  <c:v>51.095399999999998</c:v>
                </c:pt>
                <c:pt idx="1756">
                  <c:v>51.121699999999997</c:v>
                </c:pt>
                <c:pt idx="1757">
                  <c:v>51.1479</c:v>
                </c:pt>
                <c:pt idx="1758">
                  <c:v>51.174199999999999</c:v>
                </c:pt>
                <c:pt idx="1759">
                  <c:v>51.200499999999998</c:v>
                </c:pt>
                <c:pt idx="1760">
                  <c:v>51.226700000000001</c:v>
                </c:pt>
                <c:pt idx="1761">
                  <c:v>51.253</c:v>
                </c:pt>
                <c:pt idx="1762">
                  <c:v>51.279200000000003</c:v>
                </c:pt>
                <c:pt idx="1763">
                  <c:v>51.305500000000002</c:v>
                </c:pt>
                <c:pt idx="1764">
                  <c:v>51.331800000000001</c:v>
                </c:pt>
                <c:pt idx="1765">
                  <c:v>51.357999999999997</c:v>
                </c:pt>
                <c:pt idx="1766">
                  <c:v>51.384300000000003</c:v>
                </c:pt>
                <c:pt idx="1767">
                  <c:v>51.410499999999999</c:v>
                </c:pt>
                <c:pt idx="1768">
                  <c:v>51.436799999999998</c:v>
                </c:pt>
                <c:pt idx="1769">
                  <c:v>51.463099999999997</c:v>
                </c:pt>
                <c:pt idx="1770">
                  <c:v>51.4893</c:v>
                </c:pt>
                <c:pt idx="1771">
                  <c:v>51.515599999999999</c:v>
                </c:pt>
                <c:pt idx="1772">
                  <c:v>51.541800000000002</c:v>
                </c:pt>
                <c:pt idx="1773">
                  <c:v>51.568100000000001</c:v>
                </c:pt>
                <c:pt idx="1774">
                  <c:v>51.5944</c:v>
                </c:pt>
                <c:pt idx="1775">
                  <c:v>51.620600000000003</c:v>
                </c:pt>
                <c:pt idx="1776">
                  <c:v>51.646900000000002</c:v>
                </c:pt>
                <c:pt idx="1777">
                  <c:v>51.673200000000001</c:v>
                </c:pt>
                <c:pt idx="1778">
                  <c:v>51.699399999999997</c:v>
                </c:pt>
                <c:pt idx="1779">
                  <c:v>51.725700000000003</c:v>
                </c:pt>
                <c:pt idx="1780">
                  <c:v>51.751899999999999</c:v>
                </c:pt>
                <c:pt idx="1781">
                  <c:v>51.778199999999998</c:v>
                </c:pt>
                <c:pt idx="1782">
                  <c:v>51.804499999999997</c:v>
                </c:pt>
                <c:pt idx="1783">
                  <c:v>51.8307</c:v>
                </c:pt>
                <c:pt idx="1784">
                  <c:v>51.856999999999999</c:v>
                </c:pt>
                <c:pt idx="1785">
                  <c:v>51.883200000000002</c:v>
                </c:pt>
                <c:pt idx="1786">
                  <c:v>51.909500000000001</c:v>
                </c:pt>
                <c:pt idx="1787">
                  <c:v>51.9358</c:v>
                </c:pt>
                <c:pt idx="1788">
                  <c:v>51.962000000000003</c:v>
                </c:pt>
                <c:pt idx="1789">
                  <c:v>51.988300000000002</c:v>
                </c:pt>
                <c:pt idx="1790">
                  <c:v>52.014499999999998</c:v>
                </c:pt>
                <c:pt idx="1791">
                  <c:v>52.040799999999997</c:v>
                </c:pt>
                <c:pt idx="1792">
                  <c:v>52.067100000000003</c:v>
                </c:pt>
                <c:pt idx="1793">
                  <c:v>52.093299999999999</c:v>
                </c:pt>
                <c:pt idx="1794">
                  <c:v>52.119599999999998</c:v>
                </c:pt>
                <c:pt idx="1795">
                  <c:v>52.145800000000001</c:v>
                </c:pt>
                <c:pt idx="1796">
                  <c:v>52.1721</c:v>
                </c:pt>
                <c:pt idx="1797">
                  <c:v>52.198399999999999</c:v>
                </c:pt>
                <c:pt idx="1798">
                  <c:v>52.224600000000002</c:v>
                </c:pt>
                <c:pt idx="1799">
                  <c:v>52.250900000000001</c:v>
                </c:pt>
                <c:pt idx="1800">
                  <c:v>52.277099999999997</c:v>
                </c:pt>
                <c:pt idx="1801">
                  <c:v>52.303400000000003</c:v>
                </c:pt>
                <c:pt idx="1802">
                  <c:v>52.329700000000003</c:v>
                </c:pt>
                <c:pt idx="1803">
                  <c:v>52.355899999999998</c:v>
                </c:pt>
                <c:pt idx="1804">
                  <c:v>52.382199999999997</c:v>
                </c:pt>
                <c:pt idx="1805">
                  <c:v>52.4084</c:v>
                </c:pt>
                <c:pt idx="1806">
                  <c:v>52.434699999999999</c:v>
                </c:pt>
                <c:pt idx="1807">
                  <c:v>52.460999999999999</c:v>
                </c:pt>
                <c:pt idx="1808">
                  <c:v>52.487200000000001</c:v>
                </c:pt>
                <c:pt idx="1809">
                  <c:v>52.513500000000001</c:v>
                </c:pt>
                <c:pt idx="1810">
                  <c:v>52.539700000000003</c:v>
                </c:pt>
                <c:pt idx="1811">
                  <c:v>52.566000000000003</c:v>
                </c:pt>
                <c:pt idx="1812">
                  <c:v>52.592300000000002</c:v>
                </c:pt>
                <c:pt idx="1813">
                  <c:v>52.618499999999997</c:v>
                </c:pt>
                <c:pt idx="1814">
                  <c:v>52.644799999999996</c:v>
                </c:pt>
                <c:pt idx="1815">
                  <c:v>52.671100000000003</c:v>
                </c:pt>
                <c:pt idx="1816">
                  <c:v>52.697299999999998</c:v>
                </c:pt>
                <c:pt idx="1817">
                  <c:v>52.723599999999998</c:v>
                </c:pt>
                <c:pt idx="1818">
                  <c:v>52.7498</c:v>
                </c:pt>
                <c:pt idx="1819">
                  <c:v>52.7761</c:v>
                </c:pt>
                <c:pt idx="1820">
                  <c:v>52.802399999999999</c:v>
                </c:pt>
                <c:pt idx="1821">
                  <c:v>52.828600000000002</c:v>
                </c:pt>
                <c:pt idx="1822">
                  <c:v>52.854900000000001</c:v>
                </c:pt>
                <c:pt idx="1823">
                  <c:v>52.881100000000004</c:v>
                </c:pt>
                <c:pt idx="1824">
                  <c:v>52.907400000000003</c:v>
                </c:pt>
                <c:pt idx="1825">
                  <c:v>52.933700000000002</c:v>
                </c:pt>
                <c:pt idx="1826">
                  <c:v>52.959899999999998</c:v>
                </c:pt>
                <c:pt idx="1827">
                  <c:v>52.986199999999997</c:v>
                </c:pt>
                <c:pt idx="1828">
                  <c:v>53.0124</c:v>
                </c:pt>
                <c:pt idx="1829">
                  <c:v>53.038699999999999</c:v>
                </c:pt>
                <c:pt idx="1830">
                  <c:v>53.064999999999998</c:v>
                </c:pt>
                <c:pt idx="1831">
                  <c:v>53.091200000000001</c:v>
                </c:pt>
                <c:pt idx="1832">
                  <c:v>53.1175</c:v>
                </c:pt>
                <c:pt idx="1833">
                  <c:v>53.143700000000003</c:v>
                </c:pt>
                <c:pt idx="1834">
                  <c:v>53.17</c:v>
                </c:pt>
                <c:pt idx="1835">
                  <c:v>53.196300000000001</c:v>
                </c:pt>
                <c:pt idx="1836">
                  <c:v>53.222499999999997</c:v>
                </c:pt>
                <c:pt idx="1837">
                  <c:v>53.248800000000003</c:v>
                </c:pt>
                <c:pt idx="1838">
                  <c:v>53.274999999999999</c:v>
                </c:pt>
                <c:pt idx="1839">
                  <c:v>53.301299999999998</c:v>
                </c:pt>
                <c:pt idx="1840">
                  <c:v>53.327599999999997</c:v>
                </c:pt>
                <c:pt idx="1841">
                  <c:v>53.3538</c:v>
                </c:pt>
                <c:pt idx="1842">
                  <c:v>53.380099999999999</c:v>
                </c:pt>
                <c:pt idx="1843">
                  <c:v>53.406300000000002</c:v>
                </c:pt>
                <c:pt idx="1844">
                  <c:v>53.432600000000001</c:v>
                </c:pt>
                <c:pt idx="1845">
                  <c:v>53.4589</c:v>
                </c:pt>
                <c:pt idx="1846">
                  <c:v>53.485100000000003</c:v>
                </c:pt>
                <c:pt idx="1847">
                  <c:v>53.511400000000002</c:v>
                </c:pt>
                <c:pt idx="1848">
                  <c:v>53.537700000000001</c:v>
                </c:pt>
                <c:pt idx="1849">
                  <c:v>53.563899999999997</c:v>
                </c:pt>
                <c:pt idx="1850">
                  <c:v>53.590200000000003</c:v>
                </c:pt>
                <c:pt idx="1851">
                  <c:v>53.616399999999999</c:v>
                </c:pt>
                <c:pt idx="1852">
                  <c:v>53.642699999999998</c:v>
                </c:pt>
                <c:pt idx="1853">
                  <c:v>53.668999999999997</c:v>
                </c:pt>
                <c:pt idx="1854">
                  <c:v>53.6952</c:v>
                </c:pt>
                <c:pt idx="1855">
                  <c:v>53.721499999999999</c:v>
                </c:pt>
                <c:pt idx="1856">
                  <c:v>53.747700000000002</c:v>
                </c:pt>
                <c:pt idx="1857">
                  <c:v>53.774000000000001</c:v>
                </c:pt>
                <c:pt idx="1858">
                  <c:v>53.8003</c:v>
                </c:pt>
                <c:pt idx="1859">
                  <c:v>53.826500000000003</c:v>
                </c:pt>
                <c:pt idx="1860">
                  <c:v>53.852800000000002</c:v>
                </c:pt>
                <c:pt idx="1861">
                  <c:v>53.878999999999998</c:v>
                </c:pt>
                <c:pt idx="1862">
                  <c:v>53.905299999999997</c:v>
                </c:pt>
                <c:pt idx="1863">
                  <c:v>53.931600000000003</c:v>
                </c:pt>
                <c:pt idx="1864">
                  <c:v>53.957799999999999</c:v>
                </c:pt>
                <c:pt idx="1865">
                  <c:v>53.984099999999998</c:v>
                </c:pt>
                <c:pt idx="1866">
                  <c:v>54.010300000000001</c:v>
                </c:pt>
                <c:pt idx="1867">
                  <c:v>54.0366</c:v>
                </c:pt>
                <c:pt idx="1868">
                  <c:v>54.062899999999999</c:v>
                </c:pt>
                <c:pt idx="1869">
                  <c:v>54.089100000000002</c:v>
                </c:pt>
                <c:pt idx="1870">
                  <c:v>54.115400000000001</c:v>
                </c:pt>
                <c:pt idx="1871">
                  <c:v>54.141599999999997</c:v>
                </c:pt>
                <c:pt idx="1872">
                  <c:v>54.167900000000003</c:v>
                </c:pt>
                <c:pt idx="1873">
                  <c:v>54.194200000000002</c:v>
                </c:pt>
                <c:pt idx="1874">
                  <c:v>54.220399999999998</c:v>
                </c:pt>
                <c:pt idx="1875">
                  <c:v>54.246699999999997</c:v>
                </c:pt>
                <c:pt idx="1876">
                  <c:v>54.2729</c:v>
                </c:pt>
                <c:pt idx="1877">
                  <c:v>54.299199999999999</c:v>
                </c:pt>
                <c:pt idx="1878">
                  <c:v>54.325499999999998</c:v>
                </c:pt>
                <c:pt idx="1879">
                  <c:v>54.351700000000001</c:v>
                </c:pt>
                <c:pt idx="1880">
                  <c:v>54.378</c:v>
                </c:pt>
                <c:pt idx="1881">
                  <c:v>54.404299999999999</c:v>
                </c:pt>
                <c:pt idx="1882">
                  <c:v>54.430500000000002</c:v>
                </c:pt>
                <c:pt idx="1883">
                  <c:v>54.456800000000001</c:v>
                </c:pt>
                <c:pt idx="1884">
                  <c:v>54.482999999999997</c:v>
                </c:pt>
                <c:pt idx="1885">
                  <c:v>54.509300000000003</c:v>
                </c:pt>
                <c:pt idx="1886">
                  <c:v>54.535600000000002</c:v>
                </c:pt>
                <c:pt idx="1887">
                  <c:v>54.561799999999998</c:v>
                </c:pt>
                <c:pt idx="1888">
                  <c:v>54.588099999999997</c:v>
                </c:pt>
                <c:pt idx="1889">
                  <c:v>54.6143</c:v>
                </c:pt>
                <c:pt idx="1890">
                  <c:v>54.640599999999999</c:v>
                </c:pt>
                <c:pt idx="1891">
                  <c:v>54.666899999999998</c:v>
                </c:pt>
                <c:pt idx="1892">
                  <c:v>54.693100000000001</c:v>
                </c:pt>
                <c:pt idx="1893">
                  <c:v>54.7194</c:v>
                </c:pt>
                <c:pt idx="1894">
                  <c:v>54.745600000000003</c:v>
                </c:pt>
                <c:pt idx="1895">
                  <c:v>54.771900000000002</c:v>
                </c:pt>
                <c:pt idx="1896">
                  <c:v>54.798200000000001</c:v>
                </c:pt>
                <c:pt idx="1897">
                  <c:v>54.824399999999997</c:v>
                </c:pt>
                <c:pt idx="1898">
                  <c:v>54.850700000000003</c:v>
                </c:pt>
                <c:pt idx="1899">
                  <c:v>54.876899999999999</c:v>
                </c:pt>
                <c:pt idx="1900">
                  <c:v>54.903199999999998</c:v>
                </c:pt>
                <c:pt idx="1901">
                  <c:v>54.929499999999997</c:v>
                </c:pt>
                <c:pt idx="1902">
                  <c:v>54.9557</c:v>
                </c:pt>
                <c:pt idx="1903">
                  <c:v>54.981999999999999</c:v>
                </c:pt>
                <c:pt idx="1904">
                  <c:v>55.008200000000002</c:v>
                </c:pt>
                <c:pt idx="1905">
                  <c:v>55.034500000000001</c:v>
                </c:pt>
                <c:pt idx="1906">
                  <c:v>55.0608</c:v>
                </c:pt>
                <c:pt idx="1907">
                  <c:v>55.087000000000003</c:v>
                </c:pt>
                <c:pt idx="1908">
                  <c:v>55.113300000000002</c:v>
                </c:pt>
                <c:pt idx="1909">
                  <c:v>55.139499999999998</c:v>
                </c:pt>
                <c:pt idx="1910">
                  <c:v>55.165799999999997</c:v>
                </c:pt>
                <c:pt idx="1911">
                  <c:v>55.192100000000003</c:v>
                </c:pt>
                <c:pt idx="1912">
                  <c:v>55.218299999999999</c:v>
                </c:pt>
                <c:pt idx="1913">
                  <c:v>55.244599999999998</c:v>
                </c:pt>
                <c:pt idx="1914">
                  <c:v>55.270800000000001</c:v>
                </c:pt>
                <c:pt idx="1915">
                  <c:v>55.2971</c:v>
                </c:pt>
                <c:pt idx="1916">
                  <c:v>55.323399999999999</c:v>
                </c:pt>
                <c:pt idx="1917">
                  <c:v>55.349600000000002</c:v>
                </c:pt>
                <c:pt idx="1918">
                  <c:v>55.375900000000001</c:v>
                </c:pt>
                <c:pt idx="1919">
                  <c:v>55.402200000000001</c:v>
                </c:pt>
                <c:pt idx="1920">
                  <c:v>55.428400000000003</c:v>
                </c:pt>
                <c:pt idx="1921">
                  <c:v>55.454700000000003</c:v>
                </c:pt>
                <c:pt idx="1922">
                  <c:v>55.480899999999998</c:v>
                </c:pt>
                <c:pt idx="1923">
                  <c:v>55.507199999999997</c:v>
                </c:pt>
                <c:pt idx="1924">
                  <c:v>55.533499999999997</c:v>
                </c:pt>
                <c:pt idx="1925">
                  <c:v>55.559699999999999</c:v>
                </c:pt>
                <c:pt idx="1926">
                  <c:v>55.585999999999999</c:v>
                </c:pt>
                <c:pt idx="1927">
                  <c:v>55.612200000000001</c:v>
                </c:pt>
                <c:pt idx="1928">
                  <c:v>55.638500000000001</c:v>
                </c:pt>
                <c:pt idx="1929">
                  <c:v>55.6648</c:v>
                </c:pt>
                <c:pt idx="1930">
                  <c:v>55.691000000000003</c:v>
                </c:pt>
                <c:pt idx="1931">
                  <c:v>55.717300000000002</c:v>
                </c:pt>
                <c:pt idx="1932">
                  <c:v>55.743499999999997</c:v>
                </c:pt>
                <c:pt idx="1933">
                  <c:v>55.769799999999996</c:v>
                </c:pt>
                <c:pt idx="1934">
                  <c:v>55.796100000000003</c:v>
                </c:pt>
                <c:pt idx="1935">
                  <c:v>55.822299999999998</c:v>
                </c:pt>
                <c:pt idx="1936">
                  <c:v>55.848599999999998</c:v>
                </c:pt>
                <c:pt idx="1937">
                  <c:v>55.8748</c:v>
                </c:pt>
                <c:pt idx="1938">
                  <c:v>55.9011</c:v>
                </c:pt>
                <c:pt idx="1939">
                  <c:v>55.927399999999999</c:v>
                </c:pt>
                <c:pt idx="1940">
                  <c:v>55.953600000000002</c:v>
                </c:pt>
                <c:pt idx="1941">
                  <c:v>55.979900000000001</c:v>
                </c:pt>
                <c:pt idx="1942">
                  <c:v>56.006100000000004</c:v>
                </c:pt>
                <c:pt idx="1943">
                  <c:v>56.032400000000003</c:v>
                </c:pt>
                <c:pt idx="1944">
                  <c:v>56.058700000000002</c:v>
                </c:pt>
                <c:pt idx="1945">
                  <c:v>56.084899999999998</c:v>
                </c:pt>
                <c:pt idx="1946">
                  <c:v>56.111199999999997</c:v>
                </c:pt>
                <c:pt idx="1947">
                  <c:v>56.1374</c:v>
                </c:pt>
                <c:pt idx="1948">
                  <c:v>56.163699999999999</c:v>
                </c:pt>
                <c:pt idx="1949">
                  <c:v>56.19</c:v>
                </c:pt>
                <c:pt idx="1950">
                  <c:v>56.216200000000001</c:v>
                </c:pt>
                <c:pt idx="1951">
                  <c:v>56.2425</c:v>
                </c:pt>
                <c:pt idx="1952">
                  <c:v>56.268700000000003</c:v>
                </c:pt>
                <c:pt idx="1953">
                  <c:v>56.295000000000002</c:v>
                </c:pt>
                <c:pt idx="1954">
                  <c:v>56.321300000000001</c:v>
                </c:pt>
                <c:pt idx="1955">
                  <c:v>56.347499999999997</c:v>
                </c:pt>
                <c:pt idx="1956">
                  <c:v>56.373800000000003</c:v>
                </c:pt>
                <c:pt idx="1957">
                  <c:v>56.400100000000002</c:v>
                </c:pt>
                <c:pt idx="1958">
                  <c:v>56.426299999999998</c:v>
                </c:pt>
                <c:pt idx="1959">
                  <c:v>56.452599999999997</c:v>
                </c:pt>
                <c:pt idx="1960">
                  <c:v>56.4788</c:v>
                </c:pt>
                <c:pt idx="1961">
                  <c:v>56.505099999999999</c:v>
                </c:pt>
                <c:pt idx="1962">
                  <c:v>56.531399999999998</c:v>
                </c:pt>
                <c:pt idx="1963">
                  <c:v>56.557600000000001</c:v>
                </c:pt>
                <c:pt idx="1964">
                  <c:v>56.5839</c:v>
                </c:pt>
                <c:pt idx="1965">
                  <c:v>56.610100000000003</c:v>
                </c:pt>
                <c:pt idx="1966">
                  <c:v>56.636400000000002</c:v>
                </c:pt>
                <c:pt idx="1967">
                  <c:v>56.662700000000001</c:v>
                </c:pt>
                <c:pt idx="1968">
                  <c:v>56.688899999999997</c:v>
                </c:pt>
                <c:pt idx="1969">
                  <c:v>56.715200000000003</c:v>
                </c:pt>
                <c:pt idx="1970">
                  <c:v>56.741399999999999</c:v>
                </c:pt>
                <c:pt idx="1971">
                  <c:v>56.767699999999998</c:v>
                </c:pt>
                <c:pt idx="1972">
                  <c:v>56.793999999999997</c:v>
                </c:pt>
                <c:pt idx="1973">
                  <c:v>56.8202</c:v>
                </c:pt>
                <c:pt idx="1974">
                  <c:v>56.846499999999999</c:v>
                </c:pt>
                <c:pt idx="1975">
                  <c:v>56.872700000000002</c:v>
                </c:pt>
                <c:pt idx="1976">
                  <c:v>56.899000000000001</c:v>
                </c:pt>
                <c:pt idx="1977">
                  <c:v>56.9253</c:v>
                </c:pt>
                <c:pt idx="1978">
                  <c:v>56.951500000000003</c:v>
                </c:pt>
                <c:pt idx="1979">
                  <c:v>56.977800000000002</c:v>
                </c:pt>
                <c:pt idx="1980">
                  <c:v>57.003999999999998</c:v>
                </c:pt>
                <c:pt idx="1981">
                  <c:v>57.030299999999997</c:v>
                </c:pt>
                <c:pt idx="1982">
                  <c:v>57.056600000000003</c:v>
                </c:pt>
                <c:pt idx="1983">
                  <c:v>57.082799999999999</c:v>
                </c:pt>
                <c:pt idx="1984">
                  <c:v>57.109099999999998</c:v>
                </c:pt>
                <c:pt idx="1985">
                  <c:v>57.135300000000001</c:v>
                </c:pt>
                <c:pt idx="1986">
                  <c:v>57.1616</c:v>
                </c:pt>
                <c:pt idx="1987">
                  <c:v>57.187899999999999</c:v>
                </c:pt>
                <c:pt idx="1988">
                  <c:v>57.214100000000002</c:v>
                </c:pt>
                <c:pt idx="1989">
                  <c:v>57.240400000000001</c:v>
                </c:pt>
                <c:pt idx="1990">
                  <c:v>57.2667</c:v>
                </c:pt>
                <c:pt idx="1991">
                  <c:v>57.292900000000003</c:v>
                </c:pt>
                <c:pt idx="1992">
                  <c:v>57.319200000000002</c:v>
                </c:pt>
                <c:pt idx="1993">
                  <c:v>57.345399999999998</c:v>
                </c:pt>
                <c:pt idx="1994">
                  <c:v>57.371699999999997</c:v>
                </c:pt>
                <c:pt idx="1995">
                  <c:v>57.398000000000003</c:v>
                </c:pt>
                <c:pt idx="1996">
                  <c:v>57.424199999999999</c:v>
                </c:pt>
                <c:pt idx="1997">
                  <c:v>57.450499999999998</c:v>
                </c:pt>
                <c:pt idx="1998">
                  <c:v>57.476700000000001</c:v>
                </c:pt>
                <c:pt idx="1999">
                  <c:v>57.503</c:v>
                </c:pt>
                <c:pt idx="2000">
                  <c:v>57.529299999999999</c:v>
                </c:pt>
                <c:pt idx="2001">
                  <c:v>57.555500000000002</c:v>
                </c:pt>
                <c:pt idx="2002">
                  <c:v>57.581800000000001</c:v>
                </c:pt>
                <c:pt idx="2003">
                  <c:v>57.607999999999997</c:v>
                </c:pt>
                <c:pt idx="2004">
                  <c:v>57.634300000000003</c:v>
                </c:pt>
                <c:pt idx="2005">
                  <c:v>57.660600000000002</c:v>
                </c:pt>
                <c:pt idx="2006">
                  <c:v>57.686799999999998</c:v>
                </c:pt>
                <c:pt idx="2007">
                  <c:v>57.713099999999997</c:v>
                </c:pt>
                <c:pt idx="2008">
                  <c:v>57.7393</c:v>
                </c:pt>
                <c:pt idx="2009">
                  <c:v>57.765599999999999</c:v>
                </c:pt>
                <c:pt idx="2010">
                  <c:v>57.791899999999998</c:v>
                </c:pt>
                <c:pt idx="2011">
                  <c:v>57.818100000000001</c:v>
                </c:pt>
                <c:pt idx="2012">
                  <c:v>57.8444</c:v>
                </c:pt>
                <c:pt idx="2013">
                  <c:v>57.870600000000003</c:v>
                </c:pt>
                <c:pt idx="2014">
                  <c:v>57.896900000000002</c:v>
                </c:pt>
                <c:pt idx="2015">
                  <c:v>57.923200000000001</c:v>
                </c:pt>
                <c:pt idx="2016">
                  <c:v>57.949399999999997</c:v>
                </c:pt>
                <c:pt idx="2017">
                  <c:v>57.975700000000003</c:v>
                </c:pt>
                <c:pt idx="2018">
                  <c:v>58.001899999999999</c:v>
                </c:pt>
                <c:pt idx="2019">
                  <c:v>58.028199999999998</c:v>
                </c:pt>
                <c:pt idx="2020">
                  <c:v>58.054499999999997</c:v>
                </c:pt>
                <c:pt idx="2021">
                  <c:v>58.0807</c:v>
                </c:pt>
                <c:pt idx="2022">
                  <c:v>58.106999999999999</c:v>
                </c:pt>
                <c:pt idx="2023">
                  <c:v>58.133299999999998</c:v>
                </c:pt>
                <c:pt idx="2024">
                  <c:v>58.159500000000001</c:v>
                </c:pt>
                <c:pt idx="2025">
                  <c:v>58.1858</c:v>
                </c:pt>
                <c:pt idx="2026">
                  <c:v>58.212000000000003</c:v>
                </c:pt>
                <c:pt idx="2027">
                  <c:v>58.238300000000002</c:v>
                </c:pt>
                <c:pt idx="2028">
                  <c:v>58.264600000000002</c:v>
                </c:pt>
                <c:pt idx="2029">
                  <c:v>58.290799999999997</c:v>
                </c:pt>
                <c:pt idx="2030">
                  <c:v>58.317100000000003</c:v>
                </c:pt>
                <c:pt idx="2031">
                  <c:v>58.343299999999999</c:v>
                </c:pt>
                <c:pt idx="2032">
                  <c:v>58.369599999999998</c:v>
                </c:pt>
                <c:pt idx="2033">
                  <c:v>58.395899999999997</c:v>
                </c:pt>
                <c:pt idx="2034">
                  <c:v>58.4221</c:v>
                </c:pt>
                <c:pt idx="2035">
                  <c:v>58.448399999999999</c:v>
                </c:pt>
                <c:pt idx="2036">
                  <c:v>58.474600000000002</c:v>
                </c:pt>
                <c:pt idx="2037">
                  <c:v>58.500900000000001</c:v>
                </c:pt>
                <c:pt idx="2038">
                  <c:v>58.527200000000001</c:v>
                </c:pt>
                <c:pt idx="2039">
                  <c:v>58.553400000000003</c:v>
                </c:pt>
                <c:pt idx="2040">
                  <c:v>58.579700000000003</c:v>
                </c:pt>
                <c:pt idx="2041">
                  <c:v>58.605899999999998</c:v>
                </c:pt>
                <c:pt idx="2042">
                  <c:v>58.632199999999997</c:v>
                </c:pt>
                <c:pt idx="2043">
                  <c:v>58.658499999999997</c:v>
                </c:pt>
                <c:pt idx="2044">
                  <c:v>58.684699999999999</c:v>
                </c:pt>
                <c:pt idx="2045">
                  <c:v>58.710999999999999</c:v>
                </c:pt>
                <c:pt idx="2046">
                  <c:v>58.737200000000001</c:v>
                </c:pt>
                <c:pt idx="2047">
                  <c:v>58.763500000000001</c:v>
                </c:pt>
                <c:pt idx="2048">
                  <c:v>58.7898</c:v>
                </c:pt>
                <c:pt idx="2049">
                  <c:v>58.816000000000003</c:v>
                </c:pt>
                <c:pt idx="2050">
                  <c:v>58.842300000000002</c:v>
                </c:pt>
                <c:pt idx="2051">
                  <c:v>58.868499999999997</c:v>
                </c:pt>
                <c:pt idx="2052">
                  <c:v>58.894799999999996</c:v>
                </c:pt>
                <c:pt idx="2053">
                  <c:v>58.921100000000003</c:v>
                </c:pt>
                <c:pt idx="2054">
                  <c:v>58.947299999999998</c:v>
                </c:pt>
                <c:pt idx="2055">
                  <c:v>58.973599999999998</c:v>
                </c:pt>
                <c:pt idx="2056">
                  <c:v>58.9998</c:v>
                </c:pt>
                <c:pt idx="2057">
                  <c:v>59.0261</c:v>
                </c:pt>
                <c:pt idx="2058">
                  <c:v>59.052399999999999</c:v>
                </c:pt>
                <c:pt idx="2059">
                  <c:v>59.078600000000002</c:v>
                </c:pt>
                <c:pt idx="2060">
                  <c:v>59.104900000000001</c:v>
                </c:pt>
                <c:pt idx="2061">
                  <c:v>59.1312</c:v>
                </c:pt>
                <c:pt idx="2062">
                  <c:v>59.157400000000003</c:v>
                </c:pt>
                <c:pt idx="2063">
                  <c:v>59.183700000000002</c:v>
                </c:pt>
                <c:pt idx="2064">
                  <c:v>59.209899999999998</c:v>
                </c:pt>
                <c:pt idx="2065">
                  <c:v>59.236199999999997</c:v>
                </c:pt>
                <c:pt idx="2066">
                  <c:v>59.262500000000003</c:v>
                </c:pt>
                <c:pt idx="2067">
                  <c:v>59.288699999999999</c:v>
                </c:pt>
                <c:pt idx="2068">
                  <c:v>59.314999999999998</c:v>
                </c:pt>
                <c:pt idx="2069">
                  <c:v>59.341200000000001</c:v>
                </c:pt>
                <c:pt idx="2070">
                  <c:v>59.3675</c:v>
                </c:pt>
                <c:pt idx="2071">
                  <c:v>59.393799999999999</c:v>
                </c:pt>
                <c:pt idx="2072">
                  <c:v>59.42</c:v>
                </c:pt>
                <c:pt idx="2073">
                  <c:v>59.446300000000001</c:v>
                </c:pt>
                <c:pt idx="2074">
                  <c:v>59.472499999999997</c:v>
                </c:pt>
                <c:pt idx="2075">
                  <c:v>59.498800000000003</c:v>
                </c:pt>
                <c:pt idx="2076">
                  <c:v>59.525100000000002</c:v>
                </c:pt>
                <c:pt idx="2077">
                  <c:v>59.551299999999998</c:v>
                </c:pt>
                <c:pt idx="2078">
                  <c:v>59.577599999999997</c:v>
                </c:pt>
                <c:pt idx="2079">
                  <c:v>59.6038</c:v>
                </c:pt>
                <c:pt idx="2080">
                  <c:v>59.630099999999999</c:v>
                </c:pt>
                <c:pt idx="2081">
                  <c:v>59.656399999999998</c:v>
                </c:pt>
                <c:pt idx="2082">
                  <c:v>59.682600000000001</c:v>
                </c:pt>
                <c:pt idx="2083">
                  <c:v>59.7089</c:v>
                </c:pt>
                <c:pt idx="2084">
                  <c:v>59.735100000000003</c:v>
                </c:pt>
                <c:pt idx="2085">
                  <c:v>59.761400000000002</c:v>
                </c:pt>
                <c:pt idx="2086">
                  <c:v>59.787700000000001</c:v>
                </c:pt>
                <c:pt idx="2087">
                  <c:v>59.813899999999997</c:v>
                </c:pt>
                <c:pt idx="2088">
                  <c:v>59.840200000000003</c:v>
                </c:pt>
                <c:pt idx="2089">
                  <c:v>59.866399999999999</c:v>
                </c:pt>
                <c:pt idx="2090">
                  <c:v>59.892699999999998</c:v>
                </c:pt>
                <c:pt idx="2091">
                  <c:v>59.918999999999997</c:v>
                </c:pt>
                <c:pt idx="2092">
                  <c:v>59.9452</c:v>
                </c:pt>
                <c:pt idx="2093">
                  <c:v>59.971499999999999</c:v>
                </c:pt>
                <c:pt idx="2094">
                  <c:v>59.997700000000002</c:v>
                </c:pt>
                <c:pt idx="2095">
                  <c:v>60.024000000000001</c:v>
                </c:pt>
                <c:pt idx="2096">
                  <c:v>60.0503</c:v>
                </c:pt>
                <c:pt idx="2097">
                  <c:v>60.076500000000003</c:v>
                </c:pt>
                <c:pt idx="2098">
                  <c:v>60.102800000000002</c:v>
                </c:pt>
                <c:pt idx="2099">
                  <c:v>60.129100000000001</c:v>
                </c:pt>
                <c:pt idx="2100">
                  <c:v>60.155299999999997</c:v>
                </c:pt>
                <c:pt idx="2101">
                  <c:v>60.181600000000003</c:v>
                </c:pt>
                <c:pt idx="2102">
                  <c:v>60.207799999999999</c:v>
                </c:pt>
                <c:pt idx="2103">
                  <c:v>60.234099999999998</c:v>
                </c:pt>
                <c:pt idx="2104">
                  <c:v>60.260399999999997</c:v>
                </c:pt>
                <c:pt idx="2105">
                  <c:v>60.2866</c:v>
                </c:pt>
                <c:pt idx="2106">
                  <c:v>60.312899999999999</c:v>
                </c:pt>
                <c:pt idx="2107">
                  <c:v>60.339100000000002</c:v>
                </c:pt>
                <c:pt idx="2108">
                  <c:v>60.365400000000001</c:v>
                </c:pt>
                <c:pt idx="2109">
                  <c:v>60.3917</c:v>
                </c:pt>
                <c:pt idx="2110">
                  <c:v>60.417900000000003</c:v>
                </c:pt>
                <c:pt idx="2111">
                  <c:v>60.444200000000002</c:v>
                </c:pt>
                <c:pt idx="2112">
                  <c:v>60.470399999999998</c:v>
                </c:pt>
                <c:pt idx="2113">
                  <c:v>60.496699999999997</c:v>
                </c:pt>
                <c:pt idx="2114">
                  <c:v>60.523000000000003</c:v>
                </c:pt>
                <c:pt idx="2115">
                  <c:v>60.549199999999999</c:v>
                </c:pt>
                <c:pt idx="2116">
                  <c:v>60.575499999999998</c:v>
                </c:pt>
                <c:pt idx="2117">
                  <c:v>60.601700000000001</c:v>
                </c:pt>
                <c:pt idx="2118">
                  <c:v>60.628</c:v>
                </c:pt>
                <c:pt idx="2119">
                  <c:v>60.654299999999999</c:v>
                </c:pt>
                <c:pt idx="2120">
                  <c:v>60.680500000000002</c:v>
                </c:pt>
                <c:pt idx="2121">
                  <c:v>60.706800000000001</c:v>
                </c:pt>
                <c:pt idx="2122">
                  <c:v>60.732999999999997</c:v>
                </c:pt>
                <c:pt idx="2123">
                  <c:v>60.759300000000003</c:v>
                </c:pt>
                <c:pt idx="2124">
                  <c:v>60.785600000000002</c:v>
                </c:pt>
                <c:pt idx="2125">
                  <c:v>60.811799999999998</c:v>
                </c:pt>
                <c:pt idx="2126">
                  <c:v>60.838099999999997</c:v>
                </c:pt>
                <c:pt idx="2127">
                  <c:v>60.8643</c:v>
                </c:pt>
                <c:pt idx="2128">
                  <c:v>60.890599999999999</c:v>
                </c:pt>
                <c:pt idx="2129">
                  <c:v>60.916899999999998</c:v>
                </c:pt>
                <c:pt idx="2130">
                  <c:v>60.943100000000001</c:v>
                </c:pt>
                <c:pt idx="2131">
                  <c:v>60.9694</c:v>
                </c:pt>
                <c:pt idx="2132">
                  <c:v>60.995699999999999</c:v>
                </c:pt>
                <c:pt idx="2133">
                  <c:v>61.021900000000002</c:v>
                </c:pt>
                <c:pt idx="2134">
                  <c:v>61.048200000000001</c:v>
                </c:pt>
                <c:pt idx="2135">
                  <c:v>61.074399999999997</c:v>
                </c:pt>
                <c:pt idx="2136">
                  <c:v>61.100700000000003</c:v>
                </c:pt>
                <c:pt idx="2137">
                  <c:v>61.127000000000002</c:v>
                </c:pt>
                <c:pt idx="2138">
                  <c:v>61.153199999999998</c:v>
                </c:pt>
                <c:pt idx="2139">
                  <c:v>61.179499999999997</c:v>
                </c:pt>
                <c:pt idx="2140">
                  <c:v>61.2057</c:v>
                </c:pt>
                <c:pt idx="2141">
                  <c:v>61.231999999999999</c:v>
                </c:pt>
                <c:pt idx="2142">
                  <c:v>61.258299999999998</c:v>
                </c:pt>
                <c:pt idx="2143">
                  <c:v>61.284500000000001</c:v>
                </c:pt>
                <c:pt idx="2144">
                  <c:v>61.3108</c:v>
                </c:pt>
                <c:pt idx="2145">
                  <c:v>61.337000000000003</c:v>
                </c:pt>
                <c:pt idx="2146">
                  <c:v>61.363300000000002</c:v>
                </c:pt>
                <c:pt idx="2147">
                  <c:v>61.389600000000002</c:v>
                </c:pt>
                <c:pt idx="2148">
                  <c:v>61.415799999999997</c:v>
                </c:pt>
                <c:pt idx="2149">
                  <c:v>61.442100000000003</c:v>
                </c:pt>
                <c:pt idx="2150">
                  <c:v>61.468299999999999</c:v>
                </c:pt>
                <c:pt idx="2151">
                  <c:v>61.494599999999998</c:v>
                </c:pt>
                <c:pt idx="2152">
                  <c:v>61.520899999999997</c:v>
                </c:pt>
                <c:pt idx="2153">
                  <c:v>61.5471</c:v>
                </c:pt>
                <c:pt idx="2154">
                  <c:v>61.573399999999999</c:v>
                </c:pt>
                <c:pt idx="2155">
                  <c:v>61.599600000000002</c:v>
                </c:pt>
                <c:pt idx="2156">
                  <c:v>61.625900000000001</c:v>
                </c:pt>
                <c:pt idx="2157">
                  <c:v>61.652200000000001</c:v>
                </c:pt>
                <c:pt idx="2158">
                  <c:v>61.678400000000003</c:v>
                </c:pt>
                <c:pt idx="2159">
                  <c:v>61.704700000000003</c:v>
                </c:pt>
                <c:pt idx="2160">
                  <c:v>61.730899999999998</c:v>
                </c:pt>
                <c:pt idx="2161">
                  <c:v>61.757199999999997</c:v>
                </c:pt>
                <c:pt idx="2162">
                  <c:v>61.783499999999997</c:v>
                </c:pt>
                <c:pt idx="2163">
                  <c:v>61.809699999999999</c:v>
                </c:pt>
                <c:pt idx="2164">
                  <c:v>61.835999999999999</c:v>
                </c:pt>
                <c:pt idx="2165">
                  <c:v>61.862299999999998</c:v>
                </c:pt>
                <c:pt idx="2166">
                  <c:v>61.888500000000001</c:v>
                </c:pt>
                <c:pt idx="2167">
                  <c:v>61.9148</c:v>
                </c:pt>
                <c:pt idx="2168">
                  <c:v>61.941000000000003</c:v>
                </c:pt>
                <c:pt idx="2169">
                  <c:v>61.967300000000002</c:v>
                </c:pt>
                <c:pt idx="2170">
                  <c:v>61.993600000000001</c:v>
                </c:pt>
                <c:pt idx="2171">
                  <c:v>62.019799999999996</c:v>
                </c:pt>
                <c:pt idx="2172">
                  <c:v>62.046100000000003</c:v>
                </c:pt>
                <c:pt idx="2173">
                  <c:v>62.072299999999998</c:v>
                </c:pt>
                <c:pt idx="2174">
                  <c:v>62.098599999999998</c:v>
                </c:pt>
                <c:pt idx="2175">
                  <c:v>62.124899999999997</c:v>
                </c:pt>
                <c:pt idx="2176">
                  <c:v>62.1511</c:v>
                </c:pt>
                <c:pt idx="2177">
                  <c:v>62.177399999999999</c:v>
                </c:pt>
                <c:pt idx="2178">
                  <c:v>62.203600000000002</c:v>
                </c:pt>
                <c:pt idx="2179">
                  <c:v>62.229900000000001</c:v>
                </c:pt>
                <c:pt idx="2180">
                  <c:v>62.2562</c:v>
                </c:pt>
                <c:pt idx="2181">
                  <c:v>62.282400000000003</c:v>
                </c:pt>
                <c:pt idx="2182">
                  <c:v>62.308700000000002</c:v>
                </c:pt>
                <c:pt idx="2183">
                  <c:v>62.334899999999998</c:v>
                </c:pt>
                <c:pt idx="2184">
                  <c:v>62.361199999999997</c:v>
                </c:pt>
                <c:pt idx="2185">
                  <c:v>62.387500000000003</c:v>
                </c:pt>
                <c:pt idx="2186">
                  <c:v>62.413699999999999</c:v>
                </c:pt>
                <c:pt idx="2187">
                  <c:v>62.44</c:v>
                </c:pt>
                <c:pt idx="2188">
                  <c:v>62.466200000000001</c:v>
                </c:pt>
                <c:pt idx="2189">
                  <c:v>62.4925</c:v>
                </c:pt>
                <c:pt idx="2190">
                  <c:v>62.518799999999999</c:v>
                </c:pt>
                <c:pt idx="2191">
                  <c:v>62.545000000000002</c:v>
                </c:pt>
                <c:pt idx="2192">
                  <c:v>62.571300000000001</c:v>
                </c:pt>
                <c:pt idx="2193">
                  <c:v>62.597499999999997</c:v>
                </c:pt>
                <c:pt idx="2194">
                  <c:v>62.623800000000003</c:v>
                </c:pt>
                <c:pt idx="2195">
                  <c:v>62.650100000000002</c:v>
                </c:pt>
                <c:pt idx="2196">
                  <c:v>62.676299999999998</c:v>
                </c:pt>
                <c:pt idx="2197">
                  <c:v>62.702599999999997</c:v>
                </c:pt>
                <c:pt idx="2198">
                  <c:v>62.7288</c:v>
                </c:pt>
                <c:pt idx="2199">
                  <c:v>62.755099999999999</c:v>
                </c:pt>
                <c:pt idx="2200">
                  <c:v>62.781399999999998</c:v>
                </c:pt>
                <c:pt idx="2201">
                  <c:v>62.807600000000001</c:v>
                </c:pt>
                <c:pt idx="2202">
                  <c:v>62.8339</c:v>
                </c:pt>
                <c:pt idx="2203">
                  <c:v>62.860199999999999</c:v>
                </c:pt>
                <c:pt idx="2204">
                  <c:v>62.886400000000002</c:v>
                </c:pt>
                <c:pt idx="2205">
                  <c:v>62.912700000000001</c:v>
                </c:pt>
                <c:pt idx="2206">
                  <c:v>62.938899999999997</c:v>
                </c:pt>
                <c:pt idx="2207">
                  <c:v>62.965200000000003</c:v>
                </c:pt>
                <c:pt idx="2208">
                  <c:v>62.991500000000002</c:v>
                </c:pt>
                <c:pt idx="2209">
                  <c:v>63.017699999999998</c:v>
                </c:pt>
                <c:pt idx="2210">
                  <c:v>63.043999999999997</c:v>
                </c:pt>
                <c:pt idx="2211">
                  <c:v>63.0702</c:v>
                </c:pt>
                <c:pt idx="2212">
                  <c:v>63.096499999999999</c:v>
                </c:pt>
                <c:pt idx="2213">
                  <c:v>63.122799999999998</c:v>
                </c:pt>
                <c:pt idx="2214">
                  <c:v>63.149000000000001</c:v>
                </c:pt>
                <c:pt idx="2215">
                  <c:v>63.1753</c:v>
                </c:pt>
                <c:pt idx="2216">
                  <c:v>63.201500000000003</c:v>
                </c:pt>
                <c:pt idx="2217">
                  <c:v>63.227800000000002</c:v>
                </c:pt>
                <c:pt idx="2218">
                  <c:v>63.254100000000001</c:v>
                </c:pt>
                <c:pt idx="2219">
                  <c:v>63.280299999999997</c:v>
                </c:pt>
                <c:pt idx="2220">
                  <c:v>63.306600000000003</c:v>
                </c:pt>
                <c:pt idx="2221">
                  <c:v>63.332799999999999</c:v>
                </c:pt>
                <c:pt idx="2222">
                  <c:v>63.359099999999998</c:v>
                </c:pt>
                <c:pt idx="2223">
                  <c:v>63.385399999999997</c:v>
                </c:pt>
                <c:pt idx="2224">
                  <c:v>63.4116</c:v>
                </c:pt>
                <c:pt idx="2225">
                  <c:v>63.437899999999999</c:v>
                </c:pt>
                <c:pt idx="2226">
                  <c:v>63.464100000000002</c:v>
                </c:pt>
                <c:pt idx="2227">
                  <c:v>63.490400000000001</c:v>
                </c:pt>
                <c:pt idx="2228">
                  <c:v>63.5167</c:v>
                </c:pt>
                <c:pt idx="2229">
                  <c:v>63.542900000000003</c:v>
                </c:pt>
                <c:pt idx="2230">
                  <c:v>63.569200000000002</c:v>
                </c:pt>
                <c:pt idx="2231">
                  <c:v>63.595399999999998</c:v>
                </c:pt>
                <c:pt idx="2232">
                  <c:v>63.621699999999997</c:v>
                </c:pt>
                <c:pt idx="2233">
                  <c:v>63.648000000000003</c:v>
                </c:pt>
                <c:pt idx="2234">
                  <c:v>63.674199999999999</c:v>
                </c:pt>
                <c:pt idx="2235">
                  <c:v>63.700499999999998</c:v>
                </c:pt>
                <c:pt idx="2236">
                  <c:v>63.726700000000001</c:v>
                </c:pt>
                <c:pt idx="2237">
                  <c:v>63.753</c:v>
                </c:pt>
                <c:pt idx="2238">
                  <c:v>63.779299999999999</c:v>
                </c:pt>
                <c:pt idx="2239">
                  <c:v>63.805500000000002</c:v>
                </c:pt>
                <c:pt idx="2240">
                  <c:v>63.831800000000001</c:v>
                </c:pt>
                <c:pt idx="2241">
                  <c:v>63.8581</c:v>
                </c:pt>
                <c:pt idx="2242">
                  <c:v>63.884300000000003</c:v>
                </c:pt>
                <c:pt idx="2243">
                  <c:v>63.910600000000002</c:v>
                </c:pt>
                <c:pt idx="2244">
                  <c:v>63.936799999999998</c:v>
                </c:pt>
                <c:pt idx="2245">
                  <c:v>63.963099999999997</c:v>
                </c:pt>
                <c:pt idx="2246">
                  <c:v>63.989400000000003</c:v>
                </c:pt>
                <c:pt idx="2247">
                  <c:v>64.015600000000006</c:v>
                </c:pt>
                <c:pt idx="2248">
                  <c:v>64.041899999999998</c:v>
                </c:pt>
                <c:pt idx="2249">
                  <c:v>64.068100000000001</c:v>
                </c:pt>
                <c:pt idx="2250">
                  <c:v>64.094399999999993</c:v>
                </c:pt>
                <c:pt idx="2251">
                  <c:v>64.120699999999999</c:v>
                </c:pt>
                <c:pt idx="2252">
                  <c:v>64.146900000000002</c:v>
                </c:pt>
                <c:pt idx="2253">
                  <c:v>64.173199999999994</c:v>
                </c:pt>
                <c:pt idx="2254">
                  <c:v>64.199399999999997</c:v>
                </c:pt>
                <c:pt idx="2255">
                  <c:v>64.225700000000003</c:v>
                </c:pt>
                <c:pt idx="2256">
                  <c:v>64.251999999999995</c:v>
                </c:pt>
                <c:pt idx="2257">
                  <c:v>64.278199999999998</c:v>
                </c:pt>
                <c:pt idx="2258">
                  <c:v>64.304500000000004</c:v>
                </c:pt>
                <c:pt idx="2259">
                  <c:v>64.330699999999993</c:v>
                </c:pt>
                <c:pt idx="2260">
                  <c:v>64.356999999999999</c:v>
                </c:pt>
                <c:pt idx="2261">
                  <c:v>64.383300000000006</c:v>
                </c:pt>
                <c:pt idx="2262">
                  <c:v>64.409499999999994</c:v>
                </c:pt>
                <c:pt idx="2263">
                  <c:v>64.4358</c:v>
                </c:pt>
                <c:pt idx="2264">
                  <c:v>64.462100000000007</c:v>
                </c:pt>
                <c:pt idx="2265">
                  <c:v>64.488299999999995</c:v>
                </c:pt>
                <c:pt idx="2266">
                  <c:v>64.514600000000002</c:v>
                </c:pt>
                <c:pt idx="2267">
                  <c:v>64.540800000000004</c:v>
                </c:pt>
                <c:pt idx="2268">
                  <c:v>64.567099999999996</c:v>
                </c:pt>
                <c:pt idx="2269">
                  <c:v>64.593400000000003</c:v>
                </c:pt>
                <c:pt idx="2270">
                  <c:v>64.619600000000005</c:v>
                </c:pt>
                <c:pt idx="2271">
                  <c:v>64.645899999999997</c:v>
                </c:pt>
                <c:pt idx="2272">
                  <c:v>64.6721</c:v>
                </c:pt>
                <c:pt idx="2273">
                  <c:v>64.698400000000007</c:v>
                </c:pt>
                <c:pt idx="2274">
                  <c:v>64.724699999999999</c:v>
                </c:pt>
                <c:pt idx="2275">
                  <c:v>64.750900000000001</c:v>
                </c:pt>
                <c:pt idx="2276">
                  <c:v>64.777199999999993</c:v>
                </c:pt>
                <c:pt idx="2277">
                  <c:v>64.803399999999996</c:v>
                </c:pt>
                <c:pt idx="2278">
                  <c:v>64.829700000000003</c:v>
                </c:pt>
                <c:pt idx="2279">
                  <c:v>64.855999999999995</c:v>
                </c:pt>
                <c:pt idx="2280">
                  <c:v>64.882199999999997</c:v>
                </c:pt>
                <c:pt idx="2281">
                  <c:v>64.908500000000004</c:v>
                </c:pt>
                <c:pt idx="2282">
                  <c:v>64.934700000000007</c:v>
                </c:pt>
                <c:pt idx="2283">
                  <c:v>64.960999999999999</c:v>
                </c:pt>
                <c:pt idx="2284">
                  <c:v>64.987300000000005</c:v>
                </c:pt>
                <c:pt idx="2285">
                  <c:v>65.013499999999993</c:v>
                </c:pt>
                <c:pt idx="2286">
                  <c:v>65.0398</c:v>
                </c:pt>
                <c:pt idx="2287">
                  <c:v>65.066000000000003</c:v>
                </c:pt>
                <c:pt idx="2288">
                  <c:v>65.092299999999994</c:v>
                </c:pt>
                <c:pt idx="2289">
                  <c:v>65.118600000000001</c:v>
                </c:pt>
                <c:pt idx="2290">
                  <c:v>65.144800000000004</c:v>
                </c:pt>
                <c:pt idx="2291">
                  <c:v>65.171099999999996</c:v>
                </c:pt>
                <c:pt idx="2292">
                  <c:v>65.197299999999998</c:v>
                </c:pt>
                <c:pt idx="2293">
                  <c:v>65.223600000000005</c:v>
                </c:pt>
                <c:pt idx="2294">
                  <c:v>65.249899999999997</c:v>
                </c:pt>
                <c:pt idx="2295">
                  <c:v>65.2761</c:v>
                </c:pt>
                <c:pt idx="2296">
                  <c:v>65.302400000000006</c:v>
                </c:pt>
                <c:pt idx="2297">
                  <c:v>65.328599999999994</c:v>
                </c:pt>
                <c:pt idx="2298">
                  <c:v>65.354900000000001</c:v>
                </c:pt>
                <c:pt idx="2299">
                  <c:v>65.381200000000007</c:v>
                </c:pt>
                <c:pt idx="2300">
                  <c:v>65.407399999999996</c:v>
                </c:pt>
                <c:pt idx="2301">
                  <c:v>65.433700000000002</c:v>
                </c:pt>
                <c:pt idx="2302">
                  <c:v>65.459999999999994</c:v>
                </c:pt>
                <c:pt idx="2303">
                  <c:v>65.486199999999997</c:v>
                </c:pt>
                <c:pt idx="2304">
                  <c:v>65.512500000000003</c:v>
                </c:pt>
                <c:pt idx="2305">
                  <c:v>65.538700000000006</c:v>
                </c:pt>
                <c:pt idx="2306">
                  <c:v>65.564999999999998</c:v>
                </c:pt>
                <c:pt idx="2307">
                  <c:v>65.591300000000004</c:v>
                </c:pt>
                <c:pt idx="2308">
                  <c:v>65.617500000000007</c:v>
                </c:pt>
                <c:pt idx="2309">
                  <c:v>65.643799999999999</c:v>
                </c:pt>
                <c:pt idx="2310">
                  <c:v>65.67</c:v>
                </c:pt>
                <c:pt idx="2311">
                  <c:v>65.696299999999994</c:v>
                </c:pt>
                <c:pt idx="2312">
                  <c:v>65.7226</c:v>
                </c:pt>
                <c:pt idx="2313">
                  <c:v>65.748800000000003</c:v>
                </c:pt>
                <c:pt idx="2314">
                  <c:v>65.775099999999995</c:v>
                </c:pt>
                <c:pt idx="2315">
                  <c:v>65.801299999999998</c:v>
                </c:pt>
                <c:pt idx="2316">
                  <c:v>65.827600000000004</c:v>
                </c:pt>
                <c:pt idx="2317">
                  <c:v>65.853899999999996</c:v>
                </c:pt>
                <c:pt idx="2318">
                  <c:v>65.880099999999999</c:v>
                </c:pt>
                <c:pt idx="2319">
                  <c:v>65.906400000000005</c:v>
                </c:pt>
                <c:pt idx="2320">
                  <c:v>65.932599999999994</c:v>
                </c:pt>
                <c:pt idx="2321">
                  <c:v>65.9589</c:v>
                </c:pt>
                <c:pt idx="2322">
                  <c:v>65.985200000000006</c:v>
                </c:pt>
                <c:pt idx="2323">
                  <c:v>66.011399999999995</c:v>
                </c:pt>
                <c:pt idx="2324">
                  <c:v>66.037700000000001</c:v>
                </c:pt>
                <c:pt idx="2325">
                  <c:v>66.063900000000004</c:v>
                </c:pt>
                <c:pt idx="2326">
                  <c:v>66.090199999999996</c:v>
                </c:pt>
                <c:pt idx="2327">
                  <c:v>66.116500000000002</c:v>
                </c:pt>
                <c:pt idx="2328">
                  <c:v>66.142700000000005</c:v>
                </c:pt>
                <c:pt idx="2329">
                  <c:v>66.168999999999997</c:v>
                </c:pt>
                <c:pt idx="2330">
                  <c:v>66.1952</c:v>
                </c:pt>
                <c:pt idx="2331">
                  <c:v>66.221500000000006</c:v>
                </c:pt>
                <c:pt idx="2332">
                  <c:v>66.247799999999998</c:v>
                </c:pt>
                <c:pt idx="2333">
                  <c:v>66.274000000000001</c:v>
                </c:pt>
                <c:pt idx="2334">
                  <c:v>66.300299999999993</c:v>
                </c:pt>
                <c:pt idx="2335">
                  <c:v>66.326499999999996</c:v>
                </c:pt>
                <c:pt idx="2336">
                  <c:v>66.352800000000002</c:v>
                </c:pt>
                <c:pt idx="2337">
                  <c:v>66.379099999999994</c:v>
                </c:pt>
                <c:pt idx="2338">
                  <c:v>66.405299999999997</c:v>
                </c:pt>
                <c:pt idx="2339">
                  <c:v>66.431600000000003</c:v>
                </c:pt>
                <c:pt idx="2340">
                  <c:v>66.457800000000006</c:v>
                </c:pt>
                <c:pt idx="2341">
                  <c:v>66.484099999999998</c:v>
                </c:pt>
                <c:pt idx="2342">
                  <c:v>66.510400000000004</c:v>
                </c:pt>
                <c:pt idx="2343">
                  <c:v>66.536600000000007</c:v>
                </c:pt>
                <c:pt idx="2344">
                  <c:v>66.562899999999999</c:v>
                </c:pt>
                <c:pt idx="2345">
                  <c:v>66.589200000000005</c:v>
                </c:pt>
                <c:pt idx="2346">
                  <c:v>66.615399999999994</c:v>
                </c:pt>
                <c:pt idx="2347">
                  <c:v>66.6417</c:v>
                </c:pt>
                <c:pt idx="2348">
                  <c:v>66.667900000000003</c:v>
                </c:pt>
                <c:pt idx="2349">
                  <c:v>66.694199999999995</c:v>
                </c:pt>
                <c:pt idx="2350">
                  <c:v>66.720500000000001</c:v>
                </c:pt>
                <c:pt idx="2351">
                  <c:v>66.746700000000004</c:v>
                </c:pt>
                <c:pt idx="2352">
                  <c:v>66.772999999999996</c:v>
                </c:pt>
                <c:pt idx="2353">
                  <c:v>66.799199999999999</c:v>
                </c:pt>
                <c:pt idx="2354">
                  <c:v>66.825500000000005</c:v>
                </c:pt>
                <c:pt idx="2355">
                  <c:v>66.851799999999997</c:v>
                </c:pt>
                <c:pt idx="2356">
                  <c:v>66.878</c:v>
                </c:pt>
                <c:pt idx="2357">
                  <c:v>66.904300000000006</c:v>
                </c:pt>
                <c:pt idx="2358">
                  <c:v>66.930499999999995</c:v>
                </c:pt>
                <c:pt idx="2359">
                  <c:v>66.956800000000001</c:v>
                </c:pt>
                <c:pt idx="2360">
                  <c:v>66.983099999999993</c:v>
                </c:pt>
                <c:pt idx="2361">
                  <c:v>67.009299999999996</c:v>
                </c:pt>
                <c:pt idx="2362">
                  <c:v>67.035600000000002</c:v>
                </c:pt>
                <c:pt idx="2363">
                  <c:v>67.061800000000005</c:v>
                </c:pt>
                <c:pt idx="2364">
                  <c:v>67.088099999999997</c:v>
                </c:pt>
                <c:pt idx="2365">
                  <c:v>67.114400000000003</c:v>
                </c:pt>
                <c:pt idx="2366">
                  <c:v>67.140600000000006</c:v>
                </c:pt>
                <c:pt idx="2367">
                  <c:v>67.166899999999998</c:v>
                </c:pt>
                <c:pt idx="2368">
                  <c:v>67.193100000000001</c:v>
                </c:pt>
                <c:pt idx="2369">
                  <c:v>67.219399999999993</c:v>
                </c:pt>
                <c:pt idx="2370">
                  <c:v>67.245699999999999</c:v>
                </c:pt>
                <c:pt idx="2371">
                  <c:v>67.271900000000002</c:v>
                </c:pt>
                <c:pt idx="2372">
                  <c:v>67.298199999999994</c:v>
                </c:pt>
                <c:pt idx="2373">
                  <c:v>67.324399999999997</c:v>
                </c:pt>
                <c:pt idx="2374">
                  <c:v>67.350700000000003</c:v>
                </c:pt>
                <c:pt idx="2375">
                  <c:v>67.376999999999995</c:v>
                </c:pt>
                <c:pt idx="2376">
                  <c:v>67.403199999999998</c:v>
                </c:pt>
                <c:pt idx="2377">
                  <c:v>67.429500000000004</c:v>
                </c:pt>
                <c:pt idx="2378">
                  <c:v>67.455699999999993</c:v>
                </c:pt>
                <c:pt idx="2379">
                  <c:v>67.481999999999999</c:v>
                </c:pt>
                <c:pt idx="2380">
                  <c:v>67.508300000000006</c:v>
                </c:pt>
                <c:pt idx="2381">
                  <c:v>67.534499999999994</c:v>
                </c:pt>
                <c:pt idx="2382">
                  <c:v>67.5608</c:v>
                </c:pt>
                <c:pt idx="2383">
                  <c:v>67.587100000000007</c:v>
                </c:pt>
                <c:pt idx="2384">
                  <c:v>67.613299999999995</c:v>
                </c:pt>
                <c:pt idx="2385">
                  <c:v>67.639600000000002</c:v>
                </c:pt>
                <c:pt idx="2386">
                  <c:v>67.665800000000004</c:v>
                </c:pt>
                <c:pt idx="2387">
                  <c:v>67.692099999999996</c:v>
                </c:pt>
                <c:pt idx="2388">
                  <c:v>67.718400000000003</c:v>
                </c:pt>
                <c:pt idx="2389">
                  <c:v>67.744600000000005</c:v>
                </c:pt>
                <c:pt idx="2390">
                  <c:v>67.770899999999997</c:v>
                </c:pt>
                <c:pt idx="2391">
                  <c:v>67.7971</c:v>
                </c:pt>
                <c:pt idx="2392">
                  <c:v>67.823400000000007</c:v>
                </c:pt>
                <c:pt idx="2393">
                  <c:v>67.849699999999999</c:v>
                </c:pt>
                <c:pt idx="2394">
                  <c:v>67.875900000000001</c:v>
                </c:pt>
                <c:pt idx="2395">
                  <c:v>67.902199999999993</c:v>
                </c:pt>
                <c:pt idx="2396">
                  <c:v>67.928399999999996</c:v>
                </c:pt>
                <c:pt idx="2397">
                  <c:v>67.954700000000003</c:v>
                </c:pt>
                <c:pt idx="2398">
                  <c:v>67.980999999999995</c:v>
                </c:pt>
                <c:pt idx="2399">
                  <c:v>68.007199999999997</c:v>
                </c:pt>
                <c:pt idx="2400">
                  <c:v>68.033500000000004</c:v>
                </c:pt>
                <c:pt idx="2401">
                  <c:v>68.059700000000007</c:v>
                </c:pt>
                <c:pt idx="2402">
                  <c:v>68.085999999999999</c:v>
                </c:pt>
                <c:pt idx="2403">
                  <c:v>68.112300000000005</c:v>
                </c:pt>
                <c:pt idx="2404">
                  <c:v>68.138499999999993</c:v>
                </c:pt>
                <c:pt idx="2405">
                  <c:v>68.1648</c:v>
                </c:pt>
                <c:pt idx="2406">
                  <c:v>68.191000000000003</c:v>
                </c:pt>
                <c:pt idx="2407">
                  <c:v>68.217299999999994</c:v>
                </c:pt>
                <c:pt idx="2408">
                  <c:v>68.243600000000001</c:v>
                </c:pt>
                <c:pt idx="2409">
                  <c:v>68.269800000000004</c:v>
                </c:pt>
                <c:pt idx="2410">
                  <c:v>68.296099999999996</c:v>
                </c:pt>
                <c:pt idx="2411">
                  <c:v>68.322299999999998</c:v>
                </c:pt>
                <c:pt idx="2412">
                  <c:v>68.348600000000005</c:v>
                </c:pt>
                <c:pt idx="2413">
                  <c:v>68.374899999999997</c:v>
                </c:pt>
                <c:pt idx="2414">
                  <c:v>68.4011</c:v>
                </c:pt>
                <c:pt idx="2415">
                  <c:v>68.427400000000006</c:v>
                </c:pt>
                <c:pt idx="2416">
                  <c:v>68.453699999999998</c:v>
                </c:pt>
                <c:pt idx="2417">
                  <c:v>68.479900000000001</c:v>
                </c:pt>
                <c:pt idx="2418">
                  <c:v>68.506200000000007</c:v>
                </c:pt>
                <c:pt idx="2419">
                  <c:v>68.532399999999996</c:v>
                </c:pt>
                <c:pt idx="2420">
                  <c:v>68.558700000000002</c:v>
                </c:pt>
                <c:pt idx="2421">
                  <c:v>68.584999999999994</c:v>
                </c:pt>
                <c:pt idx="2422">
                  <c:v>68.611199999999997</c:v>
                </c:pt>
                <c:pt idx="2423">
                  <c:v>68.637500000000003</c:v>
                </c:pt>
                <c:pt idx="2424">
                  <c:v>68.663700000000006</c:v>
                </c:pt>
                <c:pt idx="2425">
                  <c:v>68.69</c:v>
                </c:pt>
                <c:pt idx="2426">
                  <c:v>68.716300000000004</c:v>
                </c:pt>
                <c:pt idx="2427">
                  <c:v>68.742500000000007</c:v>
                </c:pt>
                <c:pt idx="2428">
                  <c:v>68.768799999999999</c:v>
                </c:pt>
                <c:pt idx="2429">
                  <c:v>68.795000000000002</c:v>
                </c:pt>
                <c:pt idx="2430">
                  <c:v>68.821299999999994</c:v>
                </c:pt>
                <c:pt idx="2431">
                  <c:v>68.8476</c:v>
                </c:pt>
                <c:pt idx="2432">
                  <c:v>68.873800000000003</c:v>
                </c:pt>
                <c:pt idx="2433">
                  <c:v>68.900099999999995</c:v>
                </c:pt>
                <c:pt idx="2434">
                  <c:v>68.926299999999998</c:v>
                </c:pt>
                <c:pt idx="2435">
                  <c:v>68.952600000000004</c:v>
                </c:pt>
                <c:pt idx="2436">
                  <c:v>68.978899999999996</c:v>
                </c:pt>
                <c:pt idx="2437">
                  <c:v>69.005099999999999</c:v>
                </c:pt>
                <c:pt idx="2438">
                  <c:v>69.031400000000005</c:v>
                </c:pt>
                <c:pt idx="2439">
                  <c:v>69.057599999999994</c:v>
                </c:pt>
                <c:pt idx="2440">
                  <c:v>69.0839</c:v>
                </c:pt>
                <c:pt idx="2441">
                  <c:v>69.110200000000006</c:v>
                </c:pt>
                <c:pt idx="2442">
                  <c:v>69.136399999999995</c:v>
                </c:pt>
                <c:pt idx="2443">
                  <c:v>69.162700000000001</c:v>
                </c:pt>
                <c:pt idx="2444">
                  <c:v>69.188900000000004</c:v>
                </c:pt>
                <c:pt idx="2445">
                  <c:v>69.215199999999996</c:v>
                </c:pt>
                <c:pt idx="2446">
                  <c:v>69.241500000000002</c:v>
                </c:pt>
                <c:pt idx="2447">
                  <c:v>69.267700000000005</c:v>
                </c:pt>
                <c:pt idx="2448">
                  <c:v>69.293999999999997</c:v>
                </c:pt>
                <c:pt idx="2449">
                  <c:v>69.320300000000003</c:v>
                </c:pt>
                <c:pt idx="2450">
                  <c:v>69.346500000000006</c:v>
                </c:pt>
                <c:pt idx="2451">
                  <c:v>69.372799999999998</c:v>
                </c:pt>
                <c:pt idx="2452">
                  <c:v>69.399000000000001</c:v>
                </c:pt>
                <c:pt idx="2453">
                  <c:v>69.425299999999993</c:v>
                </c:pt>
                <c:pt idx="2454">
                  <c:v>69.451599999999999</c:v>
                </c:pt>
                <c:pt idx="2455">
                  <c:v>69.477800000000002</c:v>
                </c:pt>
                <c:pt idx="2456">
                  <c:v>69.504099999999994</c:v>
                </c:pt>
                <c:pt idx="2457">
                  <c:v>69.530299999999997</c:v>
                </c:pt>
                <c:pt idx="2458">
                  <c:v>69.556600000000003</c:v>
                </c:pt>
                <c:pt idx="2459">
                  <c:v>69.582899999999995</c:v>
                </c:pt>
                <c:pt idx="2460">
                  <c:v>69.609099999999998</c:v>
                </c:pt>
                <c:pt idx="2461">
                  <c:v>69.635400000000004</c:v>
                </c:pt>
                <c:pt idx="2462">
                  <c:v>69.661600000000007</c:v>
                </c:pt>
                <c:pt idx="2463">
                  <c:v>69.687899999999999</c:v>
                </c:pt>
                <c:pt idx="2464">
                  <c:v>69.714200000000005</c:v>
                </c:pt>
                <c:pt idx="2465">
                  <c:v>69.740399999999994</c:v>
                </c:pt>
                <c:pt idx="2466">
                  <c:v>69.7667</c:v>
                </c:pt>
                <c:pt idx="2467">
                  <c:v>69.792900000000003</c:v>
                </c:pt>
                <c:pt idx="2468">
                  <c:v>69.819199999999995</c:v>
                </c:pt>
                <c:pt idx="2469">
                  <c:v>69.845500000000001</c:v>
                </c:pt>
                <c:pt idx="2470">
                  <c:v>69.871700000000004</c:v>
                </c:pt>
                <c:pt idx="2471">
                  <c:v>69.897999999999996</c:v>
                </c:pt>
                <c:pt idx="2472">
                  <c:v>69.924199999999999</c:v>
                </c:pt>
                <c:pt idx="2473">
                  <c:v>69.950500000000005</c:v>
                </c:pt>
                <c:pt idx="2474">
                  <c:v>69.976799999999997</c:v>
                </c:pt>
                <c:pt idx="2475">
                  <c:v>70.003</c:v>
                </c:pt>
                <c:pt idx="2476">
                  <c:v>70.029300000000006</c:v>
                </c:pt>
                <c:pt idx="2477">
                  <c:v>70.055499999999995</c:v>
                </c:pt>
                <c:pt idx="2478">
                  <c:v>70.081800000000001</c:v>
                </c:pt>
                <c:pt idx="2479">
                  <c:v>70.108099999999993</c:v>
                </c:pt>
                <c:pt idx="2480">
                  <c:v>70.134299999999996</c:v>
                </c:pt>
                <c:pt idx="2481">
                  <c:v>70.160600000000002</c:v>
                </c:pt>
                <c:pt idx="2482">
                  <c:v>70.186899999999994</c:v>
                </c:pt>
                <c:pt idx="2483">
                  <c:v>70.213099999999997</c:v>
                </c:pt>
                <c:pt idx="2484">
                  <c:v>70.239400000000003</c:v>
                </c:pt>
                <c:pt idx="2485">
                  <c:v>70.265600000000006</c:v>
                </c:pt>
                <c:pt idx="2486">
                  <c:v>70.291899999999998</c:v>
                </c:pt>
                <c:pt idx="2487">
                  <c:v>70.318200000000004</c:v>
                </c:pt>
                <c:pt idx="2488">
                  <c:v>70.344399999999993</c:v>
                </c:pt>
                <c:pt idx="2489">
                  <c:v>70.370699999999999</c:v>
                </c:pt>
                <c:pt idx="2490">
                  <c:v>70.396900000000002</c:v>
                </c:pt>
                <c:pt idx="2491">
                  <c:v>70.423199999999994</c:v>
                </c:pt>
                <c:pt idx="2492">
                  <c:v>70.4495</c:v>
                </c:pt>
                <c:pt idx="2493">
                  <c:v>70.475700000000003</c:v>
                </c:pt>
                <c:pt idx="2494">
                  <c:v>70.501999999999995</c:v>
                </c:pt>
                <c:pt idx="2495">
                  <c:v>70.528199999999998</c:v>
                </c:pt>
                <c:pt idx="2496">
                  <c:v>70.554500000000004</c:v>
                </c:pt>
                <c:pt idx="2497">
                  <c:v>70.580799999999996</c:v>
                </c:pt>
                <c:pt idx="2498">
                  <c:v>70.606999999999999</c:v>
                </c:pt>
                <c:pt idx="2499">
                  <c:v>70.633300000000006</c:v>
                </c:pt>
                <c:pt idx="2500">
                  <c:v>70.659499999999994</c:v>
                </c:pt>
                <c:pt idx="2501">
                  <c:v>70.6858</c:v>
                </c:pt>
                <c:pt idx="2502">
                  <c:v>70.712100000000007</c:v>
                </c:pt>
                <c:pt idx="2503">
                  <c:v>70.738299999999995</c:v>
                </c:pt>
                <c:pt idx="2504">
                  <c:v>70.764600000000002</c:v>
                </c:pt>
                <c:pt idx="2505">
                  <c:v>70.790800000000004</c:v>
                </c:pt>
                <c:pt idx="2506">
                  <c:v>70.817099999999996</c:v>
                </c:pt>
                <c:pt idx="2507">
                  <c:v>70.843400000000003</c:v>
                </c:pt>
                <c:pt idx="2508">
                  <c:v>70.869600000000005</c:v>
                </c:pt>
                <c:pt idx="2509">
                  <c:v>70.895899999999997</c:v>
                </c:pt>
                <c:pt idx="2510">
                  <c:v>70.9221</c:v>
                </c:pt>
                <c:pt idx="2511">
                  <c:v>70.948400000000007</c:v>
                </c:pt>
                <c:pt idx="2512">
                  <c:v>70.974699999999999</c:v>
                </c:pt>
                <c:pt idx="2513">
                  <c:v>71.000900000000001</c:v>
                </c:pt>
                <c:pt idx="2514">
                  <c:v>71.027199999999993</c:v>
                </c:pt>
                <c:pt idx="2515">
                  <c:v>71.0535</c:v>
                </c:pt>
                <c:pt idx="2516">
                  <c:v>71.079700000000003</c:v>
                </c:pt>
                <c:pt idx="2517">
                  <c:v>71.105999999999995</c:v>
                </c:pt>
                <c:pt idx="2518">
                  <c:v>71.132199999999997</c:v>
                </c:pt>
                <c:pt idx="2519">
                  <c:v>71.158500000000004</c:v>
                </c:pt>
                <c:pt idx="2520">
                  <c:v>71.184799999999996</c:v>
                </c:pt>
                <c:pt idx="2521">
                  <c:v>71.210999999999999</c:v>
                </c:pt>
                <c:pt idx="2522">
                  <c:v>71.237300000000005</c:v>
                </c:pt>
                <c:pt idx="2523">
                  <c:v>71.263499999999993</c:v>
                </c:pt>
                <c:pt idx="2524">
                  <c:v>71.2898</c:v>
                </c:pt>
                <c:pt idx="2525">
                  <c:v>71.316100000000006</c:v>
                </c:pt>
                <c:pt idx="2526">
                  <c:v>71.342299999999994</c:v>
                </c:pt>
                <c:pt idx="2527">
                  <c:v>71.368600000000001</c:v>
                </c:pt>
                <c:pt idx="2528">
                  <c:v>71.394800000000004</c:v>
                </c:pt>
                <c:pt idx="2529">
                  <c:v>71.421099999999996</c:v>
                </c:pt>
                <c:pt idx="2530">
                  <c:v>71.447400000000002</c:v>
                </c:pt>
                <c:pt idx="2531">
                  <c:v>71.473600000000005</c:v>
                </c:pt>
                <c:pt idx="2532">
                  <c:v>71.499899999999997</c:v>
                </c:pt>
                <c:pt idx="2533">
                  <c:v>71.5261</c:v>
                </c:pt>
                <c:pt idx="2534">
                  <c:v>71.552400000000006</c:v>
                </c:pt>
                <c:pt idx="2535">
                  <c:v>71.578699999999998</c:v>
                </c:pt>
                <c:pt idx="2536">
                  <c:v>71.604900000000001</c:v>
                </c:pt>
                <c:pt idx="2537">
                  <c:v>71.631200000000007</c:v>
                </c:pt>
                <c:pt idx="2538">
                  <c:v>71.657399999999996</c:v>
                </c:pt>
                <c:pt idx="2539">
                  <c:v>71.683700000000002</c:v>
                </c:pt>
                <c:pt idx="2540">
                  <c:v>71.709999999999994</c:v>
                </c:pt>
                <c:pt idx="2541">
                  <c:v>71.736199999999997</c:v>
                </c:pt>
                <c:pt idx="2542">
                  <c:v>71.762500000000003</c:v>
                </c:pt>
                <c:pt idx="2543">
                  <c:v>71.788700000000006</c:v>
                </c:pt>
                <c:pt idx="2544">
                  <c:v>71.814999999999998</c:v>
                </c:pt>
                <c:pt idx="2545">
                  <c:v>71.841300000000004</c:v>
                </c:pt>
                <c:pt idx="2546">
                  <c:v>71.867500000000007</c:v>
                </c:pt>
                <c:pt idx="2547">
                  <c:v>71.893799999999999</c:v>
                </c:pt>
                <c:pt idx="2548">
                  <c:v>71.920100000000005</c:v>
                </c:pt>
                <c:pt idx="2549">
                  <c:v>71.946299999999994</c:v>
                </c:pt>
                <c:pt idx="2550">
                  <c:v>71.9726</c:v>
                </c:pt>
                <c:pt idx="2551">
                  <c:v>71.998800000000003</c:v>
                </c:pt>
                <c:pt idx="2552">
                  <c:v>72.025099999999995</c:v>
                </c:pt>
                <c:pt idx="2553">
                  <c:v>72.051400000000001</c:v>
                </c:pt>
                <c:pt idx="2554">
                  <c:v>72.077600000000004</c:v>
                </c:pt>
                <c:pt idx="2555">
                  <c:v>72.103899999999996</c:v>
                </c:pt>
                <c:pt idx="2556">
                  <c:v>72.130099999999999</c:v>
                </c:pt>
                <c:pt idx="2557">
                  <c:v>72.156400000000005</c:v>
                </c:pt>
                <c:pt idx="2558">
                  <c:v>72.182699999999997</c:v>
                </c:pt>
                <c:pt idx="2559">
                  <c:v>72.2089</c:v>
                </c:pt>
                <c:pt idx="2560">
                  <c:v>72.235200000000006</c:v>
                </c:pt>
                <c:pt idx="2561">
                  <c:v>72.261399999999995</c:v>
                </c:pt>
                <c:pt idx="2562">
                  <c:v>72.287700000000001</c:v>
                </c:pt>
                <c:pt idx="2563">
                  <c:v>72.313999999999993</c:v>
                </c:pt>
                <c:pt idx="2564">
                  <c:v>72.340199999999996</c:v>
                </c:pt>
                <c:pt idx="2565">
                  <c:v>72.366500000000002</c:v>
                </c:pt>
                <c:pt idx="2566">
                  <c:v>72.392700000000005</c:v>
                </c:pt>
                <c:pt idx="2567">
                  <c:v>72.418999999999997</c:v>
                </c:pt>
                <c:pt idx="2568">
                  <c:v>72.445300000000003</c:v>
                </c:pt>
                <c:pt idx="2569">
                  <c:v>72.471500000000006</c:v>
                </c:pt>
                <c:pt idx="2570">
                  <c:v>72.497799999999998</c:v>
                </c:pt>
                <c:pt idx="2571">
                  <c:v>72.524000000000001</c:v>
                </c:pt>
                <c:pt idx="2572">
                  <c:v>72.550299999999993</c:v>
                </c:pt>
                <c:pt idx="2573">
                  <c:v>72.576599999999999</c:v>
                </c:pt>
                <c:pt idx="2574">
                  <c:v>72.602800000000002</c:v>
                </c:pt>
                <c:pt idx="2575">
                  <c:v>72.629099999999994</c:v>
                </c:pt>
                <c:pt idx="2576">
                  <c:v>72.655299999999997</c:v>
                </c:pt>
                <c:pt idx="2577">
                  <c:v>72.681600000000003</c:v>
                </c:pt>
                <c:pt idx="2578">
                  <c:v>72.707899999999995</c:v>
                </c:pt>
                <c:pt idx="2579">
                  <c:v>72.734099999999998</c:v>
                </c:pt>
                <c:pt idx="2580">
                  <c:v>72.760400000000004</c:v>
                </c:pt>
                <c:pt idx="2581">
                  <c:v>72.786699999999996</c:v>
                </c:pt>
                <c:pt idx="2582">
                  <c:v>72.812899999999999</c:v>
                </c:pt>
                <c:pt idx="2583">
                  <c:v>72.839200000000005</c:v>
                </c:pt>
                <c:pt idx="2584">
                  <c:v>72.865399999999994</c:v>
                </c:pt>
                <c:pt idx="2585">
                  <c:v>72.8917</c:v>
                </c:pt>
                <c:pt idx="2586">
                  <c:v>72.918000000000006</c:v>
                </c:pt>
                <c:pt idx="2587">
                  <c:v>72.944199999999995</c:v>
                </c:pt>
                <c:pt idx="2588">
                  <c:v>72.970500000000001</c:v>
                </c:pt>
                <c:pt idx="2589">
                  <c:v>72.996700000000004</c:v>
                </c:pt>
                <c:pt idx="2590">
                  <c:v>73.022999999999996</c:v>
                </c:pt>
                <c:pt idx="2591">
                  <c:v>73.049300000000002</c:v>
                </c:pt>
                <c:pt idx="2592">
                  <c:v>73.075500000000005</c:v>
                </c:pt>
                <c:pt idx="2593">
                  <c:v>73.101799999999997</c:v>
                </c:pt>
                <c:pt idx="2594">
                  <c:v>73.128</c:v>
                </c:pt>
                <c:pt idx="2595">
                  <c:v>73.154300000000006</c:v>
                </c:pt>
                <c:pt idx="2596">
                  <c:v>73.180599999999998</c:v>
                </c:pt>
                <c:pt idx="2597">
                  <c:v>73.206800000000001</c:v>
                </c:pt>
                <c:pt idx="2598">
                  <c:v>73.233099999999993</c:v>
                </c:pt>
                <c:pt idx="2599">
                  <c:v>73.259299999999996</c:v>
                </c:pt>
                <c:pt idx="2600">
                  <c:v>73.285600000000002</c:v>
                </c:pt>
                <c:pt idx="2601">
                  <c:v>73.311899999999994</c:v>
                </c:pt>
                <c:pt idx="2602">
                  <c:v>73.338099999999997</c:v>
                </c:pt>
                <c:pt idx="2603">
                  <c:v>73.364400000000003</c:v>
                </c:pt>
                <c:pt idx="2604">
                  <c:v>73.390600000000006</c:v>
                </c:pt>
                <c:pt idx="2605">
                  <c:v>73.416899999999998</c:v>
                </c:pt>
                <c:pt idx="2606">
                  <c:v>73.443200000000004</c:v>
                </c:pt>
                <c:pt idx="2607">
                  <c:v>73.469399999999993</c:v>
                </c:pt>
                <c:pt idx="2608">
                  <c:v>73.495699999999999</c:v>
                </c:pt>
                <c:pt idx="2609">
                  <c:v>73.521900000000002</c:v>
                </c:pt>
                <c:pt idx="2610">
                  <c:v>73.548199999999994</c:v>
                </c:pt>
                <c:pt idx="2611">
                  <c:v>73.5745</c:v>
                </c:pt>
                <c:pt idx="2612">
                  <c:v>73.600700000000003</c:v>
                </c:pt>
                <c:pt idx="2613">
                  <c:v>73.626999999999995</c:v>
                </c:pt>
                <c:pt idx="2614">
                  <c:v>73.653199999999998</c:v>
                </c:pt>
                <c:pt idx="2615">
                  <c:v>73.679500000000004</c:v>
                </c:pt>
                <c:pt idx="2616">
                  <c:v>73.705799999999996</c:v>
                </c:pt>
                <c:pt idx="2617">
                  <c:v>73.731999999999999</c:v>
                </c:pt>
                <c:pt idx="2618">
                  <c:v>73.758300000000006</c:v>
                </c:pt>
                <c:pt idx="2619">
                  <c:v>73.784599999999998</c:v>
                </c:pt>
                <c:pt idx="2620">
                  <c:v>73.8108</c:v>
                </c:pt>
                <c:pt idx="2621">
                  <c:v>73.837100000000007</c:v>
                </c:pt>
                <c:pt idx="2622">
                  <c:v>73.863299999999995</c:v>
                </c:pt>
                <c:pt idx="2623">
                  <c:v>73.889600000000002</c:v>
                </c:pt>
                <c:pt idx="2624">
                  <c:v>73.915899999999993</c:v>
                </c:pt>
                <c:pt idx="2625">
                  <c:v>73.942099999999996</c:v>
                </c:pt>
                <c:pt idx="2626">
                  <c:v>73.968400000000003</c:v>
                </c:pt>
                <c:pt idx="2627">
                  <c:v>73.994600000000005</c:v>
                </c:pt>
                <c:pt idx="2628">
                  <c:v>74.020899999999997</c:v>
                </c:pt>
                <c:pt idx="2629">
                  <c:v>74.047200000000004</c:v>
                </c:pt>
                <c:pt idx="2630">
                  <c:v>74.073400000000007</c:v>
                </c:pt>
                <c:pt idx="2631">
                  <c:v>74.099699999999999</c:v>
                </c:pt>
                <c:pt idx="2632">
                  <c:v>74.125900000000001</c:v>
                </c:pt>
                <c:pt idx="2633">
                  <c:v>74.152199999999993</c:v>
                </c:pt>
                <c:pt idx="2634">
                  <c:v>74.1785</c:v>
                </c:pt>
                <c:pt idx="2635">
                  <c:v>74.204700000000003</c:v>
                </c:pt>
                <c:pt idx="2636">
                  <c:v>74.230999999999995</c:v>
                </c:pt>
                <c:pt idx="2637">
                  <c:v>74.257199999999997</c:v>
                </c:pt>
                <c:pt idx="2638">
                  <c:v>74.283500000000004</c:v>
                </c:pt>
                <c:pt idx="2639">
                  <c:v>74.309799999999996</c:v>
                </c:pt>
                <c:pt idx="2640">
                  <c:v>74.335999999999999</c:v>
                </c:pt>
                <c:pt idx="2641">
                  <c:v>74.362300000000005</c:v>
                </c:pt>
                <c:pt idx="2642">
                  <c:v>74.388499999999993</c:v>
                </c:pt>
                <c:pt idx="2643">
                  <c:v>74.4148</c:v>
                </c:pt>
                <c:pt idx="2644">
                  <c:v>74.441100000000006</c:v>
                </c:pt>
                <c:pt idx="2645">
                  <c:v>74.467299999999994</c:v>
                </c:pt>
                <c:pt idx="2646">
                  <c:v>74.493600000000001</c:v>
                </c:pt>
                <c:pt idx="2647">
                  <c:v>74.519800000000004</c:v>
                </c:pt>
                <c:pt idx="2648">
                  <c:v>74.546099999999996</c:v>
                </c:pt>
                <c:pt idx="2649">
                  <c:v>74.572400000000002</c:v>
                </c:pt>
                <c:pt idx="2650">
                  <c:v>74.598600000000005</c:v>
                </c:pt>
                <c:pt idx="2651">
                  <c:v>74.624899999999997</c:v>
                </c:pt>
                <c:pt idx="2652">
                  <c:v>74.6511</c:v>
                </c:pt>
                <c:pt idx="2653">
                  <c:v>74.677400000000006</c:v>
                </c:pt>
                <c:pt idx="2654">
                  <c:v>74.703699999999998</c:v>
                </c:pt>
                <c:pt idx="2655">
                  <c:v>74.729900000000001</c:v>
                </c:pt>
                <c:pt idx="2656">
                  <c:v>74.756200000000007</c:v>
                </c:pt>
                <c:pt idx="2657">
                  <c:v>74.782499999999999</c:v>
                </c:pt>
                <c:pt idx="2658">
                  <c:v>74.808700000000002</c:v>
                </c:pt>
                <c:pt idx="2659">
                  <c:v>74.834999999999994</c:v>
                </c:pt>
                <c:pt idx="2660">
                  <c:v>74.861199999999997</c:v>
                </c:pt>
                <c:pt idx="2661">
                  <c:v>74.887500000000003</c:v>
                </c:pt>
                <c:pt idx="2662">
                  <c:v>74.913799999999995</c:v>
                </c:pt>
                <c:pt idx="2663">
                  <c:v>74.94</c:v>
                </c:pt>
                <c:pt idx="2664">
                  <c:v>74.966300000000004</c:v>
                </c:pt>
                <c:pt idx="2665">
                  <c:v>74.992500000000007</c:v>
                </c:pt>
                <c:pt idx="2666">
                  <c:v>75.018799999999999</c:v>
                </c:pt>
                <c:pt idx="2667">
                  <c:v>75.045100000000005</c:v>
                </c:pt>
                <c:pt idx="2668">
                  <c:v>75.071299999999994</c:v>
                </c:pt>
                <c:pt idx="2669">
                  <c:v>75.0976</c:v>
                </c:pt>
                <c:pt idx="2670">
                  <c:v>75.123800000000003</c:v>
                </c:pt>
                <c:pt idx="2671">
                  <c:v>75.150099999999995</c:v>
                </c:pt>
                <c:pt idx="2672">
                  <c:v>75.176400000000001</c:v>
                </c:pt>
                <c:pt idx="2673">
                  <c:v>75.202600000000004</c:v>
                </c:pt>
                <c:pt idx="2674">
                  <c:v>75.228899999999996</c:v>
                </c:pt>
                <c:pt idx="2675">
                  <c:v>75.255099999999999</c:v>
                </c:pt>
                <c:pt idx="2676">
                  <c:v>75.281400000000005</c:v>
                </c:pt>
                <c:pt idx="2677">
                  <c:v>75.307699999999997</c:v>
                </c:pt>
                <c:pt idx="2678">
                  <c:v>75.3339</c:v>
                </c:pt>
                <c:pt idx="2679">
                  <c:v>75.360200000000006</c:v>
                </c:pt>
                <c:pt idx="2680">
                  <c:v>75.386399999999995</c:v>
                </c:pt>
                <c:pt idx="2681">
                  <c:v>75.412700000000001</c:v>
                </c:pt>
                <c:pt idx="2682">
                  <c:v>75.438999999999993</c:v>
                </c:pt>
                <c:pt idx="2683">
                  <c:v>75.465199999999996</c:v>
                </c:pt>
                <c:pt idx="2684">
                  <c:v>75.491500000000002</c:v>
                </c:pt>
                <c:pt idx="2685">
                  <c:v>75.517700000000005</c:v>
                </c:pt>
                <c:pt idx="2686">
                  <c:v>75.543999999999997</c:v>
                </c:pt>
                <c:pt idx="2687">
                  <c:v>75.570300000000003</c:v>
                </c:pt>
                <c:pt idx="2688">
                  <c:v>75.596500000000006</c:v>
                </c:pt>
                <c:pt idx="2689">
                  <c:v>75.622799999999998</c:v>
                </c:pt>
                <c:pt idx="2690">
                  <c:v>75.649000000000001</c:v>
                </c:pt>
                <c:pt idx="2691">
                  <c:v>75.675299999999993</c:v>
                </c:pt>
                <c:pt idx="2692">
                  <c:v>75.701599999999999</c:v>
                </c:pt>
                <c:pt idx="2693">
                  <c:v>75.727800000000002</c:v>
                </c:pt>
                <c:pt idx="2694">
                  <c:v>75.754099999999994</c:v>
                </c:pt>
                <c:pt idx="2695">
                  <c:v>75.780299999999997</c:v>
                </c:pt>
                <c:pt idx="2696">
                  <c:v>75.806600000000003</c:v>
                </c:pt>
                <c:pt idx="2697">
                  <c:v>75.832899999999995</c:v>
                </c:pt>
                <c:pt idx="2698">
                  <c:v>75.859099999999998</c:v>
                </c:pt>
                <c:pt idx="2699">
                  <c:v>75.885400000000004</c:v>
                </c:pt>
                <c:pt idx="2700">
                  <c:v>75.911699999999996</c:v>
                </c:pt>
                <c:pt idx="2701">
                  <c:v>75.937899999999999</c:v>
                </c:pt>
                <c:pt idx="2702">
                  <c:v>75.964200000000005</c:v>
                </c:pt>
                <c:pt idx="2703">
                  <c:v>75.990399999999994</c:v>
                </c:pt>
                <c:pt idx="2704">
                  <c:v>76.0167</c:v>
                </c:pt>
                <c:pt idx="2705">
                  <c:v>76.043000000000006</c:v>
                </c:pt>
                <c:pt idx="2706">
                  <c:v>76.069199999999995</c:v>
                </c:pt>
                <c:pt idx="2707">
                  <c:v>76.095500000000001</c:v>
                </c:pt>
                <c:pt idx="2708">
                  <c:v>76.121700000000004</c:v>
                </c:pt>
                <c:pt idx="2709">
                  <c:v>76.147999999999996</c:v>
                </c:pt>
                <c:pt idx="2710">
                  <c:v>76.174300000000002</c:v>
                </c:pt>
                <c:pt idx="2711">
                  <c:v>76.200500000000005</c:v>
                </c:pt>
                <c:pt idx="2712">
                  <c:v>76.226799999999997</c:v>
                </c:pt>
                <c:pt idx="2713">
                  <c:v>76.253</c:v>
                </c:pt>
                <c:pt idx="2714">
                  <c:v>76.279300000000006</c:v>
                </c:pt>
                <c:pt idx="2715">
                  <c:v>76.305599999999998</c:v>
                </c:pt>
                <c:pt idx="2716">
                  <c:v>76.331800000000001</c:v>
                </c:pt>
                <c:pt idx="2717">
                  <c:v>76.358099999999993</c:v>
                </c:pt>
                <c:pt idx="2718">
                  <c:v>76.384299999999996</c:v>
                </c:pt>
                <c:pt idx="2719">
                  <c:v>76.410600000000002</c:v>
                </c:pt>
                <c:pt idx="2720">
                  <c:v>76.436899999999994</c:v>
                </c:pt>
                <c:pt idx="2721">
                  <c:v>76.463099999999997</c:v>
                </c:pt>
                <c:pt idx="2722">
                  <c:v>76.489400000000003</c:v>
                </c:pt>
                <c:pt idx="2723">
                  <c:v>76.515600000000006</c:v>
                </c:pt>
                <c:pt idx="2724">
                  <c:v>76.541899999999998</c:v>
                </c:pt>
                <c:pt idx="2725">
                  <c:v>76.568200000000004</c:v>
                </c:pt>
                <c:pt idx="2726">
                  <c:v>76.594399999999993</c:v>
                </c:pt>
                <c:pt idx="2727">
                  <c:v>76.620699999999999</c:v>
                </c:pt>
                <c:pt idx="2728">
                  <c:v>76.646900000000002</c:v>
                </c:pt>
                <c:pt idx="2729">
                  <c:v>76.673199999999994</c:v>
                </c:pt>
                <c:pt idx="2730">
                  <c:v>76.6995</c:v>
                </c:pt>
                <c:pt idx="2731">
                  <c:v>76.725700000000003</c:v>
                </c:pt>
                <c:pt idx="2732">
                  <c:v>76.751999999999995</c:v>
                </c:pt>
                <c:pt idx="2733">
                  <c:v>76.778300000000002</c:v>
                </c:pt>
                <c:pt idx="2734">
                  <c:v>76.804500000000004</c:v>
                </c:pt>
                <c:pt idx="2735">
                  <c:v>76.830799999999996</c:v>
                </c:pt>
                <c:pt idx="2736">
                  <c:v>76.856999999999999</c:v>
                </c:pt>
                <c:pt idx="2737">
                  <c:v>76.883300000000006</c:v>
                </c:pt>
                <c:pt idx="2738">
                  <c:v>76.909599999999998</c:v>
                </c:pt>
                <c:pt idx="2739">
                  <c:v>76.9358</c:v>
                </c:pt>
                <c:pt idx="2740">
                  <c:v>76.962100000000007</c:v>
                </c:pt>
                <c:pt idx="2741">
                  <c:v>76.988299999999995</c:v>
                </c:pt>
                <c:pt idx="2742">
                  <c:v>77.014600000000002</c:v>
                </c:pt>
                <c:pt idx="2743">
                  <c:v>77.040899999999993</c:v>
                </c:pt>
                <c:pt idx="2744">
                  <c:v>77.067099999999996</c:v>
                </c:pt>
                <c:pt idx="2745">
                  <c:v>77.093400000000003</c:v>
                </c:pt>
                <c:pt idx="2746">
                  <c:v>77.119600000000005</c:v>
                </c:pt>
                <c:pt idx="2747">
                  <c:v>77.145899999999997</c:v>
                </c:pt>
                <c:pt idx="2748">
                  <c:v>77.172200000000004</c:v>
                </c:pt>
                <c:pt idx="2749">
                  <c:v>77.198400000000007</c:v>
                </c:pt>
                <c:pt idx="2750">
                  <c:v>77.224699999999999</c:v>
                </c:pt>
                <c:pt idx="2751">
                  <c:v>77.250900000000001</c:v>
                </c:pt>
                <c:pt idx="2752">
                  <c:v>77.277199999999993</c:v>
                </c:pt>
                <c:pt idx="2753">
                  <c:v>77.3035</c:v>
                </c:pt>
                <c:pt idx="2754">
                  <c:v>77.329700000000003</c:v>
                </c:pt>
                <c:pt idx="2755">
                  <c:v>77.355999999999995</c:v>
                </c:pt>
                <c:pt idx="2756">
                  <c:v>77.382199999999997</c:v>
                </c:pt>
                <c:pt idx="2757">
                  <c:v>77.408500000000004</c:v>
                </c:pt>
                <c:pt idx="2758">
                  <c:v>77.434799999999996</c:v>
                </c:pt>
                <c:pt idx="2759">
                  <c:v>77.460999999999999</c:v>
                </c:pt>
                <c:pt idx="2760">
                  <c:v>77.487300000000005</c:v>
                </c:pt>
                <c:pt idx="2761">
                  <c:v>77.513499999999993</c:v>
                </c:pt>
                <c:pt idx="2762">
                  <c:v>77.5398</c:v>
                </c:pt>
                <c:pt idx="2763">
                  <c:v>77.566100000000006</c:v>
                </c:pt>
                <c:pt idx="2764">
                  <c:v>77.592299999999994</c:v>
                </c:pt>
                <c:pt idx="2765">
                  <c:v>77.618600000000001</c:v>
                </c:pt>
                <c:pt idx="2766">
                  <c:v>77.644900000000007</c:v>
                </c:pt>
                <c:pt idx="2767">
                  <c:v>77.671099999999996</c:v>
                </c:pt>
                <c:pt idx="2768">
                  <c:v>77.697400000000002</c:v>
                </c:pt>
                <c:pt idx="2769">
                  <c:v>77.723600000000005</c:v>
                </c:pt>
                <c:pt idx="2770">
                  <c:v>77.749899999999997</c:v>
                </c:pt>
                <c:pt idx="2771">
                  <c:v>77.776200000000003</c:v>
                </c:pt>
                <c:pt idx="2772">
                  <c:v>77.802400000000006</c:v>
                </c:pt>
                <c:pt idx="2773">
                  <c:v>77.828699999999998</c:v>
                </c:pt>
                <c:pt idx="2774">
                  <c:v>77.854900000000001</c:v>
                </c:pt>
                <c:pt idx="2775">
                  <c:v>77.881200000000007</c:v>
                </c:pt>
                <c:pt idx="2776">
                  <c:v>77.907499999999999</c:v>
                </c:pt>
                <c:pt idx="2777">
                  <c:v>77.933700000000002</c:v>
                </c:pt>
                <c:pt idx="2778">
                  <c:v>77.959999999999994</c:v>
                </c:pt>
                <c:pt idx="2779">
                  <c:v>77.986199999999997</c:v>
                </c:pt>
                <c:pt idx="2780">
                  <c:v>78.012500000000003</c:v>
                </c:pt>
                <c:pt idx="2781">
                  <c:v>78.038799999999995</c:v>
                </c:pt>
                <c:pt idx="2782">
                  <c:v>78.064999999999998</c:v>
                </c:pt>
                <c:pt idx="2783">
                  <c:v>78.091300000000004</c:v>
                </c:pt>
                <c:pt idx="2784">
                  <c:v>78.117500000000007</c:v>
                </c:pt>
                <c:pt idx="2785">
                  <c:v>78.143799999999999</c:v>
                </c:pt>
                <c:pt idx="2786">
                  <c:v>78.170100000000005</c:v>
                </c:pt>
                <c:pt idx="2787">
                  <c:v>78.196299999999994</c:v>
                </c:pt>
                <c:pt idx="2788">
                  <c:v>78.2226</c:v>
                </c:pt>
                <c:pt idx="2789">
                  <c:v>78.248800000000003</c:v>
                </c:pt>
                <c:pt idx="2790">
                  <c:v>78.275099999999995</c:v>
                </c:pt>
                <c:pt idx="2791">
                  <c:v>78.301400000000001</c:v>
                </c:pt>
                <c:pt idx="2792">
                  <c:v>78.327600000000004</c:v>
                </c:pt>
                <c:pt idx="2793">
                  <c:v>78.353899999999996</c:v>
                </c:pt>
                <c:pt idx="2794">
                  <c:v>78.380099999999999</c:v>
                </c:pt>
                <c:pt idx="2795">
                  <c:v>78.406400000000005</c:v>
                </c:pt>
                <c:pt idx="2796">
                  <c:v>78.432699999999997</c:v>
                </c:pt>
                <c:pt idx="2797">
                  <c:v>78.4589</c:v>
                </c:pt>
                <c:pt idx="2798">
                  <c:v>78.485200000000006</c:v>
                </c:pt>
                <c:pt idx="2799">
                  <c:v>78.511499999999998</c:v>
                </c:pt>
                <c:pt idx="2800">
                  <c:v>78.537700000000001</c:v>
                </c:pt>
                <c:pt idx="2801">
                  <c:v>78.563999999999993</c:v>
                </c:pt>
                <c:pt idx="2802">
                  <c:v>78.590199999999996</c:v>
                </c:pt>
                <c:pt idx="2803">
                  <c:v>78.616500000000002</c:v>
                </c:pt>
                <c:pt idx="2804">
                  <c:v>78.642799999999994</c:v>
                </c:pt>
                <c:pt idx="2805">
                  <c:v>78.668999999999997</c:v>
                </c:pt>
                <c:pt idx="2806">
                  <c:v>78.695300000000003</c:v>
                </c:pt>
                <c:pt idx="2807">
                  <c:v>78.721500000000006</c:v>
                </c:pt>
                <c:pt idx="2808">
                  <c:v>78.747799999999998</c:v>
                </c:pt>
                <c:pt idx="2809">
                  <c:v>78.774100000000004</c:v>
                </c:pt>
                <c:pt idx="2810">
                  <c:v>78.800299999999993</c:v>
                </c:pt>
                <c:pt idx="2811">
                  <c:v>78.826599999999999</c:v>
                </c:pt>
                <c:pt idx="2812">
                  <c:v>78.852800000000002</c:v>
                </c:pt>
                <c:pt idx="2813">
                  <c:v>78.879099999999994</c:v>
                </c:pt>
                <c:pt idx="2814">
                  <c:v>78.9054</c:v>
                </c:pt>
                <c:pt idx="2815">
                  <c:v>78.931600000000003</c:v>
                </c:pt>
                <c:pt idx="2816">
                  <c:v>78.957899999999995</c:v>
                </c:pt>
                <c:pt idx="2817">
                  <c:v>78.984099999999998</c:v>
                </c:pt>
                <c:pt idx="2818">
                  <c:v>79.010400000000004</c:v>
                </c:pt>
                <c:pt idx="2819">
                  <c:v>79.036699999999996</c:v>
                </c:pt>
                <c:pt idx="2820">
                  <c:v>79.062899999999999</c:v>
                </c:pt>
                <c:pt idx="2821">
                  <c:v>79.089200000000005</c:v>
                </c:pt>
                <c:pt idx="2822">
                  <c:v>79.115399999999994</c:v>
                </c:pt>
                <c:pt idx="2823">
                  <c:v>79.1417</c:v>
                </c:pt>
                <c:pt idx="2824">
                  <c:v>79.168000000000006</c:v>
                </c:pt>
                <c:pt idx="2825">
                  <c:v>79.194199999999995</c:v>
                </c:pt>
                <c:pt idx="2826">
                  <c:v>79.220500000000001</c:v>
                </c:pt>
                <c:pt idx="2827">
                  <c:v>79.246700000000004</c:v>
                </c:pt>
                <c:pt idx="2828">
                  <c:v>79.272999999999996</c:v>
                </c:pt>
                <c:pt idx="2829">
                  <c:v>79.299300000000002</c:v>
                </c:pt>
                <c:pt idx="2830">
                  <c:v>79.325500000000005</c:v>
                </c:pt>
                <c:pt idx="2831">
                  <c:v>79.351799999999997</c:v>
                </c:pt>
                <c:pt idx="2832">
                  <c:v>79.378100000000003</c:v>
                </c:pt>
                <c:pt idx="2833">
                  <c:v>79.404300000000006</c:v>
                </c:pt>
                <c:pt idx="2834">
                  <c:v>79.430599999999998</c:v>
                </c:pt>
                <c:pt idx="2835">
                  <c:v>79.456800000000001</c:v>
                </c:pt>
                <c:pt idx="2836">
                  <c:v>79.483099999999993</c:v>
                </c:pt>
                <c:pt idx="2837">
                  <c:v>79.509399999999999</c:v>
                </c:pt>
                <c:pt idx="2838">
                  <c:v>79.535600000000002</c:v>
                </c:pt>
                <c:pt idx="2839">
                  <c:v>79.561899999999994</c:v>
                </c:pt>
                <c:pt idx="2840">
                  <c:v>79.588099999999997</c:v>
                </c:pt>
                <c:pt idx="2841">
                  <c:v>79.614400000000003</c:v>
                </c:pt>
                <c:pt idx="2842">
                  <c:v>79.640699999999995</c:v>
                </c:pt>
                <c:pt idx="2843">
                  <c:v>79.666899999999998</c:v>
                </c:pt>
                <c:pt idx="2844">
                  <c:v>79.693200000000004</c:v>
                </c:pt>
                <c:pt idx="2845">
                  <c:v>79.719399999999993</c:v>
                </c:pt>
                <c:pt idx="2846">
                  <c:v>79.745699999999999</c:v>
                </c:pt>
                <c:pt idx="2847">
                  <c:v>79.772000000000006</c:v>
                </c:pt>
                <c:pt idx="2848">
                  <c:v>79.798199999999994</c:v>
                </c:pt>
                <c:pt idx="2849">
                  <c:v>79.8245</c:v>
                </c:pt>
                <c:pt idx="2850">
                  <c:v>79.850700000000003</c:v>
                </c:pt>
                <c:pt idx="2851">
                  <c:v>79.876999999999995</c:v>
                </c:pt>
                <c:pt idx="2852">
                  <c:v>79.903300000000002</c:v>
                </c:pt>
                <c:pt idx="2853">
                  <c:v>79.929500000000004</c:v>
                </c:pt>
                <c:pt idx="2854">
                  <c:v>79.955799999999996</c:v>
                </c:pt>
                <c:pt idx="2855">
                  <c:v>79.981999999999999</c:v>
                </c:pt>
                <c:pt idx="2856">
                  <c:v>80.008300000000006</c:v>
                </c:pt>
                <c:pt idx="2857">
                  <c:v>80.034599999999998</c:v>
                </c:pt>
                <c:pt idx="2858">
                  <c:v>80.0608</c:v>
                </c:pt>
                <c:pt idx="2859">
                  <c:v>80.087100000000007</c:v>
                </c:pt>
                <c:pt idx="2860">
                  <c:v>80.113299999999995</c:v>
                </c:pt>
                <c:pt idx="2861">
                  <c:v>80.139600000000002</c:v>
                </c:pt>
                <c:pt idx="2862">
                  <c:v>80.165899999999993</c:v>
                </c:pt>
                <c:pt idx="2863">
                  <c:v>80.192099999999996</c:v>
                </c:pt>
                <c:pt idx="2864">
                  <c:v>80.218400000000003</c:v>
                </c:pt>
                <c:pt idx="2865">
                  <c:v>80.244699999999995</c:v>
                </c:pt>
                <c:pt idx="2866">
                  <c:v>80.270899999999997</c:v>
                </c:pt>
                <c:pt idx="2867">
                  <c:v>80.297200000000004</c:v>
                </c:pt>
                <c:pt idx="2868">
                  <c:v>80.323400000000007</c:v>
                </c:pt>
                <c:pt idx="2869">
                  <c:v>80.349699999999999</c:v>
                </c:pt>
                <c:pt idx="2870">
                  <c:v>80.376000000000005</c:v>
                </c:pt>
                <c:pt idx="2871">
                  <c:v>80.402199999999993</c:v>
                </c:pt>
                <c:pt idx="2872">
                  <c:v>80.4285</c:v>
                </c:pt>
                <c:pt idx="2873">
                  <c:v>80.454700000000003</c:v>
                </c:pt>
                <c:pt idx="2874">
                  <c:v>80.480999999999995</c:v>
                </c:pt>
                <c:pt idx="2875">
                  <c:v>80.507300000000001</c:v>
                </c:pt>
                <c:pt idx="2876">
                  <c:v>80.533500000000004</c:v>
                </c:pt>
                <c:pt idx="2877">
                  <c:v>80.559799999999996</c:v>
                </c:pt>
                <c:pt idx="2878">
                  <c:v>80.585999999999999</c:v>
                </c:pt>
                <c:pt idx="2879">
                  <c:v>80.612300000000005</c:v>
                </c:pt>
                <c:pt idx="2880">
                  <c:v>80.638599999999997</c:v>
                </c:pt>
                <c:pt idx="2881">
                  <c:v>80.6648</c:v>
                </c:pt>
                <c:pt idx="2882">
                  <c:v>80.691100000000006</c:v>
                </c:pt>
                <c:pt idx="2883">
                  <c:v>80.717299999999994</c:v>
                </c:pt>
                <c:pt idx="2884">
                  <c:v>80.743600000000001</c:v>
                </c:pt>
                <c:pt idx="2885">
                  <c:v>80.769900000000007</c:v>
                </c:pt>
                <c:pt idx="2886">
                  <c:v>80.796099999999996</c:v>
                </c:pt>
                <c:pt idx="2887">
                  <c:v>80.822400000000002</c:v>
                </c:pt>
                <c:pt idx="2888">
                  <c:v>80.848600000000005</c:v>
                </c:pt>
                <c:pt idx="2889">
                  <c:v>80.874899999999997</c:v>
                </c:pt>
                <c:pt idx="2890">
                  <c:v>80.901200000000003</c:v>
                </c:pt>
                <c:pt idx="2891">
                  <c:v>80.927400000000006</c:v>
                </c:pt>
                <c:pt idx="2892">
                  <c:v>80.953699999999998</c:v>
                </c:pt>
                <c:pt idx="2893">
                  <c:v>80.979900000000001</c:v>
                </c:pt>
                <c:pt idx="2894">
                  <c:v>81.006200000000007</c:v>
                </c:pt>
                <c:pt idx="2895">
                  <c:v>81.032499999999999</c:v>
                </c:pt>
                <c:pt idx="2896">
                  <c:v>81.058700000000002</c:v>
                </c:pt>
                <c:pt idx="2897">
                  <c:v>81.084999999999994</c:v>
                </c:pt>
                <c:pt idx="2898">
                  <c:v>81.111199999999997</c:v>
                </c:pt>
                <c:pt idx="2899">
                  <c:v>81.137500000000003</c:v>
                </c:pt>
                <c:pt idx="2900">
                  <c:v>81.163799999999995</c:v>
                </c:pt>
                <c:pt idx="2901">
                  <c:v>81.19</c:v>
                </c:pt>
                <c:pt idx="2902">
                  <c:v>81.216300000000004</c:v>
                </c:pt>
                <c:pt idx="2903">
                  <c:v>81.242599999999996</c:v>
                </c:pt>
                <c:pt idx="2904">
                  <c:v>81.268799999999999</c:v>
                </c:pt>
                <c:pt idx="2905">
                  <c:v>81.295100000000005</c:v>
                </c:pt>
                <c:pt idx="2906">
                  <c:v>81.321299999999994</c:v>
                </c:pt>
                <c:pt idx="2907">
                  <c:v>81.3476</c:v>
                </c:pt>
                <c:pt idx="2908">
                  <c:v>81.373900000000006</c:v>
                </c:pt>
                <c:pt idx="2909">
                  <c:v>81.400099999999995</c:v>
                </c:pt>
                <c:pt idx="2910">
                  <c:v>81.426400000000001</c:v>
                </c:pt>
                <c:pt idx="2911">
                  <c:v>81.452600000000004</c:v>
                </c:pt>
                <c:pt idx="2912">
                  <c:v>81.478899999999996</c:v>
                </c:pt>
                <c:pt idx="2913">
                  <c:v>81.505200000000002</c:v>
                </c:pt>
                <c:pt idx="2914">
                  <c:v>81.531400000000005</c:v>
                </c:pt>
                <c:pt idx="2915">
                  <c:v>81.557699999999997</c:v>
                </c:pt>
                <c:pt idx="2916">
                  <c:v>81.5839</c:v>
                </c:pt>
                <c:pt idx="2917">
                  <c:v>81.610200000000006</c:v>
                </c:pt>
                <c:pt idx="2918">
                  <c:v>81.636499999999998</c:v>
                </c:pt>
                <c:pt idx="2919">
                  <c:v>81.662700000000001</c:v>
                </c:pt>
                <c:pt idx="2920">
                  <c:v>81.688999999999993</c:v>
                </c:pt>
                <c:pt idx="2921">
                  <c:v>81.715199999999996</c:v>
                </c:pt>
                <c:pt idx="2922">
                  <c:v>81.741500000000002</c:v>
                </c:pt>
                <c:pt idx="2923">
                  <c:v>81.767799999999994</c:v>
                </c:pt>
                <c:pt idx="2924">
                  <c:v>81.793999999999997</c:v>
                </c:pt>
                <c:pt idx="2925">
                  <c:v>81.820300000000003</c:v>
                </c:pt>
                <c:pt idx="2926">
                  <c:v>81.846500000000006</c:v>
                </c:pt>
                <c:pt idx="2927">
                  <c:v>81.872799999999998</c:v>
                </c:pt>
                <c:pt idx="2928">
                  <c:v>81.899100000000004</c:v>
                </c:pt>
                <c:pt idx="2929">
                  <c:v>81.925299999999993</c:v>
                </c:pt>
                <c:pt idx="2930">
                  <c:v>81.951599999999999</c:v>
                </c:pt>
                <c:pt idx="2931">
                  <c:v>81.977800000000002</c:v>
                </c:pt>
                <c:pt idx="2932">
                  <c:v>82.004099999999994</c:v>
                </c:pt>
                <c:pt idx="2933">
                  <c:v>82.0304</c:v>
                </c:pt>
                <c:pt idx="2934">
                  <c:v>82.056600000000003</c:v>
                </c:pt>
                <c:pt idx="2935">
                  <c:v>82.082899999999995</c:v>
                </c:pt>
                <c:pt idx="2936">
                  <c:v>82.109099999999998</c:v>
                </c:pt>
                <c:pt idx="2937">
                  <c:v>82.135400000000004</c:v>
                </c:pt>
                <c:pt idx="2938">
                  <c:v>82.161699999999996</c:v>
                </c:pt>
                <c:pt idx="2939">
                  <c:v>82.187899999999999</c:v>
                </c:pt>
                <c:pt idx="2940">
                  <c:v>82.214200000000005</c:v>
                </c:pt>
                <c:pt idx="2941">
                  <c:v>82.240499999999997</c:v>
                </c:pt>
                <c:pt idx="2942">
                  <c:v>82.2667</c:v>
                </c:pt>
                <c:pt idx="2943">
                  <c:v>82.293000000000006</c:v>
                </c:pt>
                <c:pt idx="2944">
                  <c:v>82.319199999999995</c:v>
                </c:pt>
                <c:pt idx="2945">
                  <c:v>82.345500000000001</c:v>
                </c:pt>
                <c:pt idx="2946">
                  <c:v>82.371799999999993</c:v>
                </c:pt>
                <c:pt idx="2947">
                  <c:v>82.397999999999996</c:v>
                </c:pt>
                <c:pt idx="2948">
                  <c:v>82.424300000000002</c:v>
                </c:pt>
                <c:pt idx="2949">
                  <c:v>82.450500000000005</c:v>
                </c:pt>
                <c:pt idx="2950">
                  <c:v>82.476799999999997</c:v>
                </c:pt>
                <c:pt idx="2951">
                  <c:v>82.503100000000003</c:v>
                </c:pt>
                <c:pt idx="2952">
                  <c:v>82.529300000000006</c:v>
                </c:pt>
                <c:pt idx="2953">
                  <c:v>82.555599999999998</c:v>
                </c:pt>
                <c:pt idx="2954">
                  <c:v>82.581800000000001</c:v>
                </c:pt>
                <c:pt idx="2955">
                  <c:v>82.608099999999993</c:v>
                </c:pt>
                <c:pt idx="2956">
                  <c:v>82.634399999999999</c:v>
                </c:pt>
                <c:pt idx="2957">
                  <c:v>82.660600000000002</c:v>
                </c:pt>
                <c:pt idx="2958">
                  <c:v>82.686899999999994</c:v>
                </c:pt>
                <c:pt idx="2959">
                  <c:v>82.713099999999997</c:v>
                </c:pt>
                <c:pt idx="2960">
                  <c:v>82.739400000000003</c:v>
                </c:pt>
                <c:pt idx="2961">
                  <c:v>82.765699999999995</c:v>
                </c:pt>
                <c:pt idx="2962">
                  <c:v>82.791899999999998</c:v>
                </c:pt>
                <c:pt idx="2963">
                  <c:v>82.818200000000004</c:v>
                </c:pt>
                <c:pt idx="2964">
                  <c:v>82.844399999999993</c:v>
                </c:pt>
                <c:pt idx="2965">
                  <c:v>82.870699999999999</c:v>
                </c:pt>
                <c:pt idx="2966">
                  <c:v>82.897000000000006</c:v>
                </c:pt>
                <c:pt idx="2967">
                  <c:v>82.923199999999994</c:v>
                </c:pt>
                <c:pt idx="2968">
                  <c:v>82.9495</c:v>
                </c:pt>
                <c:pt idx="2969">
                  <c:v>82.975700000000003</c:v>
                </c:pt>
                <c:pt idx="2970">
                  <c:v>83.001999999999995</c:v>
                </c:pt>
                <c:pt idx="2971">
                  <c:v>83.028300000000002</c:v>
                </c:pt>
                <c:pt idx="2972">
                  <c:v>83.054500000000004</c:v>
                </c:pt>
                <c:pt idx="2973">
                  <c:v>83.080799999999996</c:v>
                </c:pt>
                <c:pt idx="2974">
                  <c:v>83.106999999999999</c:v>
                </c:pt>
                <c:pt idx="2975">
                  <c:v>83.133300000000006</c:v>
                </c:pt>
                <c:pt idx="2976">
                  <c:v>83.159599999999998</c:v>
                </c:pt>
                <c:pt idx="2977">
                  <c:v>83.1858</c:v>
                </c:pt>
                <c:pt idx="2978">
                  <c:v>83.212100000000007</c:v>
                </c:pt>
                <c:pt idx="2979">
                  <c:v>83.238299999999995</c:v>
                </c:pt>
                <c:pt idx="2980">
                  <c:v>83.264600000000002</c:v>
                </c:pt>
                <c:pt idx="2981">
                  <c:v>83.290899999999993</c:v>
                </c:pt>
                <c:pt idx="2982">
                  <c:v>83.317099999999996</c:v>
                </c:pt>
                <c:pt idx="2983">
                  <c:v>83.343400000000003</c:v>
                </c:pt>
                <c:pt idx="2984">
                  <c:v>83.369699999999995</c:v>
                </c:pt>
                <c:pt idx="2985">
                  <c:v>83.395899999999997</c:v>
                </c:pt>
                <c:pt idx="2986">
                  <c:v>83.422200000000004</c:v>
                </c:pt>
                <c:pt idx="2987">
                  <c:v>83.448400000000007</c:v>
                </c:pt>
                <c:pt idx="2988">
                  <c:v>83.474699999999999</c:v>
                </c:pt>
                <c:pt idx="2989">
                  <c:v>83.501000000000005</c:v>
                </c:pt>
                <c:pt idx="2990">
                  <c:v>83.527199999999993</c:v>
                </c:pt>
                <c:pt idx="2991">
                  <c:v>83.5535</c:v>
                </c:pt>
                <c:pt idx="2992">
                  <c:v>83.579700000000003</c:v>
                </c:pt>
                <c:pt idx="2993">
                  <c:v>83.605999999999995</c:v>
                </c:pt>
                <c:pt idx="2994">
                  <c:v>83.632300000000001</c:v>
                </c:pt>
                <c:pt idx="2995">
                  <c:v>83.658500000000004</c:v>
                </c:pt>
                <c:pt idx="2996">
                  <c:v>83.684799999999996</c:v>
                </c:pt>
                <c:pt idx="2997">
                  <c:v>83.710999999999999</c:v>
                </c:pt>
                <c:pt idx="2998">
                  <c:v>83.737300000000005</c:v>
                </c:pt>
                <c:pt idx="2999">
                  <c:v>83.763599999999997</c:v>
                </c:pt>
                <c:pt idx="3000">
                  <c:v>83.7898</c:v>
                </c:pt>
                <c:pt idx="3001">
                  <c:v>83.816100000000006</c:v>
                </c:pt>
                <c:pt idx="3002">
                  <c:v>83.842299999999994</c:v>
                </c:pt>
                <c:pt idx="3003">
                  <c:v>83.868600000000001</c:v>
                </c:pt>
                <c:pt idx="3004">
                  <c:v>83.894900000000007</c:v>
                </c:pt>
                <c:pt idx="3005">
                  <c:v>83.921099999999996</c:v>
                </c:pt>
                <c:pt idx="3006">
                  <c:v>83.947400000000002</c:v>
                </c:pt>
                <c:pt idx="3007">
                  <c:v>83.973600000000005</c:v>
                </c:pt>
                <c:pt idx="3008">
                  <c:v>83.999899999999997</c:v>
                </c:pt>
                <c:pt idx="3009">
                  <c:v>84.026200000000003</c:v>
                </c:pt>
                <c:pt idx="3010">
                  <c:v>84.052400000000006</c:v>
                </c:pt>
                <c:pt idx="3011">
                  <c:v>84.078699999999998</c:v>
                </c:pt>
                <c:pt idx="3012">
                  <c:v>84.104900000000001</c:v>
                </c:pt>
                <c:pt idx="3013">
                  <c:v>84.131200000000007</c:v>
                </c:pt>
                <c:pt idx="3014">
                  <c:v>84.157499999999999</c:v>
                </c:pt>
                <c:pt idx="3015">
                  <c:v>84.183700000000002</c:v>
                </c:pt>
                <c:pt idx="3016">
                  <c:v>84.21</c:v>
                </c:pt>
                <c:pt idx="3017">
                  <c:v>84.2363</c:v>
                </c:pt>
                <c:pt idx="3018">
                  <c:v>84.262500000000003</c:v>
                </c:pt>
                <c:pt idx="3019">
                  <c:v>84.288799999999995</c:v>
                </c:pt>
                <c:pt idx="3020">
                  <c:v>84.314999999999998</c:v>
                </c:pt>
                <c:pt idx="3021">
                  <c:v>84.341300000000004</c:v>
                </c:pt>
                <c:pt idx="3022">
                  <c:v>84.367599999999996</c:v>
                </c:pt>
                <c:pt idx="3023">
                  <c:v>84.393799999999999</c:v>
                </c:pt>
                <c:pt idx="3024">
                  <c:v>84.420100000000005</c:v>
                </c:pt>
                <c:pt idx="3025">
                  <c:v>84.446299999999994</c:v>
                </c:pt>
                <c:pt idx="3026">
                  <c:v>84.4726</c:v>
                </c:pt>
                <c:pt idx="3027">
                  <c:v>84.498900000000006</c:v>
                </c:pt>
                <c:pt idx="3028">
                  <c:v>84.525099999999995</c:v>
                </c:pt>
                <c:pt idx="3029">
                  <c:v>84.551400000000001</c:v>
                </c:pt>
                <c:pt idx="3030">
                  <c:v>84.577600000000004</c:v>
                </c:pt>
                <c:pt idx="3031">
                  <c:v>84.603899999999996</c:v>
                </c:pt>
                <c:pt idx="3032">
                  <c:v>84.630200000000002</c:v>
                </c:pt>
                <c:pt idx="3033">
                  <c:v>84.656400000000005</c:v>
                </c:pt>
                <c:pt idx="3034">
                  <c:v>84.682699999999997</c:v>
                </c:pt>
                <c:pt idx="3035">
                  <c:v>84.7089</c:v>
                </c:pt>
                <c:pt idx="3036">
                  <c:v>84.735200000000006</c:v>
                </c:pt>
                <c:pt idx="3037">
                  <c:v>84.761499999999998</c:v>
                </c:pt>
                <c:pt idx="3038">
                  <c:v>84.787700000000001</c:v>
                </c:pt>
                <c:pt idx="3039">
                  <c:v>84.813999999999993</c:v>
                </c:pt>
                <c:pt idx="3040">
                  <c:v>84.840199999999996</c:v>
                </c:pt>
                <c:pt idx="3041">
                  <c:v>84.866500000000002</c:v>
                </c:pt>
                <c:pt idx="3042">
                  <c:v>84.892799999999994</c:v>
                </c:pt>
                <c:pt idx="3043">
                  <c:v>84.918999999999997</c:v>
                </c:pt>
                <c:pt idx="3044">
                  <c:v>84.945300000000003</c:v>
                </c:pt>
                <c:pt idx="3045">
                  <c:v>84.971500000000006</c:v>
                </c:pt>
                <c:pt idx="3046">
                  <c:v>84.997799999999998</c:v>
                </c:pt>
                <c:pt idx="3047">
                  <c:v>85.024100000000004</c:v>
                </c:pt>
                <c:pt idx="3048">
                  <c:v>85.050299999999993</c:v>
                </c:pt>
                <c:pt idx="3049">
                  <c:v>85.076599999999999</c:v>
                </c:pt>
                <c:pt idx="3050">
                  <c:v>85.102900000000005</c:v>
                </c:pt>
                <c:pt idx="3051">
                  <c:v>85.129099999999994</c:v>
                </c:pt>
                <c:pt idx="3052">
                  <c:v>85.1554</c:v>
                </c:pt>
                <c:pt idx="3053">
                  <c:v>85.181600000000003</c:v>
                </c:pt>
                <c:pt idx="3054">
                  <c:v>85.207899999999995</c:v>
                </c:pt>
                <c:pt idx="3055">
                  <c:v>85.234200000000001</c:v>
                </c:pt>
                <c:pt idx="3056">
                  <c:v>85.260400000000004</c:v>
                </c:pt>
                <c:pt idx="3057">
                  <c:v>85.286699999999996</c:v>
                </c:pt>
                <c:pt idx="3058">
                  <c:v>85.312899999999999</c:v>
                </c:pt>
                <c:pt idx="3059">
                  <c:v>85.339200000000005</c:v>
                </c:pt>
                <c:pt idx="3060">
                  <c:v>85.365499999999997</c:v>
                </c:pt>
                <c:pt idx="3061">
                  <c:v>85.3917</c:v>
                </c:pt>
                <c:pt idx="3062">
                  <c:v>85.418000000000006</c:v>
                </c:pt>
                <c:pt idx="3063">
                  <c:v>85.444199999999995</c:v>
                </c:pt>
                <c:pt idx="3064">
                  <c:v>85.470500000000001</c:v>
                </c:pt>
                <c:pt idx="3065">
                  <c:v>85.496799999999993</c:v>
                </c:pt>
                <c:pt idx="3066">
                  <c:v>85.522999999999996</c:v>
                </c:pt>
                <c:pt idx="3067">
                  <c:v>85.549300000000002</c:v>
                </c:pt>
                <c:pt idx="3068">
                  <c:v>85.575500000000005</c:v>
                </c:pt>
                <c:pt idx="3069">
                  <c:v>85.601799999999997</c:v>
                </c:pt>
                <c:pt idx="3070">
                  <c:v>85.628100000000003</c:v>
                </c:pt>
                <c:pt idx="3071">
                  <c:v>85.654300000000006</c:v>
                </c:pt>
                <c:pt idx="3072">
                  <c:v>85.680599999999998</c:v>
                </c:pt>
                <c:pt idx="3073">
                  <c:v>85.706800000000001</c:v>
                </c:pt>
                <c:pt idx="3074">
                  <c:v>85.733099999999993</c:v>
                </c:pt>
                <c:pt idx="3075">
                  <c:v>85.759399999999999</c:v>
                </c:pt>
                <c:pt idx="3076">
                  <c:v>85.785600000000002</c:v>
                </c:pt>
                <c:pt idx="3077">
                  <c:v>85.811899999999994</c:v>
                </c:pt>
                <c:pt idx="3078">
                  <c:v>85.838200000000001</c:v>
                </c:pt>
                <c:pt idx="3079">
                  <c:v>85.864400000000003</c:v>
                </c:pt>
                <c:pt idx="3080">
                  <c:v>85.890699999999995</c:v>
                </c:pt>
                <c:pt idx="3081">
                  <c:v>85.916899999999998</c:v>
                </c:pt>
                <c:pt idx="3082">
                  <c:v>85.943200000000004</c:v>
                </c:pt>
                <c:pt idx="3083">
                  <c:v>85.969499999999996</c:v>
                </c:pt>
                <c:pt idx="3084">
                  <c:v>85.995699999999999</c:v>
                </c:pt>
                <c:pt idx="3085">
                  <c:v>86.022000000000006</c:v>
                </c:pt>
                <c:pt idx="3086">
                  <c:v>86.048199999999994</c:v>
                </c:pt>
                <c:pt idx="3087">
                  <c:v>86.0745</c:v>
                </c:pt>
                <c:pt idx="3088">
                  <c:v>86.100800000000007</c:v>
                </c:pt>
                <c:pt idx="3089">
                  <c:v>86.126999999999995</c:v>
                </c:pt>
                <c:pt idx="3090">
                  <c:v>86.153300000000002</c:v>
                </c:pt>
                <c:pt idx="3091">
                  <c:v>86.179500000000004</c:v>
                </c:pt>
                <c:pt idx="3092">
                  <c:v>86.205799999999996</c:v>
                </c:pt>
                <c:pt idx="3093">
                  <c:v>86.232100000000003</c:v>
                </c:pt>
                <c:pt idx="3094">
                  <c:v>86.258300000000006</c:v>
                </c:pt>
                <c:pt idx="3095">
                  <c:v>86.284599999999998</c:v>
                </c:pt>
                <c:pt idx="3096">
                  <c:v>86.3108</c:v>
                </c:pt>
                <c:pt idx="3097">
                  <c:v>86.337100000000007</c:v>
                </c:pt>
                <c:pt idx="3098">
                  <c:v>86.363399999999999</c:v>
                </c:pt>
                <c:pt idx="3099">
                  <c:v>86.389600000000002</c:v>
                </c:pt>
                <c:pt idx="3100">
                  <c:v>86.415899999999993</c:v>
                </c:pt>
                <c:pt idx="3101">
                  <c:v>86.442099999999996</c:v>
                </c:pt>
                <c:pt idx="3102">
                  <c:v>86.468400000000003</c:v>
                </c:pt>
                <c:pt idx="3103">
                  <c:v>86.494699999999995</c:v>
                </c:pt>
                <c:pt idx="3104">
                  <c:v>86.520899999999997</c:v>
                </c:pt>
                <c:pt idx="3105">
                  <c:v>86.547200000000004</c:v>
                </c:pt>
                <c:pt idx="3106">
                  <c:v>86.573400000000007</c:v>
                </c:pt>
                <c:pt idx="3107">
                  <c:v>86.599699999999999</c:v>
                </c:pt>
                <c:pt idx="3108">
                  <c:v>86.626000000000005</c:v>
                </c:pt>
                <c:pt idx="3109">
                  <c:v>86.652199999999993</c:v>
                </c:pt>
                <c:pt idx="3110">
                  <c:v>86.6785</c:v>
                </c:pt>
                <c:pt idx="3111">
                  <c:v>86.704800000000006</c:v>
                </c:pt>
                <c:pt idx="3112">
                  <c:v>86.730999999999995</c:v>
                </c:pt>
                <c:pt idx="3113">
                  <c:v>86.757300000000001</c:v>
                </c:pt>
                <c:pt idx="3114">
                  <c:v>86.783500000000004</c:v>
                </c:pt>
                <c:pt idx="3115">
                  <c:v>86.809799999999996</c:v>
                </c:pt>
                <c:pt idx="3116">
                  <c:v>86.836100000000002</c:v>
                </c:pt>
                <c:pt idx="3117">
                  <c:v>86.862300000000005</c:v>
                </c:pt>
                <c:pt idx="3118">
                  <c:v>86.888599999999997</c:v>
                </c:pt>
                <c:pt idx="3119">
                  <c:v>86.9148</c:v>
                </c:pt>
                <c:pt idx="3120">
                  <c:v>86.941100000000006</c:v>
                </c:pt>
                <c:pt idx="3121">
                  <c:v>86.967399999999998</c:v>
                </c:pt>
                <c:pt idx="3122">
                  <c:v>86.993600000000001</c:v>
                </c:pt>
                <c:pt idx="3123">
                  <c:v>87.019900000000007</c:v>
                </c:pt>
                <c:pt idx="3124">
                  <c:v>87.046099999999996</c:v>
                </c:pt>
                <c:pt idx="3125">
                  <c:v>87.072400000000002</c:v>
                </c:pt>
                <c:pt idx="3126">
                  <c:v>87.098699999999994</c:v>
                </c:pt>
                <c:pt idx="3127">
                  <c:v>87.124899999999997</c:v>
                </c:pt>
                <c:pt idx="3128">
                  <c:v>87.151200000000003</c:v>
                </c:pt>
                <c:pt idx="3129">
                  <c:v>87.177400000000006</c:v>
                </c:pt>
                <c:pt idx="3130">
                  <c:v>87.203699999999998</c:v>
                </c:pt>
                <c:pt idx="3131">
                  <c:v>87.23</c:v>
                </c:pt>
                <c:pt idx="3132">
                  <c:v>87.256200000000007</c:v>
                </c:pt>
                <c:pt idx="3133">
                  <c:v>87.282499999999999</c:v>
                </c:pt>
                <c:pt idx="3134">
                  <c:v>87.308700000000002</c:v>
                </c:pt>
                <c:pt idx="3135">
                  <c:v>87.334999999999994</c:v>
                </c:pt>
                <c:pt idx="3136">
                  <c:v>87.3613</c:v>
                </c:pt>
                <c:pt idx="3137">
                  <c:v>87.387500000000003</c:v>
                </c:pt>
                <c:pt idx="3138">
                  <c:v>87.413799999999995</c:v>
                </c:pt>
                <c:pt idx="3139">
                  <c:v>87.44</c:v>
                </c:pt>
                <c:pt idx="3140">
                  <c:v>87.466300000000004</c:v>
                </c:pt>
                <c:pt idx="3141">
                  <c:v>87.492599999999996</c:v>
                </c:pt>
                <c:pt idx="3142">
                  <c:v>87.518799999999999</c:v>
                </c:pt>
                <c:pt idx="3143">
                  <c:v>87.545100000000005</c:v>
                </c:pt>
                <c:pt idx="3144">
                  <c:v>87.571399999999997</c:v>
                </c:pt>
                <c:pt idx="3145">
                  <c:v>87.5976</c:v>
                </c:pt>
                <c:pt idx="3146">
                  <c:v>87.623900000000006</c:v>
                </c:pt>
                <c:pt idx="3147">
                  <c:v>87.650099999999995</c:v>
                </c:pt>
                <c:pt idx="3148">
                  <c:v>87.676400000000001</c:v>
                </c:pt>
                <c:pt idx="3149">
                  <c:v>87.702699999999993</c:v>
                </c:pt>
                <c:pt idx="3150">
                  <c:v>87.728899999999996</c:v>
                </c:pt>
                <c:pt idx="3151">
                  <c:v>87.755200000000002</c:v>
                </c:pt>
                <c:pt idx="3152">
                  <c:v>87.781400000000005</c:v>
                </c:pt>
                <c:pt idx="3153">
                  <c:v>87.807699999999997</c:v>
                </c:pt>
                <c:pt idx="3154">
                  <c:v>87.834000000000003</c:v>
                </c:pt>
                <c:pt idx="3155">
                  <c:v>87.860200000000006</c:v>
                </c:pt>
                <c:pt idx="3156">
                  <c:v>87.886499999999998</c:v>
                </c:pt>
                <c:pt idx="3157">
                  <c:v>87.912700000000001</c:v>
                </c:pt>
                <c:pt idx="3158">
                  <c:v>87.938999999999993</c:v>
                </c:pt>
                <c:pt idx="3159">
                  <c:v>87.965299999999999</c:v>
                </c:pt>
                <c:pt idx="3160">
                  <c:v>87.991500000000002</c:v>
                </c:pt>
                <c:pt idx="3161">
                  <c:v>88.017799999999994</c:v>
                </c:pt>
                <c:pt idx="3162">
                  <c:v>88.043999999999997</c:v>
                </c:pt>
                <c:pt idx="3163">
                  <c:v>88.070300000000003</c:v>
                </c:pt>
                <c:pt idx="3164">
                  <c:v>88.096599999999995</c:v>
                </c:pt>
                <c:pt idx="3165">
                  <c:v>88.122799999999998</c:v>
                </c:pt>
                <c:pt idx="3166">
                  <c:v>88.149100000000004</c:v>
                </c:pt>
                <c:pt idx="3167">
                  <c:v>88.175299999999993</c:v>
                </c:pt>
                <c:pt idx="3168">
                  <c:v>88.201599999999999</c:v>
                </c:pt>
                <c:pt idx="3169">
                  <c:v>88.227900000000005</c:v>
                </c:pt>
                <c:pt idx="3170">
                  <c:v>88.254099999999994</c:v>
                </c:pt>
                <c:pt idx="3171">
                  <c:v>88.2804</c:v>
                </c:pt>
                <c:pt idx="3172">
                  <c:v>88.306600000000003</c:v>
                </c:pt>
                <c:pt idx="3173">
                  <c:v>88.332899999999995</c:v>
                </c:pt>
                <c:pt idx="3174">
                  <c:v>88.359200000000001</c:v>
                </c:pt>
                <c:pt idx="3175">
                  <c:v>88.385400000000004</c:v>
                </c:pt>
                <c:pt idx="3176">
                  <c:v>88.411699999999996</c:v>
                </c:pt>
                <c:pt idx="3177">
                  <c:v>88.437899999999999</c:v>
                </c:pt>
                <c:pt idx="3178">
                  <c:v>88.464200000000005</c:v>
                </c:pt>
                <c:pt idx="3179">
                  <c:v>88.490499999999997</c:v>
                </c:pt>
                <c:pt idx="3180">
                  <c:v>88.5167</c:v>
                </c:pt>
                <c:pt idx="3181">
                  <c:v>88.543000000000006</c:v>
                </c:pt>
                <c:pt idx="3182">
                  <c:v>88.569199999999995</c:v>
                </c:pt>
                <c:pt idx="3183">
                  <c:v>88.595500000000001</c:v>
                </c:pt>
                <c:pt idx="3184">
                  <c:v>88.621799999999993</c:v>
                </c:pt>
                <c:pt idx="3185">
                  <c:v>88.647999999999996</c:v>
                </c:pt>
                <c:pt idx="3186">
                  <c:v>88.674300000000002</c:v>
                </c:pt>
                <c:pt idx="3187">
                  <c:v>88.700599999999994</c:v>
                </c:pt>
                <c:pt idx="3188">
                  <c:v>88.726799999999997</c:v>
                </c:pt>
                <c:pt idx="3189">
                  <c:v>88.753100000000003</c:v>
                </c:pt>
                <c:pt idx="3190">
                  <c:v>88.779300000000006</c:v>
                </c:pt>
                <c:pt idx="3191">
                  <c:v>88.805599999999998</c:v>
                </c:pt>
                <c:pt idx="3192">
                  <c:v>88.831900000000005</c:v>
                </c:pt>
                <c:pt idx="3193">
                  <c:v>88.858099999999993</c:v>
                </c:pt>
                <c:pt idx="3194">
                  <c:v>88.884399999999999</c:v>
                </c:pt>
                <c:pt idx="3195">
                  <c:v>88.910600000000002</c:v>
                </c:pt>
                <c:pt idx="3196">
                  <c:v>88.936899999999994</c:v>
                </c:pt>
                <c:pt idx="3197">
                  <c:v>88.963200000000001</c:v>
                </c:pt>
                <c:pt idx="3198">
                  <c:v>88.989400000000003</c:v>
                </c:pt>
                <c:pt idx="3199">
                  <c:v>89.015699999999995</c:v>
                </c:pt>
                <c:pt idx="3200">
                  <c:v>89.041899999999998</c:v>
                </c:pt>
                <c:pt idx="3201">
                  <c:v>89.068200000000004</c:v>
                </c:pt>
                <c:pt idx="3202">
                  <c:v>89.094499999999996</c:v>
                </c:pt>
                <c:pt idx="3203">
                  <c:v>89.120699999999999</c:v>
                </c:pt>
                <c:pt idx="3204">
                  <c:v>89.147000000000006</c:v>
                </c:pt>
                <c:pt idx="3205">
                  <c:v>89.173199999999994</c:v>
                </c:pt>
                <c:pt idx="3206">
                  <c:v>89.1995</c:v>
                </c:pt>
                <c:pt idx="3207">
                  <c:v>89.225800000000007</c:v>
                </c:pt>
                <c:pt idx="3208">
                  <c:v>89.251999999999995</c:v>
                </c:pt>
                <c:pt idx="3209">
                  <c:v>89.278300000000002</c:v>
                </c:pt>
                <c:pt idx="3210">
                  <c:v>89.304500000000004</c:v>
                </c:pt>
                <c:pt idx="3211">
                  <c:v>89.330799999999996</c:v>
                </c:pt>
                <c:pt idx="3212">
                  <c:v>89.357100000000003</c:v>
                </c:pt>
                <c:pt idx="3213">
                  <c:v>89.383300000000006</c:v>
                </c:pt>
                <c:pt idx="3214">
                  <c:v>89.409599999999998</c:v>
                </c:pt>
                <c:pt idx="3215">
                  <c:v>89.4358</c:v>
                </c:pt>
                <c:pt idx="3216">
                  <c:v>89.462100000000007</c:v>
                </c:pt>
                <c:pt idx="3217">
                  <c:v>89.488399999999999</c:v>
                </c:pt>
                <c:pt idx="3218">
                  <c:v>89.514600000000002</c:v>
                </c:pt>
                <c:pt idx="3219">
                  <c:v>89.540899999999993</c:v>
                </c:pt>
                <c:pt idx="3220">
                  <c:v>89.567099999999996</c:v>
                </c:pt>
                <c:pt idx="3221">
                  <c:v>89.593400000000003</c:v>
                </c:pt>
                <c:pt idx="3222">
                  <c:v>89.619699999999995</c:v>
                </c:pt>
                <c:pt idx="3223">
                  <c:v>89.645899999999997</c:v>
                </c:pt>
                <c:pt idx="3224">
                  <c:v>89.672200000000004</c:v>
                </c:pt>
                <c:pt idx="3225">
                  <c:v>89.698499999999996</c:v>
                </c:pt>
                <c:pt idx="3226">
                  <c:v>89.724699999999999</c:v>
                </c:pt>
                <c:pt idx="3227">
                  <c:v>89.751000000000005</c:v>
                </c:pt>
                <c:pt idx="3228">
                  <c:v>89.777199999999993</c:v>
                </c:pt>
                <c:pt idx="3229">
                  <c:v>89.8035</c:v>
                </c:pt>
                <c:pt idx="3230">
                  <c:v>89.829800000000006</c:v>
                </c:pt>
                <c:pt idx="3231">
                  <c:v>89.855999999999995</c:v>
                </c:pt>
                <c:pt idx="3232">
                  <c:v>89.882300000000001</c:v>
                </c:pt>
                <c:pt idx="3233">
                  <c:v>89.908500000000004</c:v>
                </c:pt>
                <c:pt idx="3234">
                  <c:v>89.934799999999996</c:v>
                </c:pt>
                <c:pt idx="3235">
                  <c:v>89.961100000000002</c:v>
                </c:pt>
                <c:pt idx="3236">
                  <c:v>89.987300000000005</c:v>
                </c:pt>
              </c:numCache>
            </c:numRef>
          </c:xVal>
          <c:yVal>
            <c:numRef>
              <c:f>'MoC-9'!#REF!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329-4918-AE7A-AAAF53331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8235744"/>
        <c:axId val="185984672"/>
      </c:scatterChart>
      <c:scatterChart>
        <c:scatterStyle val="lineMarker"/>
        <c:varyColors val="0"/>
        <c:ser>
          <c:idx val="2"/>
          <c:order val="2"/>
          <c:tx>
            <c:v>Calc Mo5N6</c:v>
          </c:tx>
          <c:spPr>
            <a:ln w="63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'MoC-9'!$L$3:$L$4424</c:f>
              <c:numCache>
                <c:formatCode>General</c:formatCode>
                <c:ptCount val="4422"/>
                <c:pt idx="0">
                  <c:v>5.0131300000000003</c:v>
                </c:pt>
                <c:pt idx="1">
                  <c:v>5.0391300000000001</c:v>
                </c:pt>
                <c:pt idx="2">
                  <c:v>5.0651299999999999</c:v>
                </c:pt>
                <c:pt idx="3">
                  <c:v>5.0911299999999997</c:v>
                </c:pt>
                <c:pt idx="4">
                  <c:v>5.1171300000000004</c:v>
                </c:pt>
                <c:pt idx="5">
                  <c:v>5.1431300000000002</c:v>
                </c:pt>
                <c:pt idx="6">
                  <c:v>5.16913</c:v>
                </c:pt>
                <c:pt idx="7">
                  <c:v>5.1951299999999998</c:v>
                </c:pt>
                <c:pt idx="8">
                  <c:v>5.2211299999999996</c:v>
                </c:pt>
                <c:pt idx="9">
                  <c:v>5.2471300000000003</c:v>
                </c:pt>
                <c:pt idx="10">
                  <c:v>5.2731300000000001</c:v>
                </c:pt>
                <c:pt idx="11">
                  <c:v>5.2991299999999999</c:v>
                </c:pt>
                <c:pt idx="12">
                  <c:v>5.3251299999999997</c:v>
                </c:pt>
                <c:pt idx="13">
                  <c:v>5.3511300000000004</c:v>
                </c:pt>
                <c:pt idx="14">
                  <c:v>5.3771300000000002</c:v>
                </c:pt>
                <c:pt idx="15">
                  <c:v>5.40313</c:v>
                </c:pt>
                <c:pt idx="16">
                  <c:v>5.4291299999999998</c:v>
                </c:pt>
                <c:pt idx="17">
                  <c:v>5.4551299999999996</c:v>
                </c:pt>
                <c:pt idx="18">
                  <c:v>5.4811300000000003</c:v>
                </c:pt>
                <c:pt idx="19">
                  <c:v>5.5071300000000001</c:v>
                </c:pt>
                <c:pt idx="20">
                  <c:v>5.5331299999999999</c:v>
                </c:pt>
                <c:pt idx="21">
                  <c:v>5.5591299999999997</c:v>
                </c:pt>
                <c:pt idx="22">
                  <c:v>5.5851300000000004</c:v>
                </c:pt>
                <c:pt idx="23">
                  <c:v>5.6111300000000002</c:v>
                </c:pt>
                <c:pt idx="24">
                  <c:v>5.63713</c:v>
                </c:pt>
                <c:pt idx="25">
                  <c:v>5.6631299999999998</c:v>
                </c:pt>
                <c:pt idx="26">
                  <c:v>5.6891299999999996</c:v>
                </c:pt>
                <c:pt idx="27">
                  <c:v>5.7151300000000003</c:v>
                </c:pt>
                <c:pt idx="28">
                  <c:v>5.7411300000000001</c:v>
                </c:pt>
                <c:pt idx="29">
                  <c:v>5.7671299999999999</c:v>
                </c:pt>
                <c:pt idx="30">
                  <c:v>5.7931299999999997</c:v>
                </c:pt>
                <c:pt idx="31">
                  <c:v>5.8191300000000004</c:v>
                </c:pt>
                <c:pt idx="32">
                  <c:v>5.8451300000000002</c:v>
                </c:pt>
                <c:pt idx="33">
                  <c:v>5.87113</c:v>
                </c:pt>
                <c:pt idx="34">
                  <c:v>5.8971299999999998</c:v>
                </c:pt>
                <c:pt idx="35">
                  <c:v>5.9231299999999996</c:v>
                </c:pt>
                <c:pt idx="36">
                  <c:v>5.9491300000000003</c:v>
                </c:pt>
                <c:pt idx="37">
                  <c:v>5.9751300000000001</c:v>
                </c:pt>
                <c:pt idx="38">
                  <c:v>6.0011299999999999</c:v>
                </c:pt>
                <c:pt idx="39">
                  <c:v>6.0271299999999997</c:v>
                </c:pt>
                <c:pt idx="40">
                  <c:v>6.0531300000000003</c:v>
                </c:pt>
                <c:pt idx="41">
                  <c:v>6.0791300000000001</c:v>
                </c:pt>
                <c:pt idx="42">
                  <c:v>6.1051299999999999</c:v>
                </c:pt>
                <c:pt idx="43">
                  <c:v>6.1311299999999997</c:v>
                </c:pt>
                <c:pt idx="44">
                  <c:v>6.1571300000000004</c:v>
                </c:pt>
                <c:pt idx="45">
                  <c:v>6.1831300000000002</c:v>
                </c:pt>
                <c:pt idx="46">
                  <c:v>6.20913</c:v>
                </c:pt>
                <c:pt idx="47">
                  <c:v>6.2351299999999998</c:v>
                </c:pt>
                <c:pt idx="48">
                  <c:v>6.2611299999999996</c:v>
                </c:pt>
                <c:pt idx="49">
                  <c:v>6.2871300000000003</c:v>
                </c:pt>
                <c:pt idx="50">
                  <c:v>6.3131300000000001</c:v>
                </c:pt>
                <c:pt idx="51">
                  <c:v>6.3391299999999999</c:v>
                </c:pt>
                <c:pt idx="52">
                  <c:v>6.3651299999999997</c:v>
                </c:pt>
                <c:pt idx="53">
                  <c:v>6.3911300000000004</c:v>
                </c:pt>
                <c:pt idx="54">
                  <c:v>6.4171300000000002</c:v>
                </c:pt>
                <c:pt idx="55">
                  <c:v>6.44313</c:v>
                </c:pt>
                <c:pt idx="56">
                  <c:v>6.4691299999999998</c:v>
                </c:pt>
                <c:pt idx="57">
                  <c:v>6.4951299999999996</c:v>
                </c:pt>
                <c:pt idx="58">
                  <c:v>6.5211300000000003</c:v>
                </c:pt>
                <c:pt idx="59">
                  <c:v>6.5471300000000001</c:v>
                </c:pt>
                <c:pt idx="60">
                  <c:v>6.5731299999999999</c:v>
                </c:pt>
                <c:pt idx="61">
                  <c:v>6.5991299999999997</c:v>
                </c:pt>
                <c:pt idx="62">
                  <c:v>6.6251300000000004</c:v>
                </c:pt>
                <c:pt idx="63">
                  <c:v>6.6511300000000002</c:v>
                </c:pt>
                <c:pt idx="64">
                  <c:v>6.67713</c:v>
                </c:pt>
                <c:pt idx="65">
                  <c:v>6.7031299999999998</c:v>
                </c:pt>
                <c:pt idx="66">
                  <c:v>6.7291299999999996</c:v>
                </c:pt>
                <c:pt idx="67">
                  <c:v>6.7551300000000003</c:v>
                </c:pt>
                <c:pt idx="68">
                  <c:v>6.7811300000000001</c:v>
                </c:pt>
                <c:pt idx="69">
                  <c:v>6.8071299999999999</c:v>
                </c:pt>
                <c:pt idx="70">
                  <c:v>6.8331299999999997</c:v>
                </c:pt>
                <c:pt idx="71">
                  <c:v>6.8591300000000004</c:v>
                </c:pt>
                <c:pt idx="72">
                  <c:v>6.8851300000000002</c:v>
                </c:pt>
                <c:pt idx="73">
                  <c:v>6.91113</c:v>
                </c:pt>
                <c:pt idx="74">
                  <c:v>6.9371299999999998</c:v>
                </c:pt>
                <c:pt idx="75">
                  <c:v>6.9631299999999996</c:v>
                </c:pt>
                <c:pt idx="76">
                  <c:v>6.9891300000000003</c:v>
                </c:pt>
                <c:pt idx="77">
                  <c:v>7.0151300000000001</c:v>
                </c:pt>
                <c:pt idx="78">
                  <c:v>7.0411299999999999</c:v>
                </c:pt>
                <c:pt idx="79">
                  <c:v>7.0671299999999997</c:v>
                </c:pt>
                <c:pt idx="80">
                  <c:v>7.0931300000000004</c:v>
                </c:pt>
                <c:pt idx="81">
                  <c:v>7.1191300000000002</c:v>
                </c:pt>
                <c:pt idx="82">
                  <c:v>7.14513</c:v>
                </c:pt>
                <c:pt idx="83">
                  <c:v>7.1711299999999998</c:v>
                </c:pt>
                <c:pt idx="84">
                  <c:v>7.1971299999999996</c:v>
                </c:pt>
                <c:pt idx="85">
                  <c:v>7.2231300000000003</c:v>
                </c:pt>
                <c:pt idx="86">
                  <c:v>7.2491300000000001</c:v>
                </c:pt>
                <c:pt idx="87">
                  <c:v>7.2751299999999999</c:v>
                </c:pt>
                <c:pt idx="88">
                  <c:v>7.3011299999999997</c:v>
                </c:pt>
                <c:pt idx="89">
                  <c:v>7.3271300000000004</c:v>
                </c:pt>
                <c:pt idx="90">
                  <c:v>7.3531300000000002</c:v>
                </c:pt>
                <c:pt idx="91">
                  <c:v>7.37913</c:v>
                </c:pt>
                <c:pt idx="92">
                  <c:v>7.4051299999999998</c:v>
                </c:pt>
                <c:pt idx="93">
                  <c:v>7.4311299999999996</c:v>
                </c:pt>
                <c:pt idx="94">
                  <c:v>7.4571300000000003</c:v>
                </c:pt>
                <c:pt idx="95">
                  <c:v>7.4831300000000001</c:v>
                </c:pt>
                <c:pt idx="96">
                  <c:v>7.5091299999999999</c:v>
                </c:pt>
                <c:pt idx="97">
                  <c:v>7.5351299999999997</c:v>
                </c:pt>
                <c:pt idx="98">
                  <c:v>7.5611300000000004</c:v>
                </c:pt>
                <c:pt idx="99">
                  <c:v>7.5871300000000002</c:v>
                </c:pt>
                <c:pt idx="100">
                  <c:v>7.61313</c:v>
                </c:pt>
                <c:pt idx="101">
                  <c:v>7.6391299999999998</c:v>
                </c:pt>
                <c:pt idx="102">
                  <c:v>7.6651300000000004</c:v>
                </c:pt>
                <c:pt idx="103">
                  <c:v>7.6911300000000002</c:v>
                </c:pt>
                <c:pt idx="104">
                  <c:v>7.71713</c:v>
                </c:pt>
                <c:pt idx="105">
                  <c:v>7.7431299999999998</c:v>
                </c:pt>
                <c:pt idx="106">
                  <c:v>7.7691299999999996</c:v>
                </c:pt>
                <c:pt idx="107">
                  <c:v>7.7951300000000003</c:v>
                </c:pt>
                <c:pt idx="108">
                  <c:v>7.8211300000000001</c:v>
                </c:pt>
                <c:pt idx="109">
                  <c:v>7.8471299999999999</c:v>
                </c:pt>
                <c:pt idx="110">
                  <c:v>7.8731299999999997</c:v>
                </c:pt>
                <c:pt idx="111">
                  <c:v>7.8991300000000004</c:v>
                </c:pt>
                <c:pt idx="112">
                  <c:v>7.9251300000000002</c:v>
                </c:pt>
                <c:pt idx="113">
                  <c:v>7.95113</c:v>
                </c:pt>
                <c:pt idx="114">
                  <c:v>7.9771299999999998</c:v>
                </c:pt>
                <c:pt idx="115">
                  <c:v>8.0031300000000005</c:v>
                </c:pt>
                <c:pt idx="116">
                  <c:v>8.0291300000000003</c:v>
                </c:pt>
                <c:pt idx="117">
                  <c:v>8.0551300000000001</c:v>
                </c:pt>
                <c:pt idx="118">
                  <c:v>8.0811299999999999</c:v>
                </c:pt>
                <c:pt idx="119">
                  <c:v>8.1071299999999997</c:v>
                </c:pt>
                <c:pt idx="120">
                  <c:v>8.1331299999999995</c:v>
                </c:pt>
                <c:pt idx="121">
                  <c:v>8.1591299999999993</c:v>
                </c:pt>
                <c:pt idx="122">
                  <c:v>8.1851299999999991</c:v>
                </c:pt>
                <c:pt idx="123">
                  <c:v>8.2111300000000007</c:v>
                </c:pt>
                <c:pt idx="124">
                  <c:v>8.2371300000000005</c:v>
                </c:pt>
                <c:pt idx="125">
                  <c:v>8.2631300000000003</c:v>
                </c:pt>
                <c:pt idx="126">
                  <c:v>8.2891300000000001</c:v>
                </c:pt>
                <c:pt idx="127">
                  <c:v>8.3151299999999999</c:v>
                </c:pt>
                <c:pt idx="128">
                  <c:v>8.3411299999999997</c:v>
                </c:pt>
                <c:pt idx="129">
                  <c:v>8.3671299999999995</c:v>
                </c:pt>
                <c:pt idx="130">
                  <c:v>8.3931299999999993</c:v>
                </c:pt>
                <c:pt idx="131">
                  <c:v>8.4191299999999991</c:v>
                </c:pt>
                <c:pt idx="132">
                  <c:v>8.4451300000000007</c:v>
                </c:pt>
                <c:pt idx="133">
                  <c:v>8.4711300000000005</c:v>
                </c:pt>
                <c:pt idx="134">
                  <c:v>8.4971300000000003</c:v>
                </c:pt>
                <c:pt idx="135">
                  <c:v>8.5231300000000001</c:v>
                </c:pt>
                <c:pt idx="136">
                  <c:v>8.5491299999999999</c:v>
                </c:pt>
                <c:pt idx="137">
                  <c:v>8.5751299999999997</c:v>
                </c:pt>
                <c:pt idx="138">
                  <c:v>8.6011299999999995</c:v>
                </c:pt>
                <c:pt idx="139">
                  <c:v>8.6271299999999993</c:v>
                </c:pt>
                <c:pt idx="140">
                  <c:v>8.6531300000000009</c:v>
                </c:pt>
                <c:pt idx="141">
                  <c:v>8.6791300000000007</c:v>
                </c:pt>
                <c:pt idx="142">
                  <c:v>8.7051300000000005</c:v>
                </c:pt>
                <c:pt idx="143">
                  <c:v>8.7311300000000003</c:v>
                </c:pt>
                <c:pt idx="144">
                  <c:v>8.7571300000000001</c:v>
                </c:pt>
                <c:pt idx="145">
                  <c:v>8.7831299999999999</c:v>
                </c:pt>
                <c:pt idx="146">
                  <c:v>8.8091299999999997</c:v>
                </c:pt>
                <c:pt idx="147">
                  <c:v>8.8351299999999995</c:v>
                </c:pt>
                <c:pt idx="148">
                  <c:v>8.8611299999999993</c:v>
                </c:pt>
                <c:pt idx="149">
                  <c:v>8.8871300000000009</c:v>
                </c:pt>
                <c:pt idx="150">
                  <c:v>8.9131300000000007</c:v>
                </c:pt>
                <c:pt idx="151">
                  <c:v>8.9391300000000005</c:v>
                </c:pt>
                <c:pt idx="152">
                  <c:v>8.9651300000000003</c:v>
                </c:pt>
                <c:pt idx="153">
                  <c:v>8.9911300000000001</c:v>
                </c:pt>
                <c:pt idx="154">
                  <c:v>9.0171299999999999</c:v>
                </c:pt>
                <c:pt idx="155">
                  <c:v>9.0431299999999997</c:v>
                </c:pt>
                <c:pt idx="156">
                  <c:v>9.0691299999999995</c:v>
                </c:pt>
                <c:pt idx="157">
                  <c:v>9.0951299999999993</c:v>
                </c:pt>
                <c:pt idx="158">
                  <c:v>9.1211300000000008</c:v>
                </c:pt>
                <c:pt idx="159">
                  <c:v>9.1471300000000006</c:v>
                </c:pt>
                <c:pt idx="160">
                  <c:v>9.1731300000000005</c:v>
                </c:pt>
                <c:pt idx="161">
                  <c:v>9.1991300000000003</c:v>
                </c:pt>
                <c:pt idx="162">
                  <c:v>9.2251300000000001</c:v>
                </c:pt>
                <c:pt idx="163">
                  <c:v>9.2511299999999999</c:v>
                </c:pt>
                <c:pt idx="164">
                  <c:v>9.2771299999999997</c:v>
                </c:pt>
                <c:pt idx="165">
                  <c:v>9.3031299999999995</c:v>
                </c:pt>
                <c:pt idx="166">
                  <c:v>9.3291299999999993</c:v>
                </c:pt>
                <c:pt idx="167">
                  <c:v>9.3551300000000008</c:v>
                </c:pt>
                <c:pt idx="168">
                  <c:v>9.3811300000000006</c:v>
                </c:pt>
                <c:pt idx="169">
                  <c:v>9.4071300000000004</c:v>
                </c:pt>
                <c:pt idx="170">
                  <c:v>9.4331300000000002</c:v>
                </c:pt>
                <c:pt idx="171">
                  <c:v>9.45913</c:v>
                </c:pt>
                <c:pt idx="172">
                  <c:v>9.4851299999999998</c:v>
                </c:pt>
                <c:pt idx="173">
                  <c:v>9.5111299999999996</c:v>
                </c:pt>
                <c:pt idx="174">
                  <c:v>9.5371299999999994</c:v>
                </c:pt>
                <c:pt idx="175">
                  <c:v>9.5631299999999992</c:v>
                </c:pt>
                <c:pt idx="176">
                  <c:v>9.5891300000000008</c:v>
                </c:pt>
                <c:pt idx="177">
                  <c:v>9.6151300000000006</c:v>
                </c:pt>
                <c:pt idx="178">
                  <c:v>9.6411300000000004</c:v>
                </c:pt>
                <c:pt idx="179">
                  <c:v>9.6671300000000002</c:v>
                </c:pt>
                <c:pt idx="180">
                  <c:v>9.69313</c:v>
                </c:pt>
                <c:pt idx="181">
                  <c:v>9.7191299999999998</c:v>
                </c:pt>
                <c:pt idx="182">
                  <c:v>9.7451299999999996</c:v>
                </c:pt>
                <c:pt idx="183">
                  <c:v>9.7711299999999994</c:v>
                </c:pt>
                <c:pt idx="184">
                  <c:v>9.7971299999999992</c:v>
                </c:pt>
                <c:pt idx="185">
                  <c:v>9.8231300000000008</c:v>
                </c:pt>
                <c:pt idx="186">
                  <c:v>9.8491300000000006</c:v>
                </c:pt>
                <c:pt idx="187">
                  <c:v>9.8751300000000004</c:v>
                </c:pt>
                <c:pt idx="188">
                  <c:v>9.9011300000000002</c:v>
                </c:pt>
                <c:pt idx="189">
                  <c:v>9.92713</c:v>
                </c:pt>
                <c:pt idx="190">
                  <c:v>9.9531299999999998</c:v>
                </c:pt>
                <c:pt idx="191">
                  <c:v>9.9791299999999996</c:v>
                </c:pt>
                <c:pt idx="192">
                  <c:v>10.005129999999999</c:v>
                </c:pt>
                <c:pt idx="193">
                  <c:v>10.031129999999999</c:v>
                </c:pt>
                <c:pt idx="194">
                  <c:v>10.057130000000001</c:v>
                </c:pt>
                <c:pt idx="195">
                  <c:v>10.083130000000001</c:v>
                </c:pt>
                <c:pt idx="196">
                  <c:v>10.10913</c:v>
                </c:pt>
                <c:pt idx="197">
                  <c:v>10.13513</c:v>
                </c:pt>
                <c:pt idx="198">
                  <c:v>10.16113</c:v>
                </c:pt>
                <c:pt idx="199">
                  <c:v>10.18713</c:v>
                </c:pt>
                <c:pt idx="200">
                  <c:v>10.21313</c:v>
                </c:pt>
                <c:pt idx="201">
                  <c:v>10.239129999999999</c:v>
                </c:pt>
                <c:pt idx="202">
                  <c:v>10.265129999999999</c:v>
                </c:pt>
                <c:pt idx="203">
                  <c:v>10.291130000000001</c:v>
                </c:pt>
                <c:pt idx="204">
                  <c:v>10.317130000000001</c:v>
                </c:pt>
                <c:pt idx="205">
                  <c:v>10.34313</c:v>
                </c:pt>
                <c:pt idx="206">
                  <c:v>10.36913</c:v>
                </c:pt>
                <c:pt idx="207">
                  <c:v>10.39513</c:v>
                </c:pt>
                <c:pt idx="208">
                  <c:v>10.42113</c:v>
                </c:pt>
                <c:pt idx="209">
                  <c:v>10.44713</c:v>
                </c:pt>
                <c:pt idx="210">
                  <c:v>10.473129999999999</c:v>
                </c:pt>
                <c:pt idx="211">
                  <c:v>10.499129999999999</c:v>
                </c:pt>
                <c:pt idx="212">
                  <c:v>10.525130000000001</c:v>
                </c:pt>
                <c:pt idx="213">
                  <c:v>10.551130000000001</c:v>
                </c:pt>
                <c:pt idx="214">
                  <c:v>10.57713</c:v>
                </c:pt>
                <c:pt idx="215">
                  <c:v>10.60313</c:v>
                </c:pt>
                <c:pt idx="216">
                  <c:v>10.62913</c:v>
                </c:pt>
                <c:pt idx="217">
                  <c:v>10.65513</c:v>
                </c:pt>
                <c:pt idx="218">
                  <c:v>10.68113</c:v>
                </c:pt>
                <c:pt idx="219">
                  <c:v>10.707129999999999</c:v>
                </c:pt>
                <c:pt idx="220">
                  <c:v>10.733129999999999</c:v>
                </c:pt>
                <c:pt idx="221">
                  <c:v>10.759130000000001</c:v>
                </c:pt>
                <c:pt idx="222">
                  <c:v>10.785130000000001</c:v>
                </c:pt>
                <c:pt idx="223">
                  <c:v>10.81113</c:v>
                </c:pt>
                <c:pt idx="224">
                  <c:v>10.83713</c:v>
                </c:pt>
                <c:pt idx="225">
                  <c:v>10.86313</c:v>
                </c:pt>
                <c:pt idx="226">
                  <c:v>10.88913</c:v>
                </c:pt>
                <c:pt idx="227">
                  <c:v>10.91513</c:v>
                </c:pt>
                <c:pt idx="228">
                  <c:v>10.941129999999999</c:v>
                </c:pt>
                <c:pt idx="229">
                  <c:v>10.967129999999999</c:v>
                </c:pt>
                <c:pt idx="230">
                  <c:v>10.993130000000001</c:v>
                </c:pt>
                <c:pt idx="231">
                  <c:v>11.019130000000001</c:v>
                </c:pt>
                <c:pt idx="232">
                  <c:v>11.04513</c:v>
                </c:pt>
                <c:pt idx="233">
                  <c:v>11.07113</c:v>
                </c:pt>
                <c:pt idx="234">
                  <c:v>11.09713</c:v>
                </c:pt>
                <c:pt idx="235">
                  <c:v>11.12313</c:v>
                </c:pt>
                <c:pt idx="236">
                  <c:v>11.14913</c:v>
                </c:pt>
                <c:pt idx="237">
                  <c:v>11.175129999999999</c:v>
                </c:pt>
                <c:pt idx="238">
                  <c:v>11.201129999999999</c:v>
                </c:pt>
                <c:pt idx="239">
                  <c:v>11.227130000000001</c:v>
                </c:pt>
                <c:pt idx="240">
                  <c:v>11.253130000000001</c:v>
                </c:pt>
                <c:pt idx="241">
                  <c:v>11.27913</c:v>
                </c:pt>
                <c:pt idx="242">
                  <c:v>11.30513</c:v>
                </c:pt>
                <c:pt idx="243">
                  <c:v>11.33113</c:v>
                </c:pt>
                <c:pt idx="244">
                  <c:v>11.35713</c:v>
                </c:pt>
                <c:pt idx="245">
                  <c:v>11.38313</c:v>
                </c:pt>
                <c:pt idx="246">
                  <c:v>11.409129999999999</c:v>
                </c:pt>
                <c:pt idx="247">
                  <c:v>11.435129999999999</c:v>
                </c:pt>
                <c:pt idx="248">
                  <c:v>11.461130000000001</c:v>
                </c:pt>
                <c:pt idx="249">
                  <c:v>11.487130000000001</c:v>
                </c:pt>
                <c:pt idx="250">
                  <c:v>11.51313</c:v>
                </c:pt>
                <c:pt idx="251">
                  <c:v>11.53913</c:v>
                </c:pt>
                <c:pt idx="252">
                  <c:v>11.56513</c:v>
                </c:pt>
                <c:pt idx="253">
                  <c:v>11.59113</c:v>
                </c:pt>
                <c:pt idx="254">
                  <c:v>11.61713</c:v>
                </c:pt>
                <c:pt idx="255">
                  <c:v>11.643129999999999</c:v>
                </c:pt>
                <c:pt idx="256">
                  <c:v>11.669129999999999</c:v>
                </c:pt>
                <c:pt idx="257">
                  <c:v>11.695130000000001</c:v>
                </c:pt>
                <c:pt idx="258">
                  <c:v>11.72113</c:v>
                </c:pt>
                <c:pt idx="259">
                  <c:v>11.74713</c:v>
                </c:pt>
                <c:pt idx="260">
                  <c:v>11.77313</c:v>
                </c:pt>
                <c:pt idx="261">
                  <c:v>11.79913</c:v>
                </c:pt>
                <c:pt idx="262">
                  <c:v>11.82513</c:v>
                </c:pt>
                <c:pt idx="263">
                  <c:v>11.851129999999999</c:v>
                </c:pt>
                <c:pt idx="264">
                  <c:v>11.877129999999999</c:v>
                </c:pt>
                <c:pt idx="265">
                  <c:v>11.903130000000001</c:v>
                </c:pt>
                <c:pt idx="266">
                  <c:v>11.929130000000001</c:v>
                </c:pt>
                <c:pt idx="267">
                  <c:v>11.95513</c:v>
                </c:pt>
                <c:pt idx="268">
                  <c:v>11.98113</c:v>
                </c:pt>
                <c:pt idx="269">
                  <c:v>12.00713</c:v>
                </c:pt>
                <c:pt idx="270">
                  <c:v>12.03313</c:v>
                </c:pt>
                <c:pt idx="271">
                  <c:v>12.05913</c:v>
                </c:pt>
                <c:pt idx="272">
                  <c:v>12.085129999999999</c:v>
                </c:pt>
                <c:pt idx="273">
                  <c:v>12.111129999999999</c:v>
                </c:pt>
                <c:pt idx="274">
                  <c:v>12.137130000000001</c:v>
                </c:pt>
                <c:pt idx="275">
                  <c:v>12.163130000000001</c:v>
                </c:pt>
                <c:pt idx="276">
                  <c:v>12.18913</c:v>
                </c:pt>
                <c:pt idx="277">
                  <c:v>12.21513</c:v>
                </c:pt>
                <c:pt idx="278">
                  <c:v>12.24113</c:v>
                </c:pt>
                <c:pt idx="279">
                  <c:v>12.26713</c:v>
                </c:pt>
                <c:pt idx="280">
                  <c:v>12.29313</c:v>
                </c:pt>
                <c:pt idx="281">
                  <c:v>12.319129999999999</c:v>
                </c:pt>
                <c:pt idx="282">
                  <c:v>12.345129999999999</c:v>
                </c:pt>
                <c:pt idx="283">
                  <c:v>12.371130000000001</c:v>
                </c:pt>
                <c:pt idx="284">
                  <c:v>12.397130000000001</c:v>
                </c:pt>
                <c:pt idx="285">
                  <c:v>12.42313</c:v>
                </c:pt>
                <c:pt idx="286">
                  <c:v>12.44913</c:v>
                </c:pt>
                <c:pt idx="287">
                  <c:v>12.47513</c:v>
                </c:pt>
                <c:pt idx="288">
                  <c:v>12.50113</c:v>
                </c:pt>
                <c:pt idx="289">
                  <c:v>12.52713</c:v>
                </c:pt>
                <c:pt idx="290">
                  <c:v>12.553129999999999</c:v>
                </c:pt>
                <c:pt idx="291">
                  <c:v>12.579129999999999</c:v>
                </c:pt>
                <c:pt idx="292">
                  <c:v>12.605130000000001</c:v>
                </c:pt>
                <c:pt idx="293">
                  <c:v>12.631130000000001</c:v>
                </c:pt>
                <c:pt idx="294">
                  <c:v>12.65713</c:v>
                </c:pt>
                <c:pt idx="295">
                  <c:v>12.68313</c:v>
                </c:pt>
                <c:pt idx="296">
                  <c:v>12.70913</c:v>
                </c:pt>
                <c:pt idx="297">
                  <c:v>12.73513</c:v>
                </c:pt>
                <c:pt idx="298">
                  <c:v>12.76113</c:v>
                </c:pt>
                <c:pt idx="299">
                  <c:v>12.787129999999999</c:v>
                </c:pt>
                <c:pt idx="300">
                  <c:v>12.813129999999999</c:v>
                </c:pt>
                <c:pt idx="301">
                  <c:v>12.839130000000001</c:v>
                </c:pt>
                <c:pt idx="302">
                  <c:v>12.865130000000001</c:v>
                </c:pt>
                <c:pt idx="303">
                  <c:v>12.89113</c:v>
                </c:pt>
                <c:pt idx="304">
                  <c:v>12.91713</c:v>
                </c:pt>
                <c:pt idx="305">
                  <c:v>12.94313</c:v>
                </c:pt>
                <c:pt idx="306">
                  <c:v>12.96913</c:v>
                </c:pt>
                <c:pt idx="307">
                  <c:v>12.99513</c:v>
                </c:pt>
                <c:pt idx="308">
                  <c:v>13.021129999999999</c:v>
                </c:pt>
                <c:pt idx="309">
                  <c:v>13.047129999999999</c:v>
                </c:pt>
                <c:pt idx="310">
                  <c:v>13.073130000000001</c:v>
                </c:pt>
                <c:pt idx="311">
                  <c:v>13.099130000000001</c:v>
                </c:pt>
                <c:pt idx="312">
                  <c:v>13.12513</c:v>
                </c:pt>
                <c:pt idx="313">
                  <c:v>13.15113</c:v>
                </c:pt>
                <c:pt idx="314">
                  <c:v>13.17713</c:v>
                </c:pt>
                <c:pt idx="315">
                  <c:v>13.20313</c:v>
                </c:pt>
                <c:pt idx="316">
                  <c:v>13.22913</c:v>
                </c:pt>
                <c:pt idx="317">
                  <c:v>13.255129999999999</c:v>
                </c:pt>
                <c:pt idx="318">
                  <c:v>13.281129999999999</c:v>
                </c:pt>
                <c:pt idx="319">
                  <c:v>13.307130000000001</c:v>
                </c:pt>
                <c:pt idx="320">
                  <c:v>13.333130000000001</c:v>
                </c:pt>
                <c:pt idx="321">
                  <c:v>13.35913</c:v>
                </c:pt>
                <c:pt idx="322">
                  <c:v>13.38513</c:v>
                </c:pt>
                <c:pt idx="323">
                  <c:v>13.41113</c:v>
                </c:pt>
                <c:pt idx="324">
                  <c:v>13.43713</c:v>
                </c:pt>
                <c:pt idx="325">
                  <c:v>13.46313</c:v>
                </c:pt>
                <c:pt idx="326">
                  <c:v>13.489129999999999</c:v>
                </c:pt>
                <c:pt idx="327">
                  <c:v>13.515129999999999</c:v>
                </c:pt>
                <c:pt idx="328">
                  <c:v>13.541130000000001</c:v>
                </c:pt>
                <c:pt idx="329">
                  <c:v>13.567130000000001</c:v>
                </c:pt>
                <c:pt idx="330">
                  <c:v>13.59313</c:v>
                </c:pt>
                <c:pt idx="331">
                  <c:v>13.61913</c:v>
                </c:pt>
                <c:pt idx="332">
                  <c:v>13.64513</c:v>
                </c:pt>
                <c:pt idx="333">
                  <c:v>13.67113</c:v>
                </c:pt>
                <c:pt idx="334">
                  <c:v>13.69713</c:v>
                </c:pt>
                <c:pt idx="335">
                  <c:v>13.723129999999999</c:v>
                </c:pt>
                <c:pt idx="336">
                  <c:v>13.749129999999999</c:v>
                </c:pt>
                <c:pt idx="337">
                  <c:v>13.775130000000001</c:v>
                </c:pt>
                <c:pt idx="338">
                  <c:v>13.801130000000001</c:v>
                </c:pt>
                <c:pt idx="339">
                  <c:v>13.82713</c:v>
                </c:pt>
                <c:pt idx="340">
                  <c:v>13.85313</c:v>
                </c:pt>
                <c:pt idx="341">
                  <c:v>13.87913</c:v>
                </c:pt>
                <c:pt idx="342">
                  <c:v>13.90513</c:v>
                </c:pt>
                <c:pt idx="343">
                  <c:v>13.93113</c:v>
                </c:pt>
                <c:pt idx="344">
                  <c:v>13.957129999999999</c:v>
                </c:pt>
                <c:pt idx="345">
                  <c:v>13.983129999999999</c:v>
                </c:pt>
                <c:pt idx="346">
                  <c:v>14.009130000000001</c:v>
                </c:pt>
                <c:pt idx="347">
                  <c:v>14.035130000000001</c:v>
                </c:pt>
                <c:pt idx="348">
                  <c:v>14.06113</c:v>
                </c:pt>
                <c:pt idx="349">
                  <c:v>14.08713</c:v>
                </c:pt>
                <c:pt idx="350">
                  <c:v>14.11313</c:v>
                </c:pt>
                <c:pt idx="351">
                  <c:v>14.13913</c:v>
                </c:pt>
                <c:pt idx="352">
                  <c:v>14.16513</c:v>
                </c:pt>
                <c:pt idx="353">
                  <c:v>14.191129999999999</c:v>
                </c:pt>
                <c:pt idx="354">
                  <c:v>14.217129999999999</c:v>
                </c:pt>
                <c:pt idx="355">
                  <c:v>14.243130000000001</c:v>
                </c:pt>
                <c:pt idx="356">
                  <c:v>14.269130000000001</c:v>
                </c:pt>
                <c:pt idx="357">
                  <c:v>14.29513</c:v>
                </c:pt>
                <c:pt idx="358">
                  <c:v>14.32113</c:v>
                </c:pt>
                <c:pt idx="359">
                  <c:v>14.34713</c:v>
                </c:pt>
                <c:pt idx="360">
                  <c:v>14.37313</c:v>
                </c:pt>
                <c:pt idx="361">
                  <c:v>14.39913</c:v>
                </c:pt>
                <c:pt idx="362">
                  <c:v>14.425129999999999</c:v>
                </c:pt>
                <c:pt idx="363">
                  <c:v>14.451129999999999</c:v>
                </c:pt>
                <c:pt idx="364">
                  <c:v>14.477130000000001</c:v>
                </c:pt>
                <c:pt idx="365">
                  <c:v>14.503130000000001</c:v>
                </c:pt>
                <c:pt idx="366">
                  <c:v>14.52913</c:v>
                </c:pt>
                <c:pt idx="367">
                  <c:v>14.55513</c:v>
                </c:pt>
                <c:pt idx="368">
                  <c:v>14.58113</c:v>
                </c:pt>
                <c:pt idx="369">
                  <c:v>14.60713</c:v>
                </c:pt>
                <c:pt idx="370">
                  <c:v>14.63313</c:v>
                </c:pt>
                <c:pt idx="371">
                  <c:v>14.659129999999999</c:v>
                </c:pt>
                <c:pt idx="372">
                  <c:v>14.685129999999999</c:v>
                </c:pt>
                <c:pt idx="373">
                  <c:v>14.711130000000001</c:v>
                </c:pt>
                <c:pt idx="374">
                  <c:v>14.737130000000001</c:v>
                </c:pt>
                <c:pt idx="375">
                  <c:v>14.76313</c:v>
                </c:pt>
                <c:pt idx="376">
                  <c:v>14.78913</c:v>
                </c:pt>
                <c:pt idx="377">
                  <c:v>14.81513</c:v>
                </c:pt>
                <c:pt idx="378">
                  <c:v>14.84113</c:v>
                </c:pt>
                <c:pt idx="379">
                  <c:v>14.86713</c:v>
                </c:pt>
                <c:pt idx="380">
                  <c:v>14.893129999999999</c:v>
                </c:pt>
                <c:pt idx="381">
                  <c:v>14.919129999999999</c:v>
                </c:pt>
                <c:pt idx="382">
                  <c:v>14.945130000000001</c:v>
                </c:pt>
                <c:pt idx="383">
                  <c:v>14.97113</c:v>
                </c:pt>
                <c:pt idx="384">
                  <c:v>14.99713</c:v>
                </c:pt>
                <c:pt idx="385">
                  <c:v>15.02313</c:v>
                </c:pt>
                <c:pt idx="386">
                  <c:v>15.04913</c:v>
                </c:pt>
                <c:pt idx="387">
                  <c:v>15.07513</c:v>
                </c:pt>
                <c:pt idx="388">
                  <c:v>15.101129999999999</c:v>
                </c:pt>
                <c:pt idx="389">
                  <c:v>15.127129999999999</c:v>
                </c:pt>
                <c:pt idx="390">
                  <c:v>15.153130000000001</c:v>
                </c:pt>
                <c:pt idx="391">
                  <c:v>15.179130000000001</c:v>
                </c:pt>
                <c:pt idx="392">
                  <c:v>15.20513</c:v>
                </c:pt>
                <c:pt idx="393">
                  <c:v>15.23113</c:v>
                </c:pt>
                <c:pt idx="394">
                  <c:v>15.25713</c:v>
                </c:pt>
                <c:pt idx="395">
                  <c:v>15.28313</c:v>
                </c:pt>
                <c:pt idx="396">
                  <c:v>15.30913</c:v>
                </c:pt>
                <c:pt idx="397">
                  <c:v>15.335129999999999</c:v>
                </c:pt>
                <c:pt idx="398">
                  <c:v>15.361129999999999</c:v>
                </c:pt>
                <c:pt idx="399">
                  <c:v>15.387130000000001</c:v>
                </c:pt>
                <c:pt idx="400">
                  <c:v>15.413130000000001</c:v>
                </c:pt>
                <c:pt idx="401">
                  <c:v>15.43913</c:v>
                </c:pt>
                <c:pt idx="402">
                  <c:v>15.46513</c:v>
                </c:pt>
                <c:pt idx="403">
                  <c:v>15.49113</c:v>
                </c:pt>
                <c:pt idx="404">
                  <c:v>15.51713</c:v>
                </c:pt>
                <c:pt idx="405">
                  <c:v>15.54313</c:v>
                </c:pt>
                <c:pt idx="406">
                  <c:v>15.569129999999999</c:v>
                </c:pt>
                <c:pt idx="407">
                  <c:v>15.595129999999999</c:v>
                </c:pt>
                <c:pt idx="408">
                  <c:v>15.621130000000001</c:v>
                </c:pt>
                <c:pt idx="409">
                  <c:v>15.647130000000001</c:v>
                </c:pt>
                <c:pt idx="410">
                  <c:v>15.67313</c:v>
                </c:pt>
                <c:pt idx="411">
                  <c:v>15.69913</c:v>
                </c:pt>
                <c:pt idx="412">
                  <c:v>15.72513</c:v>
                </c:pt>
                <c:pt idx="413">
                  <c:v>15.75113</c:v>
                </c:pt>
                <c:pt idx="414">
                  <c:v>15.77713</c:v>
                </c:pt>
                <c:pt idx="415">
                  <c:v>15.803129999999999</c:v>
                </c:pt>
                <c:pt idx="416">
                  <c:v>15.829129999999999</c:v>
                </c:pt>
                <c:pt idx="417">
                  <c:v>15.855130000000001</c:v>
                </c:pt>
                <c:pt idx="418">
                  <c:v>15.881130000000001</c:v>
                </c:pt>
                <c:pt idx="419">
                  <c:v>15.90713</c:v>
                </c:pt>
                <c:pt idx="420">
                  <c:v>15.93313</c:v>
                </c:pt>
                <c:pt idx="421">
                  <c:v>15.95913</c:v>
                </c:pt>
                <c:pt idx="422">
                  <c:v>16.009512999999998</c:v>
                </c:pt>
                <c:pt idx="423">
                  <c:v>16.014130000000002</c:v>
                </c:pt>
                <c:pt idx="424">
                  <c:v>16.015129999999999</c:v>
                </c:pt>
                <c:pt idx="425">
                  <c:v>16.016313</c:v>
                </c:pt>
                <c:pt idx="426">
                  <c:v>16.089130000000001</c:v>
                </c:pt>
                <c:pt idx="427">
                  <c:v>16.115130000000001</c:v>
                </c:pt>
                <c:pt idx="428">
                  <c:v>16.14113</c:v>
                </c:pt>
                <c:pt idx="429">
                  <c:v>16.16713</c:v>
                </c:pt>
                <c:pt idx="430">
                  <c:v>16.19313</c:v>
                </c:pt>
                <c:pt idx="431">
                  <c:v>16.21913</c:v>
                </c:pt>
                <c:pt idx="432">
                  <c:v>16.24513</c:v>
                </c:pt>
                <c:pt idx="433">
                  <c:v>16.271129999999999</c:v>
                </c:pt>
                <c:pt idx="434">
                  <c:v>16.297129999999999</c:v>
                </c:pt>
                <c:pt idx="435">
                  <c:v>16.323129999999999</c:v>
                </c:pt>
                <c:pt idx="436">
                  <c:v>16.349129999999999</c:v>
                </c:pt>
                <c:pt idx="437">
                  <c:v>16.375129999999999</c:v>
                </c:pt>
                <c:pt idx="438">
                  <c:v>16.401129999999998</c:v>
                </c:pt>
                <c:pt idx="439">
                  <c:v>16.427129999999998</c:v>
                </c:pt>
                <c:pt idx="440">
                  <c:v>16.453130000000002</c:v>
                </c:pt>
                <c:pt idx="441">
                  <c:v>16.479130000000001</c:v>
                </c:pt>
                <c:pt idx="442">
                  <c:v>16.505130000000001</c:v>
                </c:pt>
                <c:pt idx="443">
                  <c:v>16.531130000000001</c:v>
                </c:pt>
                <c:pt idx="444">
                  <c:v>16.557130000000001</c:v>
                </c:pt>
                <c:pt idx="445">
                  <c:v>16.583130000000001</c:v>
                </c:pt>
                <c:pt idx="446">
                  <c:v>16.60913</c:v>
                </c:pt>
                <c:pt idx="447">
                  <c:v>16.63513</c:v>
                </c:pt>
                <c:pt idx="448">
                  <c:v>16.66113</c:v>
                </c:pt>
                <c:pt idx="449">
                  <c:v>16.68713</c:v>
                </c:pt>
                <c:pt idx="450">
                  <c:v>16.71313</c:v>
                </c:pt>
                <c:pt idx="451">
                  <c:v>16.739129999999999</c:v>
                </c:pt>
                <c:pt idx="452">
                  <c:v>16.765129999999999</c:v>
                </c:pt>
                <c:pt idx="453">
                  <c:v>16.791129999999999</c:v>
                </c:pt>
                <c:pt idx="454">
                  <c:v>16.817129999999999</c:v>
                </c:pt>
                <c:pt idx="455">
                  <c:v>16.843129999999999</c:v>
                </c:pt>
                <c:pt idx="456">
                  <c:v>16.869129999999998</c:v>
                </c:pt>
                <c:pt idx="457">
                  <c:v>16.895130000000002</c:v>
                </c:pt>
                <c:pt idx="458">
                  <c:v>16.921130000000002</c:v>
                </c:pt>
                <c:pt idx="459">
                  <c:v>16.947130000000001</c:v>
                </c:pt>
                <c:pt idx="460">
                  <c:v>16.973130000000001</c:v>
                </c:pt>
                <c:pt idx="461">
                  <c:v>16.999130000000001</c:v>
                </c:pt>
                <c:pt idx="462">
                  <c:v>17.025130000000001</c:v>
                </c:pt>
                <c:pt idx="463">
                  <c:v>17.051130000000001</c:v>
                </c:pt>
                <c:pt idx="464">
                  <c:v>17.07713</c:v>
                </c:pt>
                <c:pt idx="465">
                  <c:v>17.10313</c:v>
                </c:pt>
                <c:pt idx="466">
                  <c:v>17.12913</c:v>
                </c:pt>
                <c:pt idx="467">
                  <c:v>17.15513</c:v>
                </c:pt>
                <c:pt idx="468">
                  <c:v>17.18113</c:v>
                </c:pt>
                <c:pt idx="469">
                  <c:v>17.207129999999999</c:v>
                </c:pt>
                <c:pt idx="470">
                  <c:v>17.233129999999999</c:v>
                </c:pt>
                <c:pt idx="471">
                  <c:v>17.259129999999999</c:v>
                </c:pt>
                <c:pt idx="472">
                  <c:v>17.285129999999999</c:v>
                </c:pt>
                <c:pt idx="473">
                  <c:v>17.311129999999999</c:v>
                </c:pt>
                <c:pt idx="474">
                  <c:v>17.337129999999998</c:v>
                </c:pt>
                <c:pt idx="475">
                  <c:v>17.363130000000002</c:v>
                </c:pt>
                <c:pt idx="476">
                  <c:v>17.389130000000002</c:v>
                </c:pt>
                <c:pt idx="477">
                  <c:v>17.415130000000001</c:v>
                </c:pt>
                <c:pt idx="478">
                  <c:v>17.441130000000001</c:v>
                </c:pt>
                <c:pt idx="479">
                  <c:v>17.467130000000001</c:v>
                </c:pt>
                <c:pt idx="480">
                  <c:v>17.493130000000001</c:v>
                </c:pt>
                <c:pt idx="481">
                  <c:v>17.519130000000001</c:v>
                </c:pt>
                <c:pt idx="482">
                  <c:v>17.54513</c:v>
                </c:pt>
                <c:pt idx="483">
                  <c:v>17.57113</c:v>
                </c:pt>
                <c:pt idx="484">
                  <c:v>17.59713</c:v>
                </c:pt>
                <c:pt idx="485">
                  <c:v>17.62313</c:v>
                </c:pt>
                <c:pt idx="486">
                  <c:v>17.64913</c:v>
                </c:pt>
                <c:pt idx="487">
                  <c:v>17.675129999999999</c:v>
                </c:pt>
                <c:pt idx="488">
                  <c:v>17.701129999999999</c:v>
                </c:pt>
                <c:pt idx="489">
                  <c:v>17.727129999999999</c:v>
                </c:pt>
                <c:pt idx="490">
                  <c:v>17.753129999999999</c:v>
                </c:pt>
                <c:pt idx="491">
                  <c:v>17.779129999999999</c:v>
                </c:pt>
                <c:pt idx="492">
                  <c:v>17.805129999999998</c:v>
                </c:pt>
                <c:pt idx="493">
                  <c:v>17.831130000000002</c:v>
                </c:pt>
                <c:pt idx="494">
                  <c:v>17.857130000000002</c:v>
                </c:pt>
                <c:pt idx="495">
                  <c:v>17.883130000000001</c:v>
                </c:pt>
                <c:pt idx="496">
                  <c:v>17.909130000000001</c:v>
                </c:pt>
                <c:pt idx="497">
                  <c:v>17.935130000000001</c:v>
                </c:pt>
                <c:pt idx="498">
                  <c:v>17.961130000000001</c:v>
                </c:pt>
                <c:pt idx="499">
                  <c:v>17.987130000000001</c:v>
                </c:pt>
                <c:pt idx="500">
                  <c:v>18.01313</c:v>
                </c:pt>
                <c:pt idx="501">
                  <c:v>18.03913</c:v>
                </c:pt>
                <c:pt idx="502">
                  <c:v>18.06513</c:v>
                </c:pt>
                <c:pt idx="503">
                  <c:v>18.09113</c:v>
                </c:pt>
                <c:pt idx="504">
                  <c:v>18.11713</c:v>
                </c:pt>
                <c:pt idx="505">
                  <c:v>18.143129999999999</c:v>
                </c:pt>
                <c:pt idx="506">
                  <c:v>18.169129999999999</c:v>
                </c:pt>
                <c:pt idx="507">
                  <c:v>18.195129999999999</c:v>
                </c:pt>
                <c:pt idx="508">
                  <c:v>18.221129999999999</c:v>
                </c:pt>
                <c:pt idx="509">
                  <c:v>18.247129999999999</c:v>
                </c:pt>
                <c:pt idx="510">
                  <c:v>18.273129999999998</c:v>
                </c:pt>
                <c:pt idx="511">
                  <c:v>18.299130000000002</c:v>
                </c:pt>
                <c:pt idx="512">
                  <c:v>18.325130000000001</c:v>
                </c:pt>
                <c:pt idx="513">
                  <c:v>18.351130000000001</c:v>
                </c:pt>
                <c:pt idx="514">
                  <c:v>18.377130000000001</c:v>
                </c:pt>
                <c:pt idx="515">
                  <c:v>18.403130000000001</c:v>
                </c:pt>
                <c:pt idx="516">
                  <c:v>18.429130000000001</c:v>
                </c:pt>
                <c:pt idx="517">
                  <c:v>18.45513</c:v>
                </c:pt>
                <c:pt idx="518">
                  <c:v>18.48113</c:v>
                </c:pt>
                <c:pt idx="519">
                  <c:v>18.50713</c:v>
                </c:pt>
                <c:pt idx="520">
                  <c:v>18.53313</c:v>
                </c:pt>
                <c:pt idx="521">
                  <c:v>18.55913</c:v>
                </c:pt>
                <c:pt idx="522">
                  <c:v>18.585129999999999</c:v>
                </c:pt>
                <c:pt idx="523">
                  <c:v>18.611129999999999</c:v>
                </c:pt>
                <c:pt idx="524">
                  <c:v>18.637129999999999</c:v>
                </c:pt>
                <c:pt idx="525">
                  <c:v>18.663129999999999</c:v>
                </c:pt>
                <c:pt idx="526">
                  <c:v>18.689129999999999</c:v>
                </c:pt>
                <c:pt idx="527">
                  <c:v>18.715129999999998</c:v>
                </c:pt>
                <c:pt idx="528">
                  <c:v>18.741129999999998</c:v>
                </c:pt>
                <c:pt idx="529">
                  <c:v>18.767130000000002</c:v>
                </c:pt>
                <c:pt idx="530">
                  <c:v>18.793130000000001</c:v>
                </c:pt>
                <c:pt idx="531">
                  <c:v>18.819130000000001</c:v>
                </c:pt>
                <c:pt idx="532">
                  <c:v>18.845130000000001</c:v>
                </c:pt>
                <c:pt idx="533">
                  <c:v>18.871130000000001</c:v>
                </c:pt>
                <c:pt idx="534">
                  <c:v>18.897130000000001</c:v>
                </c:pt>
                <c:pt idx="535">
                  <c:v>18.92313</c:v>
                </c:pt>
                <c:pt idx="536">
                  <c:v>18.94913</c:v>
                </c:pt>
                <c:pt idx="537">
                  <c:v>18.97513</c:v>
                </c:pt>
                <c:pt idx="538">
                  <c:v>19.00113</c:v>
                </c:pt>
                <c:pt idx="539">
                  <c:v>19.02713</c:v>
                </c:pt>
                <c:pt idx="540">
                  <c:v>19.053129999999999</c:v>
                </c:pt>
                <c:pt idx="541">
                  <c:v>19.079129999999999</c:v>
                </c:pt>
                <c:pt idx="542">
                  <c:v>19.105129999999999</c:v>
                </c:pt>
                <c:pt idx="543">
                  <c:v>19.131129999999999</c:v>
                </c:pt>
                <c:pt idx="544">
                  <c:v>19.157129999999999</c:v>
                </c:pt>
                <c:pt idx="545">
                  <c:v>19.183129999999998</c:v>
                </c:pt>
                <c:pt idx="546">
                  <c:v>19.209129999999998</c:v>
                </c:pt>
                <c:pt idx="547">
                  <c:v>19.235130000000002</c:v>
                </c:pt>
                <c:pt idx="548">
                  <c:v>19.261130000000001</c:v>
                </c:pt>
                <c:pt idx="549">
                  <c:v>19.287130000000001</c:v>
                </c:pt>
                <c:pt idx="550">
                  <c:v>19.313130000000001</c:v>
                </c:pt>
                <c:pt idx="551">
                  <c:v>19.339130000000001</c:v>
                </c:pt>
                <c:pt idx="552">
                  <c:v>19.365130000000001</c:v>
                </c:pt>
                <c:pt idx="553">
                  <c:v>19.39113</c:v>
                </c:pt>
                <c:pt idx="554">
                  <c:v>19.41713</c:v>
                </c:pt>
                <c:pt idx="555">
                  <c:v>19.44313</c:v>
                </c:pt>
                <c:pt idx="556">
                  <c:v>19.46913</c:v>
                </c:pt>
                <c:pt idx="557">
                  <c:v>19.49513</c:v>
                </c:pt>
                <c:pt idx="558">
                  <c:v>19.521129999999999</c:v>
                </c:pt>
                <c:pt idx="559">
                  <c:v>19.547129999999999</c:v>
                </c:pt>
                <c:pt idx="560">
                  <c:v>19.573129999999999</c:v>
                </c:pt>
                <c:pt idx="561">
                  <c:v>19.599129999999999</c:v>
                </c:pt>
                <c:pt idx="562">
                  <c:v>19.625129999999999</c:v>
                </c:pt>
                <c:pt idx="563">
                  <c:v>19.651129999999998</c:v>
                </c:pt>
                <c:pt idx="564">
                  <c:v>19.677129999999998</c:v>
                </c:pt>
                <c:pt idx="565">
                  <c:v>19.703130000000002</c:v>
                </c:pt>
                <c:pt idx="566">
                  <c:v>19.729130000000001</c:v>
                </c:pt>
                <c:pt idx="567">
                  <c:v>19.755130000000001</c:v>
                </c:pt>
                <c:pt idx="568">
                  <c:v>19.781130000000001</c:v>
                </c:pt>
                <c:pt idx="569">
                  <c:v>19.807130000000001</c:v>
                </c:pt>
                <c:pt idx="570">
                  <c:v>19.833130000000001</c:v>
                </c:pt>
                <c:pt idx="571">
                  <c:v>19.85913</c:v>
                </c:pt>
                <c:pt idx="572">
                  <c:v>19.88513</c:v>
                </c:pt>
                <c:pt idx="573">
                  <c:v>19.91113</c:v>
                </c:pt>
                <c:pt idx="574">
                  <c:v>19.93713</c:v>
                </c:pt>
                <c:pt idx="575">
                  <c:v>19.96313</c:v>
                </c:pt>
                <c:pt idx="576">
                  <c:v>19.989129999999999</c:v>
                </c:pt>
                <c:pt idx="577">
                  <c:v>20.015129999999999</c:v>
                </c:pt>
                <c:pt idx="578">
                  <c:v>20.041129999999999</c:v>
                </c:pt>
                <c:pt idx="579">
                  <c:v>20.067129999999999</c:v>
                </c:pt>
                <c:pt idx="580">
                  <c:v>20.093129999999999</c:v>
                </c:pt>
                <c:pt idx="581">
                  <c:v>20.119129999999998</c:v>
                </c:pt>
                <c:pt idx="582">
                  <c:v>20.145130000000002</c:v>
                </c:pt>
                <c:pt idx="583">
                  <c:v>20.171130000000002</c:v>
                </c:pt>
                <c:pt idx="584">
                  <c:v>20.197130000000001</c:v>
                </c:pt>
                <c:pt idx="585">
                  <c:v>20.223130000000001</c:v>
                </c:pt>
                <c:pt idx="586">
                  <c:v>20.249130000000001</c:v>
                </c:pt>
                <c:pt idx="587">
                  <c:v>20.275130000000001</c:v>
                </c:pt>
                <c:pt idx="588">
                  <c:v>20.301130000000001</c:v>
                </c:pt>
                <c:pt idx="589">
                  <c:v>20.32713</c:v>
                </c:pt>
                <c:pt idx="590">
                  <c:v>20.35313</c:v>
                </c:pt>
                <c:pt idx="591">
                  <c:v>20.37913</c:v>
                </c:pt>
                <c:pt idx="592">
                  <c:v>20.40513</c:v>
                </c:pt>
                <c:pt idx="593">
                  <c:v>20.43113</c:v>
                </c:pt>
                <c:pt idx="594">
                  <c:v>20.457129999999999</c:v>
                </c:pt>
                <c:pt idx="595">
                  <c:v>20.483129999999999</c:v>
                </c:pt>
                <c:pt idx="596">
                  <c:v>20.509129999999999</c:v>
                </c:pt>
                <c:pt idx="597">
                  <c:v>20.535129999999999</c:v>
                </c:pt>
                <c:pt idx="598">
                  <c:v>20.561129999999999</c:v>
                </c:pt>
                <c:pt idx="599">
                  <c:v>20.587129999999998</c:v>
                </c:pt>
                <c:pt idx="600">
                  <c:v>20.613130000000002</c:v>
                </c:pt>
                <c:pt idx="601">
                  <c:v>20.639130000000002</c:v>
                </c:pt>
                <c:pt idx="602">
                  <c:v>20.665130000000001</c:v>
                </c:pt>
                <c:pt idx="603">
                  <c:v>20.691130000000001</c:v>
                </c:pt>
                <c:pt idx="604">
                  <c:v>20.717130000000001</c:v>
                </c:pt>
                <c:pt idx="605">
                  <c:v>20.743130000000001</c:v>
                </c:pt>
                <c:pt idx="606">
                  <c:v>20.769130000000001</c:v>
                </c:pt>
                <c:pt idx="607">
                  <c:v>20.79513</c:v>
                </c:pt>
                <c:pt idx="608">
                  <c:v>20.82113</c:v>
                </c:pt>
                <c:pt idx="609">
                  <c:v>20.84713</c:v>
                </c:pt>
                <c:pt idx="610">
                  <c:v>20.87313</c:v>
                </c:pt>
                <c:pt idx="611">
                  <c:v>20.89913</c:v>
                </c:pt>
                <c:pt idx="612">
                  <c:v>20.925129999999999</c:v>
                </c:pt>
                <c:pt idx="613">
                  <c:v>20.951129999999999</c:v>
                </c:pt>
                <c:pt idx="614">
                  <c:v>20.977129999999999</c:v>
                </c:pt>
                <c:pt idx="615">
                  <c:v>21.034013000000002</c:v>
                </c:pt>
                <c:pt idx="616">
                  <c:v>21.034130000000001</c:v>
                </c:pt>
                <c:pt idx="617">
                  <c:v>21.034213000000001</c:v>
                </c:pt>
                <c:pt idx="618">
                  <c:v>21.081130000000002</c:v>
                </c:pt>
                <c:pt idx="619">
                  <c:v>21.107130000000002</c:v>
                </c:pt>
                <c:pt idx="620">
                  <c:v>21.133130000000001</c:v>
                </c:pt>
                <c:pt idx="621">
                  <c:v>21.159130000000001</c:v>
                </c:pt>
                <c:pt idx="622">
                  <c:v>21.185130000000001</c:v>
                </c:pt>
                <c:pt idx="623">
                  <c:v>21.211130000000001</c:v>
                </c:pt>
                <c:pt idx="624">
                  <c:v>21.237130000000001</c:v>
                </c:pt>
                <c:pt idx="625">
                  <c:v>21.26313</c:v>
                </c:pt>
                <c:pt idx="626">
                  <c:v>21.28913</c:v>
                </c:pt>
                <c:pt idx="627">
                  <c:v>21.339130000000001</c:v>
                </c:pt>
                <c:pt idx="628">
                  <c:v>21.34113</c:v>
                </c:pt>
                <c:pt idx="629">
                  <c:v>21.343129999999999</c:v>
                </c:pt>
                <c:pt idx="630">
                  <c:v>21.393129999999999</c:v>
                </c:pt>
                <c:pt idx="631">
                  <c:v>21.419129999999999</c:v>
                </c:pt>
                <c:pt idx="632">
                  <c:v>21.445129999999999</c:v>
                </c:pt>
                <c:pt idx="633">
                  <c:v>21.471129999999999</c:v>
                </c:pt>
                <c:pt idx="634">
                  <c:v>21.497129999999999</c:v>
                </c:pt>
                <c:pt idx="635">
                  <c:v>21.523129999999998</c:v>
                </c:pt>
                <c:pt idx="636">
                  <c:v>21.549130000000002</c:v>
                </c:pt>
                <c:pt idx="637">
                  <c:v>21.575130000000001</c:v>
                </c:pt>
                <c:pt idx="638">
                  <c:v>21.601130000000001</c:v>
                </c:pt>
                <c:pt idx="639">
                  <c:v>21.627130000000001</c:v>
                </c:pt>
                <c:pt idx="640">
                  <c:v>21.653130000000001</c:v>
                </c:pt>
                <c:pt idx="641">
                  <c:v>21.679130000000001</c:v>
                </c:pt>
                <c:pt idx="642">
                  <c:v>21.70513</c:v>
                </c:pt>
                <c:pt idx="643">
                  <c:v>21.73113</c:v>
                </c:pt>
                <c:pt idx="644">
                  <c:v>21.75713</c:v>
                </c:pt>
                <c:pt idx="645">
                  <c:v>21.78313</c:v>
                </c:pt>
                <c:pt idx="646">
                  <c:v>21.80913</c:v>
                </c:pt>
                <c:pt idx="647">
                  <c:v>21.835129999999999</c:v>
                </c:pt>
                <c:pt idx="648">
                  <c:v>21.861129999999999</c:v>
                </c:pt>
                <c:pt idx="649">
                  <c:v>21.887129999999999</c:v>
                </c:pt>
                <c:pt idx="650">
                  <c:v>21.913129999999999</c:v>
                </c:pt>
                <c:pt idx="651">
                  <c:v>21.939129999999999</c:v>
                </c:pt>
                <c:pt idx="652">
                  <c:v>21.965129999999998</c:v>
                </c:pt>
                <c:pt idx="653">
                  <c:v>21.991129999999998</c:v>
                </c:pt>
                <c:pt idx="654">
                  <c:v>22.017130000000002</c:v>
                </c:pt>
                <c:pt idx="655">
                  <c:v>22.043130000000001</c:v>
                </c:pt>
                <c:pt idx="656">
                  <c:v>22.069130000000001</c:v>
                </c:pt>
                <c:pt idx="657">
                  <c:v>22.095130000000001</c:v>
                </c:pt>
                <c:pt idx="658">
                  <c:v>22.121130000000001</c:v>
                </c:pt>
                <c:pt idx="659">
                  <c:v>22.147130000000001</c:v>
                </c:pt>
                <c:pt idx="660">
                  <c:v>22.17313</c:v>
                </c:pt>
                <c:pt idx="661">
                  <c:v>22.19913</c:v>
                </c:pt>
                <c:pt idx="662">
                  <c:v>22.22513</c:v>
                </c:pt>
                <c:pt idx="663">
                  <c:v>22.25113</c:v>
                </c:pt>
                <c:pt idx="664">
                  <c:v>22.27713</c:v>
                </c:pt>
                <c:pt idx="665">
                  <c:v>22.303129999999999</c:v>
                </c:pt>
                <c:pt idx="666">
                  <c:v>22.329129999999999</c:v>
                </c:pt>
                <c:pt idx="667">
                  <c:v>22.404129999999999</c:v>
                </c:pt>
                <c:pt idx="668">
                  <c:v>22.40513</c:v>
                </c:pt>
                <c:pt idx="669">
                  <c:v>22.406130000000001</c:v>
                </c:pt>
                <c:pt idx="670">
                  <c:v>22.409130000000001</c:v>
                </c:pt>
                <c:pt idx="671">
                  <c:v>22.459129999999998</c:v>
                </c:pt>
                <c:pt idx="672">
                  <c:v>22.485130000000002</c:v>
                </c:pt>
                <c:pt idx="673">
                  <c:v>22.511130000000001</c:v>
                </c:pt>
                <c:pt idx="674">
                  <c:v>22.537130000000001</c:v>
                </c:pt>
                <c:pt idx="675">
                  <c:v>22.563130000000001</c:v>
                </c:pt>
                <c:pt idx="676">
                  <c:v>22.589130000000001</c:v>
                </c:pt>
                <c:pt idx="677">
                  <c:v>22.615130000000001</c:v>
                </c:pt>
                <c:pt idx="678">
                  <c:v>22.64113</c:v>
                </c:pt>
                <c:pt idx="679">
                  <c:v>22.66713</c:v>
                </c:pt>
                <c:pt idx="680">
                  <c:v>22.69313</c:v>
                </c:pt>
                <c:pt idx="681">
                  <c:v>22.71913</c:v>
                </c:pt>
                <c:pt idx="682">
                  <c:v>22.74513</c:v>
                </c:pt>
                <c:pt idx="683">
                  <c:v>22.771129999999999</c:v>
                </c:pt>
                <c:pt idx="684">
                  <c:v>22.797129999999999</c:v>
                </c:pt>
                <c:pt idx="685">
                  <c:v>22.823129999999999</c:v>
                </c:pt>
                <c:pt idx="686">
                  <c:v>22.849129999999999</c:v>
                </c:pt>
                <c:pt idx="687">
                  <c:v>22.875129999999999</c:v>
                </c:pt>
                <c:pt idx="688">
                  <c:v>22.901129999999998</c:v>
                </c:pt>
                <c:pt idx="689">
                  <c:v>22.927129999999998</c:v>
                </c:pt>
                <c:pt idx="690">
                  <c:v>22.953130000000002</c:v>
                </c:pt>
                <c:pt idx="691">
                  <c:v>22.979130000000001</c:v>
                </c:pt>
                <c:pt idx="692">
                  <c:v>23.005130000000001</c:v>
                </c:pt>
                <c:pt idx="693">
                  <c:v>23.031130000000001</c:v>
                </c:pt>
                <c:pt idx="694">
                  <c:v>23.057130000000001</c:v>
                </c:pt>
                <c:pt idx="695">
                  <c:v>23.083130000000001</c:v>
                </c:pt>
                <c:pt idx="696">
                  <c:v>23.10913</c:v>
                </c:pt>
                <c:pt idx="697">
                  <c:v>23.13513</c:v>
                </c:pt>
                <c:pt idx="698">
                  <c:v>23.16113</c:v>
                </c:pt>
                <c:pt idx="699">
                  <c:v>23.18713</c:v>
                </c:pt>
                <c:pt idx="700">
                  <c:v>23.21313</c:v>
                </c:pt>
                <c:pt idx="701">
                  <c:v>23.239129999999999</c:v>
                </c:pt>
                <c:pt idx="702">
                  <c:v>23.265129999999999</c:v>
                </c:pt>
                <c:pt idx="703">
                  <c:v>23.291129999999999</c:v>
                </c:pt>
                <c:pt idx="704">
                  <c:v>23.317129999999999</c:v>
                </c:pt>
                <c:pt idx="705">
                  <c:v>23.343129999999999</c:v>
                </c:pt>
                <c:pt idx="706">
                  <c:v>23.369129999999998</c:v>
                </c:pt>
                <c:pt idx="707">
                  <c:v>23.395130000000002</c:v>
                </c:pt>
                <c:pt idx="708">
                  <c:v>23.421130000000002</c:v>
                </c:pt>
                <c:pt idx="709">
                  <c:v>23.447130000000001</c:v>
                </c:pt>
                <c:pt idx="710">
                  <c:v>23.473130000000001</c:v>
                </c:pt>
                <c:pt idx="711">
                  <c:v>23.499130000000001</c:v>
                </c:pt>
                <c:pt idx="712">
                  <c:v>23.525130000000001</c:v>
                </c:pt>
                <c:pt idx="713">
                  <c:v>23.551130000000001</c:v>
                </c:pt>
                <c:pt idx="714">
                  <c:v>23.57713</c:v>
                </c:pt>
                <c:pt idx="715">
                  <c:v>23.60313</c:v>
                </c:pt>
                <c:pt idx="716">
                  <c:v>23.62913</c:v>
                </c:pt>
                <c:pt idx="717">
                  <c:v>23.65513</c:v>
                </c:pt>
                <c:pt idx="718">
                  <c:v>23.68113</c:v>
                </c:pt>
                <c:pt idx="719">
                  <c:v>23.707129999999999</c:v>
                </c:pt>
                <c:pt idx="720">
                  <c:v>23.733129999999999</c:v>
                </c:pt>
                <c:pt idx="721">
                  <c:v>23.759129999999999</c:v>
                </c:pt>
                <c:pt idx="722">
                  <c:v>23.785129999999999</c:v>
                </c:pt>
                <c:pt idx="723">
                  <c:v>23.811129999999999</c:v>
                </c:pt>
                <c:pt idx="724">
                  <c:v>23.837129999999998</c:v>
                </c:pt>
                <c:pt idx="725">
                  <c:v>23.863130000000002</c:v>
                </c:pt>
                <c:pt idx="726">
                  <c:v>23.889130000000002</c:v>
                </c:pt>
                <c:pt idx="727">
                  <c:v>23.915130000000001</c:v>
                </c:pt>
                <c:pt idx="728">
                  <c:v>23.941130000000001</c:v>
                </c:pt>
                <c:pt idx="729">
                  <c:v>23.967130000000001</c:v>
                </c:pt>
                <c:pt idx="730">
                  <c:v>23.993130000000001</c:v>
                </c:pt>
                <c:pt idx="731">
                  <c:v>24.019130000000001</c:v>
                </c:pt>
                <c:pt idx="732">
                  <c:v>24.04513</c:v>
                </c:pt>
                <c:pt idx="733">
                  <c:v>24.07113</c:v>
                </c:pt>
                <c:pt idx="734">
                  <c:v>24.09713</c:v>
                </c:pt>
                <c:pt idx="735">
                  <c:v>24.12313</c:v>
                </c:pt>
                <c:pt idx="736">
                  <c:v>24.14913</c:v>
                </c:pt>
                <c:pt idx="737">
                  <c:v>24.175129999999999</c:v>
                </c:pt>
                <c:pt idx="738">
                  <c:v>24.201129999999999</c:v>
                </c:pt>
                <c:pt idx="739">
                  <c:v>24.227129999999999</c:v>
                </c:pt>
                <c:pt idx="740">
                  <c:v>24.253129999999999</c:v>
                </c:pt>
                <c:pt idx="741">
                  <c:v>24.279129999999999</c:v>
                </c:pt>
                <c:pt idx="742">
                  <c:v>24.305129999999998</c:v>
                </c:pt>
                <c:pt idx="743">
                  <c:v>24.331130000000002</c:v>
                </c:pt>
                <c:pt idx="744">
                  <c:v>24.357130000000002</c:v>
                </c:pt>
                <c:pt idx="745">
                  <c:v>24.383130000000001</c:v>
                </c:pt>
                <c:pt idx="746">
                  <c:v>24.409130000000001</c:v>
                </c:pt>
                <c:pt idx="747">
                  <c:v>24.435130000000001</c:v>
                </c:pt>
                <c:pt idx="748">
                  <c:v>24.461130000000001</c:v>
                </c:pt>
                <c:pt idx="749">
                  <c:v>24.487130000000001</c:v>
                </c:pt>
                <c:pt idx="750">
                  <c:v>24.51313</c:v>
                </c:pt>
                <c:pt idx="751">
                  <c:v>24.53913</c:v>
                </c:pt>
                <c:pt idx="752">
                  <c:v>24.56513</c:v>
                </c:pt>
                <c:pt idx="753">
                  <c:v>24.59113</c:v>
                </c:pt>
                <c:pt idx="754">
                  <c:v>24.61713</c:v>
                </c:pt>
                <c:pt idx="755">
                  <c:v>24.643129999999999</c:v>
                </c:pt>
                <c:pt idx="756">
                  <c:v>24.669129999999999</c:v>
                </c:pt>
                <c:pt idx="757">
                  <c:v>24.695129999999999</c:v>
                </c:pt>
                <c:pt idx="758">
                  <c:v>24.721129999999999</c:v>
                </c:pt>
                <c:pt idx="759">
                  <c:v>24.747129999999999</c:v>
                </c:pt>
                <c:pt idx="760">
                  <c:v>24.773129999999998</c:v>
                </c:pt>
                <c:pt idx="761">
                  <c:v>24.799130000000002</c:v>
                </c:pt>
                <c:pt idx="762">
                  <c:v>24.825130000000001</c:v>
                </c:pt>
                <c:pt idx="763">
                  <c:v>24.851130000000001</c:v>
                </c:pt>
                <c:pt idx="764">
                  <c:v>24.877130000000001</c:v>
                </c:pt>
                <c:pt idx="765">
                  <c:v>24.903130000000001</c:v>
                </c:pt>
                <c:pt idx="766">
                  <c:v>24.929130000000001</c:v>
                </c:pt>
                <c:pt idx="767">
                  <c:v>24.95513</c:v>
                </c:pt>
                <c:pt idx="768">
                  <c:v>24.98113</c:v>
                </c:pt>
                <c:pt idx="769">
                  <c:v>25.00713</c:v>
                </c:pt>
                <c:pt idx="770">
                  <c:v>25.03313</c:v>
                </c:pt>
                <c:pt idx="771">
                  <c:v>25.05913</c:v>
                </c:pt>
                <c:pt idx="772">
                  <c:v>25.085129999999999</c:v>
                </c:pt>
                <c:pt idx="773">
                  <c:v>25.111129999999999</c:v>
                </c:pt>
                <c:pt idx="774">
                  <c:v>25.137129999999999</c:v>
                </c:pt>
                <c:pt idx="775">
                  <c:v>25.163129999999999</c:v>
                </c:pt>
                <c:pt idx="776">
                  <c:v>25.189129999999999</c:v>
                </c:pt>
                <c:pt idx="777">
                  <c:v>25.215129999999998</c:v>
                </c:pt>
                <c:pt idx="778">
                  <c:v>25.241129999999998</c:v>
                </c:pt>
                <c:pt idx="779">
                  <c:v>25.267130000000002</c:v>
                </c:pt>
                <c:pt idx="780">
                  <c:v>25.293130000000001</c:v>
                </c:pt>
                <c:pt idx="781">
                  <c:v>25.319130000000001</c:v>
                </c:pt>
                <c:pt idx="782">
                  <c:v>25.345130000000001</c:v>
                </c:pt>
                <c:pt idx="783">
                  <c:v>25.371130000000001</c:v>
                </c:pt>
                <c:pt idx="784">
                  <c:v>25.397130000000001</c:v>
                </c:pt>
                <c:pt idx="785">
                  <c:v>25.42313</c:v>
                </c:pt>
                <c:pt idx="786">
                  <c:v>25.44913</c:v>
                </c:pt>
                <c:pt idx="787">
                  <c:v>25.47513</c:v>
                </c:pt>
                <c:pt idx="788">
                  <c:v>25.50113</c:v>
                </c:pt>
                <c:pt idx="789">
                  <c:v>25.52713</c:v>
                </c:pt>
                <c:pt idx="790">
                  <c:v>25.553129999999999</c:v>
                </c:pt>
                <c:pt idx="791">
                  <c:v>25.579129999999999</c:v>
                </c:pt>
                <c:pt idx="792">
                  <c:v>25.605129999999999</c:v>
                </c:pt>
                <c:pt idx="793">
                  <c:v>25.631129999999999</c:v>
                </c:pt>
                <c:pt idx="794">
                  <c:v>25.657129999999999</c:v>
                </c:pt>
                <c:pt idx="795">
                  <c:v>25.683129999999998</c:v>
                </c:pt>
                <c:pt idx="796">
                  <c:v>25.709129999999998</c:v>
                </c:pt>
                <c:pt idx="797">
                  <c:v>25.735130000000002</c:v>
                </c:pt>
                <c:pt idx="798">
                  <c:v>25.761130000000001</c:v>
                </c:pt>
                <c:pt idx="799">
                  <c:v>25.787130000000001</c:v>
                </c:pt>
                <c:pt idx="800">
                  <c:v>25.813130000000001</c:v>
                </c:pt>
                <c:pt idx="801">
                  <c:v>25.839130000000001</c:v>
                </c:pt>
                <c:pt idx="802">
                  <c:v>25.865130000000001</c:v>
                </c:pt>
                <c:pt idx="803">
                  <c:v>25.89113</c:v>
                </c:pt>
                <c:pt idx="804">
                  <c:v>25.91713</c:v>
                </c:pt>
                <c:pt idx="805">
                  <c:v>25.94313</c:v>
                </c:pt>
                <c:pt idx="806">
                  <c:v>25.96913</c:v>
                </c:pt>
                <c:pt idx="807">
                  <c:v>25.99513</c:v>
                </c:pt>
                <c:pt idx="808">
                  <c:v>26.021129999999999</c:v>
                </c:pt>
                <c:pt idx="809">
                  <c:v>26.047129999999999</c:v>
                </c:pt>
                <c:pt idx="810">
                  <c:v>26.073129999999999</c:v>
                </c:pt>
                <c:pt idx="811">
                  <c:v>26.099129999999999</c:v>
                </c:pt>
                <c:pt idx="812">
                  <c:v>26.125129999999999</c:v>
                </c:pt>
                <c:pt idx="813">
                  <c:v>26.151129999999998</c:v>
                </c:pt>
                <c:pt idx="814">
                  <c:v>26.177129999999998</c:v>
                </c:pt>
                <c:pt idx="815">
                  <c:v>26.203130000000002</c:v>
                </c:pt>
                <c:pt idx="816">
                  <c:v>26.229130000000001</c:v>
                </c:pt>
                <c:pt idx="817">
                  <c:v>26.255130000000001</c:v>
                </c:pt>
                <c:pt idx="818">
                  <c:v>26.281130000000001</c:v>
                </c:pt>
                <c:pt idx="819">
                  <c:v>26.307130000000001</c:v>
                </c:pt>
                <c:pt idx="820">
                  <c:v>26.333130000000001</c:v>
                </c:pt>
                <c:pt idx="821">
                  <c:v>26.35913</c:v>
                </c:pt>
                <c:pt idx="822">
                  <c:v>26.38513</c:v>
                </c:pt>
                <c:pt idx="823">
                  <c:v>26.41113</c:v>
                </c:pt>
                <c:pt idx="824">
                  <c:v>26.43713</c:v>
                </c:pt>
                <c:pt idx="825">
                  <c:v>26.46313</c:v>
                </c:pt>
                <c:pt idx="826">
                  <c:v>26.489129999999999</c:v>
                </c:pt>
                <c:pt idx="827">
                  <c:v>26.515129999999999</c:v>
                </c:pt>
                <c:pt idx="828">
                  <c:v>26.541129999999999</c:v>
                </c:pt>
                <c:pt idx="829">
                  <c:v>26.567129999999999</c:v>
                </c:pt>
                <c:pt idx="830">
                  <c:v>26.593129999999999</c:v>
                </c:pt>
                <c:pt idx="831">
                  <c:v>26.619129999999998</c:v>
                </c:pt>
                <c:pt idx="832">
                  <c:v>26.645130000000002</c:v>
                </c:pt>
                <c:pt idx="833">
                  <c:v>26.671130000000002</c:v>
                </c:pt>
                <c:pt idx="834">
                  <c:v>26.697130000000001</c:v>
                </c:pt>
                <c:pt idx="835">
                  <c:v>26.723130000000001</c:v>
                </c:pt>
                <c:pt idx="836">
                  <c:v>26.749130000000001</c:v>
                </c:pt>
                <c:pt idx="837">
                  <c:v>26.775130000000001</c:v>
                </c:pt>
                <c:pt idx="838">
                  <c:v>26.801130000000001</c:v>
                </c:pt>
                <c:pt idx="839">
                  <c:v>26.82713</c:v>
                </c:pt>
                <c:pt idx="840">
                  <c:v>26.85313</c:v>
                </c:pt>
                <c:pt idx="841">
                  <c:v>26.87913</c:v>
                </c:pt>
                <c:pt idx="842">
                  <c:v>26.90513</c:v>
                </c:pt>
                <c:pt idx="843">
                  <c:v>26.93113</c:v>
                </c:pt>
                <c:pt idx="844">
                  <c:v>26.957129999999999</c:v>
                </c:pt>
                <c:pt idx="845">
                  <c:v>26.983129999999999</c:v>
                </c:pt>
                <c:pt idx="846">
                  <c:v>27.009129999999999</c:v>
                </c:pt>
                <c:pt idx="847">
                  <c:v>27.035129999999999</c:v>
                </c:pt>
                <c:pt idx="848">
                  <c:v>27.061129999999999</c:v>
                </c:pt>
                <c:pt idx="849">
                  <c:v>27.087129999999998</c:v>
                </c:pt>
                <c:pt idx="850">
                  <c:v>27.113130000000002</c:v>
                </c:pt>
                <c:pt idx="851">
                  <c:v>27.139130000000002</c:v>
                </c:pt>
                <c:pt idx="852">
                  <c:v>27.165130000000001</c:v>
                </c:pt>
                <c:pt idx="853">
                  <c:v>27.191130000000001</c:v>
                </c:pt>
                <c:pt idx="854">
                  <c:v>27.217130000000001</c:v>
                </c:pt>
                <c:pt idx="855">
                  <c:v>27.243130000000001</c:v>
                </c:pt>
                <c:pt idx="856">
                  <c:v>27.269130000000001</c:v>
                </c:pt>
                <c:pt idx="857">
                  <c:v>27.29513</c:v>
                </c:pt>
                <c:pt idx="858">
                  <c:v>27.32113</c:v>
                </c:pt>
                <c:pt idx="859">
                  <c:v>27.34713</c:v>
                </c:pt>
                <c:pt idx="860">
                  <c:v>27.37313</c:v>
                </c:pt>
                <c:pt idx="861">
                  <c:v>27.39913</c:v>
                </c:pt>
                <c:pt idx="862">
                  <c:v>27.425129999999999</c:v>
                </c:pt>
                <c:pt idx="863">
                  <c:v>27.451129999999999</c:v>
                </c:pt>
                <c:pt idx="864">
                  <c:v>27.477129999999999</c:v>
                </c:pt>
                <c:pt idx="865">
                  <c:v>27.503129999999999</c:v>
                </c:pt>
                <c:pt idx="866">
                  <c:v>27.529129999999999</c:v>
                </c:pt>
                <c:pt idx="867">
                  <c:v>27.555129999999998</c:v>
                </c:pt>
                <c:pt idx="868">
                  <c:v>27.581130000000002</c:v>
                </c:pt>
                <c:pt idx="869">
                  <c:v>27.607130000000002</c:v>
                </c:pt>
                <c:pt idx="870">
                  <c:v>27.633130000000001</c:v>
                </c:pt>
                <c:pt idx="871">
                  <c:v>27.659130000000001</c:v>
                </c:pt>
                <c:pt idx="872">
                  <c:v>27.685130000000001</c:v>
                </c:pt>
                <c:pt idx="873">
                  <c:v>27.711130000000001</c:v>
                </c:pt>
                <c:pt idx="874">
                  <c:v>27.737130000000001</c:v>
                </c:pt>
                <c:pt idx="875">
                  <c:v>27.76313</c:v>
                </c:pt>
                <c:pt idx="876">
                  <c:v>27.78913</c:v>
                </c:pt>
                <c:pt idx="877">
                  <c:v>27.81513</c:v>
                </c:pt>
                <c:pt idx="878">
                  <c:v>27.84113</c:v>
                </c:pt>
                <c:pt idx="879">
                  <c:v>27.86713</c:v>
                </c:pt>
                <c:pt idx="880">
                  <c:v>27.893129999999999</c:v>
                </c:pt>
                <c:pt idx="881">
                  <c:v>27.919129999999999</c:v>
                </c:pt>
                <c:pt idx="882">
                  <c:v>27.945129999999999</c:v>
                </c:pt>
                <c:pt idx="883">
                  <c:v>27.971129999999999</c:v>
                </c:pt>
                <c:pt idx="884">
                  <c:v>27.997129999999999</c:v>
                </c:pt>
                <c:pt idx="885">
                  <c:v>28.023129999999998</c:v>
                </c:pt>
                <c:pt idx="886">
                  <c:v>28.049130000000002</c:v>
                </c:pt>
                <c:pt idx="887">
                  <c:v>28.075130000000001</c:v>
                </c:pt>
                <c:pt idx="888">
                  <c:v>28.101130000000001</c:v>
                </c:pt>
                <c:pt idx="889">
                  <c:v>28.127130000000001</c:v>
                </c:pt>
                <c:pt idx="890">
                  <c:v>28.153130000000001</c:v>
                </c:pt>
                <c:pt idx="891">
                  <c:v>28.179130000000001</c:v>
                </c:pt>
                <c:pt idx="892">
                  <c:v>28.20513</c:v>
                </c:pt>
                <c:pt idx="893">
                  <c:v>28.23113</c:v>
                </c:pt>
                <c:pt idx="894">
                  <c:v>28.25713</c:v>
                </c:pt>
                <c:pt idx="895">
                  <c:v>28.28313</c:v>
                </c:pt>
                <c:pt idx="896">
                  <c:v>28.30913</c:v>
                </c:pt>
                <c:pt idx="897">
                  <c:v>28.335129999999999</c:v>
                </c:pt>
                <c:pt idx="898">
                  <c:v>28.361129999999999</c:v>
                </c:pt>
                <c:pt idx="899">
                  <c:v>28.387129999999999</c:v>
                </c:pt>
                <c:pt idx="900">
                  <c:v>28.413129999999999</c:v>
                </c:pt>
                <c:pt idx="901">
                  <c:v>28.439129999999999</c:v>
                </c:pt>
                <c:pt idx="902">
                  <c:v>28.465129999999998</c:v>
                </c:pt>
                <c:pt idx="903">
                  <c:v>28.491129999999998</c:v>
                </c:pt>
                <c:pt idx="904">
                  <c:v>28.517130000000002</c:v>
                </c:pt>
                <c:pt idx="905">
                  <c:v>28.543130000000001</c:v>
                </c:pt>
                <c:pt idx="906">
                  <c:v>28.569130000000001</c:v>
                </c:pt>
                <c:pt idx="907">
                  <c:v>28.595130000000001</c:v>
                </c:pt>
                <c:pt idx="908">
                  <c:v>28.621130000000001</c:v>
                </c:pt>
                <c:pt idx="909">
                  <c:v>28.647130000000001</c:v>
                </c:pt>
                <c:pt idx="910">
                  <c:v>28.67313</c:v>
                </c:pt>
                <c:pt idx="911">
                  <c:v>28.69913</c:v>
                </c:pt>
                <c:pt idx="912">
                  <c:v>28.72513</c:v>
                </c:pt>
                <c:pt idx="913">
                  <c:v>28.75113</c:v>
                </c:pt>
                <c:pt idx="914">
                  <c:v>28.77713</c:v>
                </c:pt>
                <c:pt idx="915">
                  <c:v>28.803129999999999</c:v>
                </c:pt>
                <c:pt idx="916">
                  <c:v>28.829129999999999</c:v>
                </c:pt>
                <c:pt idx="917">
                  <c:v>28.855129999999999</c:v>
                </c:pt>
                <c:pt idx="918">
                  <c:v>28.881129999999999</c:v>
                </c:pt>
                <c:pt idx="919">
                  <c:v>28.907129999999999</c:v>
                </c:pt>
                <c:pt idx="920">
                  <c:v>28.933129999999998</c:v>
                </c:pt>
                <c:pt idx="921">
                  <c:v>28.959129999999998</c:v>
                </c:pt>
                <c:pt idx="922">
                  <c:v>28.985130000000002</c:v>
                </c:pt>
                <c:pt idx="923">
                  <c:v>29.011130000000001</c:v>
                </c:pt>
                <c:pt idx="924">
                  <c:v>29.037130000000001</c:v>
                </c:pt>
                <c:pt idx="925">
                  <c:v>29.063130000000001</c:v>
                </c:pt>
                <c:pt idx="926">
                  <c:v>29.089130000000001</c:v>
                </c:pt>
                <c:pt idx="927">
                  <c:v>29.115130000000001</c:v>
                </c:pt>
                <c:pt idx="928">
                  <c:v>29.14113</c:v>
                </c:pt>
                <c:pt idx="929">
                  <c:v>29.16713</c:v>
                </c:pt>
                <c:pt idx="930">
                  <c:v>29.19313</c:v>
                </c:pt>
                <c:pt idx="931">
                  <c:v>29.21913</c:v>
                </c:pt>
                <c:pt idx="932">
                  <c:v>29.24513</c:v>
                </c:pt>
                <c:pt idx="933">
                  <c:v>29.271129999999999</c:v>
                </c:pt>
                <c:pt idx="934">
                  <c:v>29.297129999999999</c:v>
                </c:pt>
                <c:pt idx="935">
                  <c:v>29.323129999999999</c:v>
                </c:pt>
                <c:pt idx="936">
                  <c:v>29.349129999999999</c:v>
                </c:pt>
                <c:pt idx="937">
                  <c:v>29.375129999999999</c:v>
                </c:pt>
                <c:pt idx="938">
                  <c:v>29.401129999999998</c:v>
                </c:pt>
                <c:pt idx="939">
                  <c:v>29.427129999999998</c:v>
                </c:pt>
                <c:pt idx="940">
                  <c:v>29.453130000000002</c:v>
                </c:pt>
                <c:pt idx="941">
                  <c:v>29.479130000000001</c:v>
                </c:pt>
                <c:pt idx="942">
                  <c:v>29.505130000000001</c:v>
                </c:pt>
                <c:pt idx="943">
                  <c:v>29.531130000000001</c:v>
                </c:pt>
                <c:pt idx="944">
                  <c:v>29.557130000000001</c:v>
                </c:pt>
                <c:pt idx="945">
                  <c:v>29.583130000000001</c:v>
                </c:pt>
                <c:pt idx="946">
                  <c:v>29.60913</c:v>
                </c:pt>
                <c:pt idx="947">
                  <c:v>29.63513</c:v>
                </c:pt>
                <c:pt idx="948">
                  <c:v>29.66113</c:v>
                </c:pt>
                <c:pt idx="949">
                  <c:v>29.68713</c:v>
                </c:pt>
                <c:pt idx="950">
                  <c:v>29.71313</c:v>
                </c:pt>
                <c:pt idx="951">
                  <c:v>29.739129999999999</c:v>
                </c:pt>
                <c:pt idx="952">
                  <c:v>29.765129999999999</c:v>
                </c:pt>
                <c:pt idx="953">
                  <c:v>29.791129999999999</c:v>
                </c:pt>
                <c:pt idx="954">
                  <c:v>29.817129999999999</c:v>
                </c:pt>
                <c:pt idx="955">
                  <c:v>29.843129999999999</c:v>
                </c:pt>
                <c:pt idx="956">
                  <c:v>29.869129999999998</c:v>
                </c:pt>
                <c:pt idx="957">
                  <c:v>29.895130000000002</c:v>
                </c:pt>
                <c:pt idx="958">
                  <c:v>29.921130000000002</c:v>
                </c:pt>
                <c:pt idx="959">
                  <c:v>29.947130000000001</c:v>
                </c:pt>
                <c:pt idx="960">
                  <c:v>29.973130000000001</c:v>
                </c:pt>
                <c:pt idx="961">
                  <c:v>29.999130000000001</c:v>
                </c:pt>
                <c:pt idx="962">
                  <c:v>30.025130000000001</c:v>
                </c:pt>
                <c:pt idx="963">
                  <c:v>30.051130000000001</c:v>
                </c:pt>
                <c:pt idx="964">
                  <c:v>30.07713</c:v>
                </c:pt>
                <c:pt idx="965">
                  <c:v>30.10313</c:v>
                </c:pt>
                <c:pt idx="966">
                  <c:v>30.12913</c:v>
                </c:pt>
                <c:pt idx="967">
                  <c:v>30.15513</c:v>
                </c:pt>
                <c:pt idx="968">
                  <c:v>30.18113</c:v>
                </c:pt>
                <c:pt idx="969">
                  <c:v>30.207129999999999</c:v>
                </c:pt>
                <c:pt idx="970">
                  <c:v>30.233129999999999</c:v>
                </c:pt>
                <c:pt idx="971">
                  <c:v>30.259129999999999</c:v>
                </c:pt>
                <c:pt idx="972">
                  <c:v>30.285129999999999</c:v>
                </c:pt>
                <c:pt idx="973">
                  <c:v>30.311129999999999</c:v>
                </c:pt>
                <c:pt idx="974">
                  <c:v>30.337129999999998</c:v>
                </c:pt>
                <c:pt idx="975">
                  <c:v>30.363130000000002</c:v>
                </c:pt>
                <c:pt idx="976">
                  <c:v>30.389130000000002</c:v>
                </c:pt>
                <c:pt idx="977">
                  <c:v>30.415130000000001</c:v>
                </c:pt>
                <c:pt idx="978">
                  <c:v>30.441130000000001</c:v>
                </c:pt>
                <c:pt idx="979">
                  <c:v>30.467130000000001</c:v>
                </c:pt>
                <c:pt idx="980">
                  <c:v>30.493130000000001</c:v>
                </c:pt>
                <c:pt idx="981">
                  <c:v>30.519130000000001</c:v>
                </c:pt>
                <c:pt idx="982">
                  <c:v>30.54513</c:v>
                </c:pt>
                <c:pt idx="983">
                  <c:v>30.57113</c:v>
                </c:pt>
                <c:pt idx="984">
                  <c:v>30.59713</c:v>
                </c:pt>
                <c:pt idx="985">
                  <c:v>30.62313</c:v>
                </c:pt>
                <c:pt idx="986">
                  <c:v>30.64913</c:v>
                </c:pt>
                <c:pt idx="987">
                  <c:v>30.675129999999999</c:v>
                </c:pt>
                <c:pt idx="988">
                  <c:v>30.701129999999999</c:v>
                </c:pt>
                <c:pt idx="989">
                  <c:v>30.727129999999999</c:v>
                </c:pt>
                <c:pt idx="990">
                  <c:v>30.753129999999999</c:v>
                </c:pt>
                <c:pt idx="991">
                  <c:v>30.779129999999999</c:v>
                </c:pt>
                <c:pt idx="992">
                  <c:v>30.805129999999998</c:v>
                </c:pt>
                <c:pt idx="993">
                  <c:v>30.831130000000002</c:v>
                </c:pt>
                <c:pt idx="994">
                  <c:v>30.857130000000002</c:v>
                </c:pt>
                <c:pt idx="995">
                  <c:v>30.883130000000001</c:v>
                </c:pt>
                <c:pt idx="996">
                  <c:v>30.909130000000001</c:v>
                </c:pt>
                <c:pt idx="997">
                  <c:v>30.935130000000001</c:v>
                </c:pt>
                <c:pt idx="998">
                  <c:v>30.961130000000001</c:v>
                </c:pt>
                <c:pt idx="999">
                  <c:v>30.987130000000001</c:v>
                </c:pt>
                <c:pt idx="1000">
                  <c:v>31.01313</c:v>
                </c:pt>
                <c:pt idx="1001">
                  <c:v>31.03913</c:v>
                </c:pt>
                <c:pt idx="1002">
                  <c:v>31.06513</c:v>
                </c:pt>
                <c:pt idx="1003">
                  <c:v>31.09113</c:v>
                </c:pt>
                <c:pt idx="1004">
                  <c:v>31.11713</c:v>
                </c:pt>
                <c:pt idx="1005">
                  <c:v>31.143129999999999</c:v>
                </c:pt>
                <c:pt idx="1006">
                  <c:v>31.169129999999999</c:v>
                </c:pt>
                <c:pt idx="1007">
                  <c:v>31.195129999999999</c:v>
                </c:pt>
                <c:pt idx="1008">
                  <c:v>31.221129999999999</c:v>
                </c:pt>
                <c:pt idx="1009">
                  <c:v>31.247129999999999</c:v>
                </c:pt>
                <c:pt idx="1010">
                  <c:v>31.273129999999998</c:v>
                </c:pt>
                <c:pt idx="1011">
                  <c:v>31.299130000000002</c:v>
                </c:pt>
                <c:pt idx="1012">
                  <c:v>31.325130000000001</c:v>
                </c:pt>
                <c:pt idx="1013">
                  <c:v>31.351130000000001</c:v>
                </c:pt>
                <c:pt idx="1014">
                  <c:v>31.377130000000001</c:v>
                </c:pt>
                <c:pt idx="1015">
                  <c:v>31.403130000000001</c:v>
                </c:pt>
                <c:pt idx="1016">
                  <c:v>31.429130000000001</c:v>
                </c:pt>
                <c:pt idx="1017">
                  <c:v>31.45513</c:v>
                </c:pt>
                <c:pt idx="1018">
                  <c:v>31.48113</c:v>
                </c:pt>
                <c:pt idx="1019">
                  <c:v>31.50713</c:v>
                </c:pt>
                <c:pt idx="1020">
                  <c:v>31.53313</c:v>
                </c:pt>
                <c:pt idx="1021">
                  <c:v>31.55913</c:v>
                </c:pt>
                <c:pt idx="1022">
                  <c:v>31.585129999999999</c:v>
                </c:pt>
                <c:pt idx="1023">
                  <c:v>31.611129999999999</c:v>
                </c:pt>
                <c:pt idx="1024">
                  <c:v>31.637129999999999</c:v>
                </c:pt>
                <c:pt idx="1025">
                  <c:v>31.663129999999999</c:v>
                </c:pt>
                <c:pt idx="1026">
                  <c:v>31.689129999999999</c:v>
                </c:pt>
                <c:pt idx="1027">
                  <c:v>31.715129999999998</c:v>
                </c:pt>
                <c:pt idx="1028">
                  <c:v>31.741129999999998</c:v>
                </c:pt>
                <c:pt idx="1029">
                  <c:v>31.767130000000002</c:v>
                </c:pt>
                <c:pt idx="1030">
                  <c:v>31.793130000000001</c:v>
                </c:pt>
                <c:pt idx="1031">
                  <c:v>31.819130000000001</c:v>
                </c:pt>
                <c:pt idx="1032">
                  <c:v>31.845130000000001</c:v>
                </c:pt>
                <c:pt idx="1033">
                  <c:v>31.871130000000001</c:v>
                </c:pt>
                <c:pt idx="1034">
                  <c:v>31.897130000000001</c:v>
                </c:pt>
                <c:pt idx="1035">
                  <c:v>31.92313</c:v>
                </c:pt>
                <c:pt idx="1036">
                  <c:v>31.94913</c:v>
                </c:pt>
                <c:pt idx="1037">
                  <c:v>31.97513</c:v>
                </c:pt>
                <c:pt idx="1038">
                  <c:v>32.001130000000003</c:v>
                </c:pt>
                <c:pt idx="1039">
                  <c:v>32.02713</c:v>
                </c:pt>
                <c:pt idx="1040">
                  <c:v>32.053130000000003</c:v>
                </c:pt>
                <c:pt idx="1041">
                  <c:v>32.079129999999999</c:v>
                </c:pt>
                <c:pt idx="1042">
                  <c:v>32.105130000000003</c:v>
                </c:pt>
                <c:pt idx="1043">
                  <c:v>32.131129999999999</c:v>
                </c:pt>
                <c:pt idx="1044">
                  <c:v>32.157130000000002</c:v>
                </c:pt>
                <c:pt idx="1045">
                  <c:v>32.183129999999998</c:v>
                </c:pt>
                <c:pt idx="1046">
                  <c:v>32.209130000000002</c:v>
                </c:pt>
                <c:pt idx="1047">
                  <c:v>32.235129999999998</c:v>
                </c:pt>
                <c:pt idx="1048">
                  <c:v>32.261130000000001</c:v>
                </c:pt>
                <c:pt idx="1049">
                  <c:v>32.287129999999998</c:v>
                </c:pt>
                <c:pt idx="1050">
                  <c:v>32.319130000000001</c:v>
                </c:pt>
                <c:pt idx="1051">
                  <c:v>32.32</c:v>
                </c:pt>
                <c:pt idx="1052">
                  <c:v>32.321129999999997</c:v>
                </c:pt>
                <c:pt idx="1053">
                  <c:v>32.391129999999997</c:v>
                </c:pt>
                <c:pt idx="1054">
                  <c:v>32.41713</c:v>
                </c:pt>
                <c:pt idx="1055">
                  <c:v>32.443129999999996</c:v>
                </c:pt>
                <c:pt idx="1056">
                  <c:v>32.46913</c:v>
                </c:pt>
                <c:pt idx="1057">
                  <c:v>32.495130000000003</c:v>
                </c:pt>
                <c:pt idx="1058">
                  <c:v>32.521129999999999</c:v>
                </c:pt>
                <c:pt idx="1059">
                  <c:v>32.547130000000003</c:v>
                </c:pt>
                <c:pt idx="1060">
                  <c:v>32.573129999999999</c:v>
                </c:pt>
                <c:pt idx="1061">
                  <c:v>32.599130000000002</c:v>
                </c:pt>
                <c:pt idx="1062">
                  <c:v>32.625129999999999</c:v>
                </c:pt>
                <c:pt idx="1063">
                  <c:v>32.651130000000002</c:v>
                </c:pt>
                <c:pt idx="1064">
                  <c:v>32.677129999999998</c:v>
                </c:pt>
                <c:pt idx="1065">
                  <c:v>32.703130000000002</c:v>
                </c:pt>
                <c:pt idx="1066">
                  <c:v>32.729129999999998</c:v>
                </c:pt>
                <c:pt idx="1067">
                  <c:v>32.755130000000001</c:v>
                </c:pt>
                <c:pt idx="1068">
                  <c:v>32.781129999999997</c:v>
                </c:pt>
                <c:pt idx="1069">
                  <c:v>32.807130000000001</c:v>
                </c:pt>
                <c:pt idx="1070">
                  <c:v>32.833129999999997</c:v>
                </c:pt>
                <c:pt idx="1071">
                  <c:v>32.85913</c:v>
                </c:pt>
                <c:pt idx="1072">
                  <c:v>32.885129999999997</c:v>
                </c:pt>
                <c:pt idx="1073">
                  <c:v>32.91113</c:v>
                </c:pt>
                <c:pt idx="1074">
                  <c:v>32.937130000000003</c:v>
                </c:pt>
                <c:pt idx="1075">
                  <c:v>32.96313</c:v>
                </c:pt>
                <c:pt idx="1076">
                  <c:v>32.989130000000003</c:v>
                </c:pt>
                <c:pt idx="1077">
                  <c:v>33.015129999999999</c:v>
                </c:pt>
                <c:pt idx="1078">
                  <c:v>33.041130000000003</c:v>
                </c:pt>
                <c:pt idx="1079">
                  <c:v>33.067129999999999</c:v>
                </c:pt>
                <c:pt idx="1080">
                  <c:v>33.093130000000002</c:v>
                </c:pt>
                <c:pt idx="1081">
                  <c:v>33.119129999999998</c:v>
                </c:pt>
                <c:pt idx="1082">
                  <c:v>33.145130000000002</c:v>
                </c:pt>
                <c:pt idx="1083">
                  <c:v>33.171129999999998</c:v>
                </c:pt>
                <c:pt idx="1084">
                  <c:v>33.197130000000001</c:v>
                </c:pt>
                <c:pt idx="1085">
                  <c:v>33.223129999999998</c:v>
                </c:pt>
                <c:pt idx="1086">
                  <c:v>33.249130000000001</c:v>
                </c:pt>
                <c:pt idx="1087">
                  <c:v>33.275129999999997</c:v>
                </c:pt>
                <c:pt idx="1088">
                  <c:v>33.301130000000001</c:v>
                </c:pt>
                <c:pt idx="1089">
                  <c:v>33.327129999999997</c:v>
                </c:pt>
                <c:pt idx="1090">
                  <c:v>33.35313</c:v>
                </c:pt>
                <c:pt idx="1091">
                  <c:v>33.379130000000004</c:v>
                </c:pt>
                <c:pt idx="1092">
                  <c:v>33.40513</c:v>
                </c:pt>
                <c:pt idx="1093">
                  <c:v>33.431130000000003</c:v>
                </c:pt>
                <c:pt idx="1094">
                  <c:v>33.457129999999999</c:v>
                </c:pt>
                <c:pt idx="1095">
                  <c:v>33.483130000000003</c:v>
                </c:pt>
                <c:pt idx="1096">
                  <c:v>33.509129999999999</c:v>
                </c:pt>
                <c:pt idx="1097">
                  <c:v>33.535130000000002</c:v>
                </c:pt>
                <c:pt idx="1098">
                  <c:v>33.561129999999999</c:v>
                </c:pt>
                <c:pt idx="1099">
                  <c:v>33.587130000000002</c:v>
                </c:pt>
                <c:pt idx="1100">
                  <c:v>33.613129999999998</c:v>
                </c:pt>
                <c:pt idx="1101">
                  <c:v>33.639130000000002</c:v>
                </c:pt>
                <c:pt idx="1102">
                  <c:v>33.665129999999998</c:v>
                </c:pt>
                <c:pt idx="1103">
                  <c:v>33.691130000000001</c:v>
                </c:pt>
                <c:pt idx="1104">
                  <c:v>33.717129999999997</c:v>
                </c:pt>
                <c:pt idx="1105">
                  <c:v>33.743130000000001</c:v>
                </c:pt>
                <c:pt idx="1106">
                  <c:v>33.769129999999997</c:v>
                </c:pt>
                <c:pt idx="1107">
                  <c:v>33.79513</c:v>
                </c:pt>
                <c:pt idx="1108">
                  <c:v>33.821129999999997</c:v>
                </c:pt>
                <c:pt idx="1109">
                  <c:v>33.84713</c:v>
                </c:pt>
                <c:pt idx="1110">
                  <c:v>33.873130000000003</c:v>
                </c:pt>
                <c:pt idx="1111">
                  <c:v>33.89913</c:v>
                </c:pt>
                <c:pt idx="1112">
                  <c:v>33.925130000000003</c:v>
                </c:pt>
                <c:pt idx="1113">
                  <c:v>33.951129999999999</c:v>
                </c:pt>
                <c:pt idx="1114">
                  <c:v>33.977130000000002</c:v>
                </c:pt>
                <c:pt idx="1115">
                  <c:v>34.003129999999999</c:v>
                </c:pt>
                <c:pt idx="1116">
                  <c:v>34.029130000000002</c:v>
                </c:pt>
                <c:pt idx="1117">
                  <c:v>34.055129999999998</c:v>
                </c:pt>
                <c:pt idx="1118">
                  <c:v>34.081130000000002</c:v>
                </c:pt>
                <c:pt idx="1119">
                  <c:v>34.107129999999998</c:v>
                </c:pt>
                <c:pt idx="1120">
                  <c:v>34.133130000000001</c:v>
                </c:pt>
                <c:pt idx="1121">
                  <c:v>34.159129999999998</c:v>
                </c:pt>
                <c:pt idx="1122">
                  <c:v>34.185130000000001</c:v>
                </c:pt>
                <c:pt idx="1123">
                  <c:v>34.211129999999997</c:v>
                </c:pt>
                <c:pt idx="1124">
                  <c:v>34.237130000000001</c:v>
                </c:pt>
                <c:pt idx="1125">
                  <c:v>34.263129999999997</c:v>
                </c:pt>
                <c:pt idx="1126">
                  <c:v>34.28913</c:v>
                </c:pt>
                <c:pt idx="1127">
                  <c:v>34.315130000000003</c:v>
                </c:pt>
                <c:pt idx="1128">
                  <c:v>34.34113</c:v>
                </c:pt>
                <c:pt idx="1129">
                  <c:v>34.367130000000003</c:v>
                </c:pt>
                <c:pt idx="1130">
                  <c:v>34.440031300000001</c:v>
                </c:pt>
                <c:pt idx="1131">
                  <c:v>34.440130000000003</c:v>
                </c:pt>
                <c:pt idx="1132">
                  <c:v>34.440151299999997</c:v>
                </c:pt>
                <c:pt idx="1133">
                  <c:v>34.471130000000002</c:v>
                </c:pt>
                <c:pt idx="1134">
                  <c:v>34.497129999999999</c:v>
                </c:pt>
                <c:pt idx="1135">
                  <c:v>34.523130000000002</c:v>
                </c:pt>
                <c:pt idx="1136">
                  <c:v>34.549129999999998</c:v>
                </c:pt>
                <c:pt idx="1137">
                  <c:v>34.575130000000001</c:v>
                </c:pt>
                <c:pt idx="1138">
                  <c:v>34.601129999999998</c:v>
                </c:pt>
                <c:pt idx="1139">
                  <c:v>34.627130000000001</c:v>
                </c:pt>
                <c:pt idx="1140">
                  <c:v>34.653129999999997</c:v>
                </c:pt>
                <c:pt idx="1141">
                  <c:v>34.679130000000001</c:v>
                </c:pt>
                <c:pt idx="1142">
                  <c:v>34.705129999999997</c:v>
                </c:pt>
                <c:pt idx="1143">
                  <c:v>34.73113</c:v>
                </c:pt>
                <c:pt idx="1144">
                  <c:v>34.757129999999997</c:v>
                </c:pt>
                <c:pt idx="1145">
                  <c:v>34.78313</c:v>
                </c:pt>
                <c:pt idx="1146">
                  <c:v>34.809130000000003</c:v>
                </c:pt>
                <c:pt idx="1147">
                  <c:v>34.835129999999999</c:v>
                </c:pt>
                <c:pt idx="1148">
                  <c:v>34.861130000000003</c:v>
                </c:pt>
                <c:pt idx="1149">
                  <c:v>34.887129999999999</c:v>
                </c:pt>
                <c:pt idx="1150">
                  <c:v>34.913130000000002</c:v>
                </c:pt>
                <c:pt idx="1151">
                  <c:v>34.939129999999999</c:v>
                </c:pt>
                <c:pt idx="1152">
                  <c:v>34.965130000000002</c:v>
                </c:pt>
                <c:pt idx="1153">
                  <c:v>34.991129999999998</c:v>
                </c:pt>
                <c:pt idx="1154">
                  <c:v>35.017130000000002</c:v>
                </c:pt>
                <c:pt idx="1155">
                  <c:v>35.043129999999998</c:v>
                </c:pt>
                <c:pt idx="1156">
                  <c:v>35.069130000000001</c:v>
                </c:pt>
                <c:pt idx="1157">
                  <c:v>35.095129999999997</c:v>
                </c:pt>
                <c:pt idx="1158">
                  <c:v>35.121130000000001</c:v>
                </c:pt>
                <c:pt idx="1159">
                  <c:v>35.147129999999997</c:v>
                </c:pt>
                <c:pt idx="1160">
                  <c:v>35.17313</c:v>
                </c:pt>
                <c:pt idx="1161">
                  <c:v>35.199129999999997</c:v>
                </c:pt>
                <c:pt idx="1162">
                  <c:v>35.22513</c:v>
                </c:pt>
                <c:pt idx="1163">
                  <c:v>35.251130000000003</c:v>
                </c:pt>
                <c:pt idx="1164">
                  <c:v>35.27713</c:v>
                </c:pt>
                <c:pt idx="1165">
                  <c:v>35.303130000000003</c:v>
                </c:pt>
                <c:pt idx="1166">
                  <c:v>35.329129999999999</c:v>
                </c:pt>
                <c:pt idx="1167">
                  <c:v>35.355130000000003</c:v>
                </c:pt>
                <c:pt idx="1168">
                  <c:v>35.381129999999999</c:v>
                </c:pt>
                <c:pt idx="1169">
                  <c:v>35.407130000000002</c:v>
                </c:pt>
                <c:pt idx="1170">
                  <c:v>35.433129999999998</c:v>
                </c:pt>
                <c:pt idx="1171">
                  <c:v>35.459130000000002</c:v>
                </c:pt>
                <c:pt idx="1172">
                  <c:v>35.485129999999998</c:v>
                </c:pt>
                <c:pt idx="1173">
                  <c:v>35.511130000000001</c:v>
                </c:pt>
                <c:pt idx="1174">
                  <c:v>35.537129999999998</c:v>
                </c:pt>
                <c:pt idx="1175">
                  <c:v>35.563130000000001</c:v>
                </c:pt>
                <c:pt idx="1176">
                  <c:v>35.589129999999997</c:v>
                </c:pt>
                <c:pt idx="1177">
                  <c:v>35.615130000000001</c:v>
                </c:pt>
                <c:pt idx="1178">
                  <c:v>35.641129999999997</c:v>
                </c:pt>
                <c:pt idx="1179">
                  <c:v>35.66713</c:v>
                </c:pt>
                <c:pt idx="1180">
                  <c:v>35.693129999999996</c:v>
                </c:pt>
                <c:pt idx="1181">
                  <c:v>35.71913</c:v>
                </c:pt>
                <c:pt idx="1182">
                  <c:v>35.745130000000003</c:v>
                </c:pt>
                <c:pt idx="1183">
                  <c:v>35.771129999999999</c:v>
                </c:pt>
                <c:pt idx="1184">
                  <c:v>35.797130000000003</c:v>
                </c:pt>
                <c:pt idx="1185">
                  <c:v>35.823129999999999</c:v>
                </c:pt>
                <c:pt idx="1186">
                  <c:v>35.849130000000002</c:v>
                </c:pt>
                <c:pt idx="1187">
                  <c:v>35.875129999999999</c:v>
                </c:pt>
                <c:pt idx="1188">
                  <c:v>35.901130000000002</c:v>
                </c:pt>
                <c:pt idx="1189">
                  <c:v>35.927129999999998</c:v>
                </c:pt>
                <c:pt idx="1190">
                  <c:v>35.953130000000002</c:v>
                </c:pt>
                <c:pt idx="1191">
                  <c:v>35.979129999999998</c:v>
                </c:pt>
                <c:pt idx="1192">
                  <c:v>36.005130000000001</c:v>
                </c:pt>
                <c:pt idx="1193">
                  <c:v>36.031129999999997</c:v>
                </c:pt>
                <c:pt idx="1194">
                  <c:v>36.057130000000001</c:v>
                </c:pt>
                <c:pt idx="1195">
                  <c:v>36.083129999999997</c:v>
                </c:pt>
                <c:pt idx="1196">
                  <c:v>36.10913</c:v>
                </c:pt>
                <c:pt idx="1197">
                  <c:v>36.135129999999997</c:v>
                </c:pt>
                <c:pt idx="1198">
                  <c:v>36.16113</c:v>
                </c:pt>
                <c:pt idx="1199">
                  <c:v>36.187130000000003</c:v>
                </c:pt>
                <c:pt idx="1200">
                  <c:v>36.21313</c:v>
                </c:pt>
                <c:pt idx="1201">
                  <c:v>36.239130000000003</c:v>
                </c:pt>
                <c:pt idx="1202">
                  <c:v>36.265129999999999</c:v>
                </c:pt>
                <c:pt idx="1203">
                  <c:v>36.291130000000003</c:v>
                </c:pt>
                <c:pt idx="1204">
                  <c:v>36.317129999999999</c:v>
                </c:pt>
                <c:pt idx="1205">
                  <c:v>36.343130000000002</c:v>
                </c:pt>
                <c:pt idx="1206">
                  <c:v>36.369129999999998</c:v>
                </c:pt>
                <c:pt idx="1207">
                  <c:v>36.395130000000002</c:v>
                </c:pt>
                <c:pt idx="1208">
                  <c:v>36.421129999999998</c:v>
                </c:pt>
                <c:pt idx="1209">
                  <c:v>36.447130000000001</c:v>
                </c:pt>
                <c:pt idx="1210">
                  <c:v>36.473129999999998</c:v>
                </c:pt>
                <c:pt idx="1211">
                  <c:v>36.499130000000001</c:v>
                </c:pt>
                <c:pt idx="1212">
                  <c:v>36.525129999999997</c:v>
                </c:pt>
                <c:pt idx="1213">
                  <c:v>36.551130000000001</c:v>
                </c:pt>
                <c:pt idx="1214">
                  <c:v>36.577129999999997</c:v>
                </c:pt>
                <c:pt idx="1215">
                  <c:v>36.60313</c:v>
                </c:pt>
                <c:pt idx="1216">
                  <c:v>36.629130000000004</c:v>
                </c:pt>
                <c:pt idx="1217">
                  <c:v>36.65513</c:v>
                </c:pt>
                <c:pt idx="1218">
                  <c:v>36.711030000000001</c:v>
                </c:pt>
                <c:pt idx="1219">
                  <c:v>36.711300000000001</c:v>
                </c:pt>
                <c:pt idx="1220">
                  <c:v>36.711213000000001</c:v>
                </c:pt>
                <c:pt idx="1221">
                  <c:v>36.759129999999999</c:v>
                </c:pt>
                <c:pt idx="1222">
                  <c:v>36.785130000000002</c:v>
                </c:pt>
                <c:pt idx="1223">
                  <c:v>36.811129999999999</c:v>
                </c:pt>
                <c:pt idx="1224">
                  <c:v>36.837130000000002</c:v>
                </c:pt>
                <c:pt idx="1225">
                  <c:v>36.863129999999998</c:v>
                </c:pt>
                <c:pt idx="1226">
                  <c:v>36.889130000000002</c:v>
                </c:pt>
                <c:pt idx="1227">
                  <c:v>36.915129999999998</c:v>
                </c:pt>
                <c:pt idx="1228">
                  <c:v>36.941130000000001</c:v>
                </c:pt>
                <c:pt idx="1229">
                  <c:v>36.967129999999997</c:v>
                </c:pt>
                <c:pt idx="1230">
                  <c:v>36.993130000000001</c:v>
                </c:pt>
                <c:pt idx="1231">
                  <c:v>37.019129999999997</c:v>
                </c:pt>
                <c:pt idx="1232">
                  <c:v>37.04513</c:v>
                </c:pt>
                <c:pt idx="1233">
                  <c:v>37.071129999999997</c:v>
                </c:pt>
                <c:pt idx="1234">
                  <c:v>37.09713</c:v>
                </c:pt>
                <c:pt idx="1235">
                  <c:v>37.123130000000003</c:v>
                </c:pt>
                <c:pt idx="1236">
                  <c:v>37.14913</c:v>
                </c:pt>
                <c:pt idx="1237">
                  <c:v>37.175130000000003</c:v>
                </c:pt>
                <c:pt idx="1238">
                  <c:v>37.201129999999999</c:v>
                </c:pt>
                <c:pt idx="1239">
                  <c:v>37.227130000000002</c:v>
                </c:pt>
                <c:pt idx="1240">
                  <c:v>37.253129999999999</c:v>
                </c:pt>
                <c:pt idx="1241">
                  <c:v>37.279130000000002</c:v>
                </c:pt>
                <c:pt idx="1242">
                  <c:v>37.305129999999998</c:v>
                </c:pt>
                <c:pt idx="1243">
                  <c:v>37.331130000000002</c:v>
                </c:pt>
                <c:pt idx="1244">
                  <c:v>37.357129999999998</c:v>
                </c:pt>
                <c:pt idx="1245">
                  <c:v>37.383130000000001</c:v>
                </c:pt>
                <c:pt idx="1246">
                  <c:v>37.409129999999998</c:v>
                </c:pt>
                <c:pt idx="1247">
                  <c:v>37.435130000000001</c:v>
                </c:pt>
                <c:pt idx="1248">
                  <c:v>37.461129999999997</c:v>
                </c:pt>
                <c:pt idx="1249">
                  <c:v>37.487130000000001</c:v>
                </c:pt>
                <c:pt idx="1250">
                  <c:v>37.513129999999997</c:v>
                </c:pt>
                <c:pt idx="1251">
                  <c:v>37.53913</c:v>
                </c:pt>
                <c:pt idx="1252">
                  <c:v>37.565130000000003</c:v>
                </c:pt>
                <c:pt idx="1253">
                  <c:v>37.59113</c:v>
                </c:pt>
                <c:pt idx="1254">
                  <c:v>37.617130000000003</c:v>
                </c:pt>
                <c:pt idx="1255">
                  <c:v>37.66413</c:v>
                </c:pt>
                <c:pt idx="1256">
                  <c:v>37.665129999999998</c:v>
                </c:pt>
                <c:pt idx="1257">
                  <c:v>37.666130000000003</c:v>
                </c:pt>
                <c:pt idx="1258">
                  <c:v>37.721130000000002</c:v>
                </c:pt>
                <c:pt idx="1259">
                  <c:v>37.747129999999999</c:v>
                </c:pt>
                <c:pt idx="1260">
                  <c:v>37.773130000000002</c:v>
                </c:pt>
                <c:pt idx="1261">
                  <c:v>37.799129999999998</c:v>
                </c:pt>
                <c:pt idx="1262">
                  <c:v>37.825130000000001</c:v>
                </c:pt>
                <c:pt idx="1263">
                  <c:v>37.851129999999998</c:v>
                </c:pt>
                <c:pt idx="1264">
                  <c:v>37.877130000000001</c:v>
                </c:pt>
                <c:pt idx="1265">
                  <c:v>37.903129999999997</c:v>
                </c:pt>
                <c:pt idx="1266">
                  <c:v>37.929130000000001</c:v>
                </c:pt>
                <c:pt idx="1267">
                  <c:v>37.955129999999997</c:v>
                </c:pt>
                <c:pt idx="1268">
                  <c:v>37.999991129999998</c:v>
                </c:pt>
                <c:pt idx="1269">
                  <c:v>38.000129999999999</c:v>
                </c:pt>
                <c:pt idx="1270">
                  <c:v>38.0001313</c:v>
                </c:pt>
                <c:pt idx="1271">
                  <c:v>38.059130000000003</c:v>
                </c:pt>
                <c:pt idx="1272">
                  <c:v>38.085129999999999</c:v>
                </c:pt>
                <c:pt idx="1273">
                  <c:v>38.111130000000003</c:v>
                </c:pt>
                <c:pt idx="1274">
                  <c:v>38.137129999999999</c:v>
                </c:pt>
                <c:pt idx="1275">
                  <c:v>38.163130000000002</c:v>
                </c:pt>
                <c:pt idx="1276">
                  <c:v>38.189129999999999</c:v>
                </c:pt>
                <c:pt idx="1277">
                  <c:v>38.215130000000002</c:v>
                </c:pt>
                <c:pt idx="1278">
                  <c:v>38.241129999999998</c:v>
                </c:pt>
                <c:pt idx="1279">
                  <c:v>38.267130000000002</c:v>
                </c:pt>
                <c:pt idx="1280">
                  <c:v>38.293129999999998</c:v>
                </c:pt>
                <c:pt idx="1281">
                  <c:v>38.319130000000001</c:v>
                </c:pt>
                <c:pt idx="1282">
                  <c:v>38.345129999999997</c:v>
                </c:pt>
                <c:pt idx="1283">
                  <c:v>38.371130000000001</c:v>
                </c:pt>
                <c:pt idx="1284">
                  <c:v>38.397129999999997</c:v>
                </c:pt>
                <c:pt idx="1285">
                  <c:v>38.42313</c:v>
                </c:pt>
                <c:pt idx="1286">
                  <c:v>38.449129999999997</c:v>
                </c:pt>
                <c:pt idx="1287">
                  <c:v>38.47513</c:v>
                </c:pt>
                <c:pt idx="1288">
                  <c:v>38.501130000000003</c:v>
                </c:pt>
                <c:pt idx="1289">
                  <c:v>38.52713</c:v>
                </c:pt>
                <c:pt idx="1290">
                  <c:v>38.553130000000003</c:v>
                </c:pt>
                <c:pt idx="1291">
                  <c:v>38.579129999999999</c:v>
                </c:pt>
                <c:pt idx="1292">
                  <c:v>38.605130000000003</c:v>
                </c:pt>
                <c:pt idx="1293">
                  <c:v>38.631129999999999</c:v>
                </c:pt>
                <c:pt idx="1294">
                  <c:v>38.657130000000002</c:v>
                </c:pt>
                <c:pt idx="1295">
                  <c:v>38.683129999999998</c:v>
                </c:pt>
                <c:pt idx="1296">
                  <c:v>38.709130000000002</c:v>
                </c:pt>
                <c:pt idx="1297">
                  <c:v>38.735129999999998</c:v>
                </c:pt>
                <c:pt idx="1298">
                  <c:v>38.761130000000001</c:v>
                </c:pt>
                <c:pt idx="1299">
                  <c:v>38.787129999999998</c:v>
                </c:pt>
                <c:pt idx="1300">
                  <c:v>38.813130000000001</c:v>
                </c:pt>
                <c:pt idx="1301">
                  <c:v>38.839129999999997</c:v>
                </c:pt>
                <c:pt idx="1302">
                  <c:v>38.865130000000001</c:v>
                </c:pt>
                <c:pt idx="1303">
                  <c:v>38.891129999999997</c:v>
                </c:pt>
                <c:pt idx="1304">
                  <c:v>38.91713</c:v>
                </c:pt>
                <c:pt idx="1305">
                  <c:v>38.943129999999996</c:v>
                </c:pt>
                <c:pt idx="1306">
                  <c:v>38.96913</c:v>
                </c:pt>
                <c:pt idx="1307">
                  <c:v>38.995130000000003</c:v>
                </c:pt>
                <c:pt idx="1308">
                  <c:v>39.021129999999999</c:v>
                </c:pt>
                <c:pt idx="1309">
                  <c:v>39.047130000000003</c:v>
                </c:pt>
                <c:pt idx="1310">
                  <c:v>39.073129999999999</c:v>
                </c:pt>
                <c:pt idx="1311">
                  <c:v>39.099130000000002</c:v>
                </c:pt>
                <c:pt idx="1312">
                  <c:v>39.125129999999999</c:v>
                </c:pt>
                <c:pt idx="1313">
                  <c:v>39.151130000000002</c:v>
                </c:pt>
                <c:pt idx="1314">
                  <c:v>39.177129999999998</c:v>
                </c:pt>
                <c:pt idx="1315">
                  <c:v>39.203130000000002</c:v>
                </c:pt>
                <c:pt idx="1316">
                  <c:v>39.229129999999998</c:v>
                </c:pt>
                <c:pt idx="1317">
                  <c:v>39.255130000000001</c:v>
                </c:pt>
                <c:pt idx="1318">
                  <c:v>39.281129999999997</c:v>
                </c:pt>
                <c:pt idx="1319">
                  <c:v>39.307130000000001</c:v>
                </c:pt>
                <c:pt idx="1320">
                  <c:v>39.333129999999997</c:v>
                </c:pt>
                <c:pt idx="1321">
                  <c:v>39.35913</c:v>
                </c:pt>
                <c:pt idx="1322">
                  <c:v>39.385129999999997</c:v>
                </c:pt>
                <c:pt idx="1323">
                  <c:v>39.41113</c:v>
                </c:pt>
                <c:pt idx="1324">
                  <c:v>39.437130000000003</c:v>
                </c:pt>
                <c:pt idx="1325">
                  <c:v>39.491000131299998</c:v>
                </c:pt>
                <c:pt idx="1326">
                  <c:v>39.491001300000001</c:v>
                </c:pt>
                <c:pt idx="1327">
                  <c:v>39.491001300000001</c:v>
                </c:pt>
                <c:pt idx="1328">
                  <c:v>39.541130000000003</c:v>
                </c:pt>
                <c:pt idx="1329">
                  <c:v>39.567129999999999</c:v>
                </c:pt>
                <c:pt idx="1330">
                  <c:v>39.593130000000002</c:v>
                </c:pt>
                <c:pt idx="1331">
                  <c:v>39.619129999999998</c:v>
                </c:pt>
                <c:pt idx="1332">
                  <c:v>39.645130000000002</c:v>
                </c:pt>
                <c:pt idx="1333">
                  <c:v>39.671129999999998</c:v>
                </c:pt>
                <c:pt idx="1334">
                  <c:v>39.697130000000001</c:v>
                </c:pt>
                <c:pt idx="1335">
                  <c:v>39.723129999999998</c:v>
                </c:pt>
                <c:pt idx="1336">
                  <c:v>39.749130000000001</c:v>
                </c:pt>
                <c:pt idx="1337">
                  <c:v>39.775129999999997</c:v>
                </c:pt>
                <c:pt idx="1338">
                  <c:v>39.801130000000001</c:v>
                </c:pt>
                <c:pt idx="1339">
                  <c:v>39.827129999999997</c:v>
                </c:pt>
                <c:pt idx="1340">
                  <c:v>39.85313</c:v>
                </c:pt>
                <c:pt idx="1341">
                  <c:v>39.879130000000004</c:v>
                </c:pt>
                <c:pt idx="1342">
                  <c:v>39.90513</c:v>
                </c:pt>
                <c:pt idx="1343">
                  <c:v>39.931130000000003</c:v>
                </c:pt>
                <c:pt idx="1344">
                  <c:v>39.957129999999999</c:v>
                </c:pt>
                <c:pt idx="1345">
                  <c:v>39.983130000000003</c:v>
                </c:pt>
                <c:pt idx="1346">
                  <c:v>40.009129999999999</c:v>
                </c:pt>
                <c:pt idx="1347">
                  <c:v>40.035130000000002</c:v>
                </c:pt>
                <c:pt idx="1348">
                  <c:v>40.061129999999999</c:v>
                </c:pt>
                <c:pt idx="1349">
                  <c:v>40.087130000000002</c:v>
                </c:pt>
                <c:pt idx="1350">
                  <c:v>40.113129999999998</c:v>
                </c:pt>
                <c:pt idx="1351">
                  <c:v>40.139130000000002</c:v>
                </c:pt>
                <c:pt idx="1352">
                  <c:v>40.165129999999998</c:v>
                </c:pt>
                <c:pt idx="1353">
                  <c:v>40.191130000000001</c:v>
                </c:pt>
                <c:pt idx="1354">
                  <c:v>40.263713000000003</c:v>
                </c:pt>
                <c:pt idx="1355">
                  <c:v>40.264130000000002</c:v>
                </c:pt>
                <c:pt idx="1356">
                  <c:v>40.265129999999999</c:v>
                </c:pt>
                <c:pt idx="1357">
                  <c:v>40.266129999999997</c:v>
                </c:pt>
                <c:pt idx="1358">
                  <c:v>40.321129999999997</c:v>
                </c:pt>
                <c:pt idx="1359">
                  <c:v>40.34713</c:v>
                </c:pt>
                <c:pt idx="1360">
                  <c:v>40.373130000000003</c:v>
                </c:pt>
                <c:pt idx="1361">
                  <c:v>40.39913</c:v>
                </c:pt>
                <c:pt idx="1362">
                  <c:v>40.425130000000003</c:v>
                </c:pt>
                <c:pt idx="1363">
                  <c:v>40.451129999999999</c:v>
                </c:pt>
                <c:pt idx="1364">
                  <c:v>40.477130000000002</c:v>
                </c:pt>
                <c:pt idx="1365">
                  <c:v>40.503129999999999</c:v>
                </c:pt>
                <c:pt idx="1366">
                  <c:v>40.529130000000002</c:v>
                </c:pt>
                <c:pt idx="1367">
                  <c:v>40.555129999999998</c:v>
                </c:pt>
                <c:pt idx="1368">
                  <c:v>40.581130000000002</c:v>
                </c:pt>
                <c:pt idx="1369">
                  <c:v>40.607129999999998</c:v>
                </c:pt>
                <c:pt idx="1370">
                  <c:v>40.633130000000001</c:v>
                </c:pt>
                <c:pt idx="1371">
                  <c:v>40.659129999999998</c:v>
                </c:pt>
                <c:pt idx="1372">
                  <c:v>40.685130000000001</c:v>
                </c:pt>
                <c:pt idx="1373">
                  <c:v>40.711129999999997</c:v>
                </c:pt>
                <c:pt idx="1374">
                  <c:v>40.737130000000001</c:v>
                </c:pt>
                <c:pt idx="1375">
                  <c:v>40.763129999999997</c:v>
                </c:pt>
                <c:pt idx="1376">
                  <c:v>40.78913</c:v>
                </c:pt>
                <c:pt idx="1377">
                  <c:v>40.815130000000003</c:v>
                </c:pt>
                <c:pt idx="1378">
                  <c:v>40.84113</c:v>
                </c:pt>
                <c:pt idx="1379">
                  <c:v>40.867130000000003</c:v>
                </c:pt>
                <c:pt idx="1380">
                  <c:v>40.893129999999999</c:v>
                </c:pt>
                <c:pt idx="1381">
                  <c:v>40.919130000000003</c:v>
                </c:pt>
                <c:pt idx="1382">
                  <c:v>40.945129999999999</c:v>
                </c:pt>
                <c:pt idx="1383">
                  <c:v>40.971130000000002</c:v>
                </c:pt>
                <c:pt idx="1384">
                  <c:v>40.997129999999999</c:v>
                </c:pt>
                <c:pt idx="1385">
                  <c:v>41.023130000000002</c:v>
                </c:pt>
                <c:pt idx="1386">
                  <c:v>41.049129999999998</c:v>
                </c:pt>
                <c:pt idx="1387">
                  <c:v>41.075130000000001</c:v>
                </c:pt>
                <c:pt idx="1388">
                  <c:v>41.101129999999998</c:v>
                </c:pt>
                <c:pt idx="1389">
                  <c:v>41.127130000000001</c:v>
                </c:pt>
                <c:pt idx="1390">
                  <c:v>41.153129999999997</c:v>
                </c:pt>
                <c:pt idx="1391">
                  <c:v>41.179130000000001</c:v>
                </c:pt>
                <c:pt idx="1392">
                  <c:v>41.205129999999997</c:v>
                </c:pt>
                <c:pt idx="1393">
                  <c:v>41.23113</c:v>
                </c:pt>
                <c:pt idx="1394">
                  <c:v>41.257129999999997</c:v>
                </c:pt>
                <c:pt idx="1395">
                  <c:v>41.28313</c:v>
                </c:pt>
                <c:pt idx="1396">
                  <c:v>41.309130000000003</c:v>
                </c:pt>
                <c:pt idx="1397">
                  <c:v>41.335129999999999</c:v>
                </c:pt>
                <c:pt idx="1398">
                  <c:v>41.361130000000003</c:v>
                </c:pt>
                <c:pt idx="1399">
                  <c:v>41.387129999999999</c:v>
                </c:pt>
                <c:pt idx="1400">
                  <c:v>41.413130000000002</c:v>
                </c:pt>
                <c:pt idx="1401">
                  <c:v>41.439129999999999</c:v>
                </c:pt>
                <c:pt idx="1402">
                  <c:v>41.465130000000002</c:v>
                </c:pt>
                <c:pt idx="1403">
                  <c:v>41.491129999999998</c:v>
                </c:pt>
                <c:pt idx="1404">
                  <c:v>41.517130000000002</c:v>
                </c:pt>
                <c:pt idx="1405">
                  <c:v>41.543129999999998</c:v>
                </c:pt>
                <c:pt idx="1406">
                  <c:v>41.569130000000001</c:v>
                </c:pt>
                <c:pt idx="1407">
                  <c:v>41.595129999999997</c:v>
                </c:pt>
                <c:pt idx="1408">
                  <c:v>41.621130000000001</c:v>
                </c:pt>
                <c:pt idx="1409">
                  <c:v>41.647129999999997</c:v>
                </c:pt>
                <c:pt idx="1410">
                  <c:v>41.67313</c:v>
                </c:pt>
                <c:pt idx="1411">
                  <c:v>41.699129999999997</c:v>
                </c:pt>
                <c:pt idx="1412">
                  <c:v>41.72513</c:v>
                </c:pt>
                <c:pt idx="1413">
                  <c:v>41.751130000000003</c:v>
                </c:pt>
                <c:pt idx="1414">
                  <c:v>41.77713</c:v>
                </c:pt>
                <c:pt idx="1415">
                  <c:v>41.803130000000003</c:v>
                </c:pt>
                <c:pt idx="1416">
                  <c:v>41.829129999999999</c:v>
                </c:pt>
                <c:pt idx="1417">
                  <c:v>41.855130000000003</c:v>
                </c:pt>
                <c:pt idx="1418">
                  <c:v>41.881129999999999</c:v>
                </c:pt>
                <c:pt idx="1419">
                  <c:v>41.907130000000002</c:v>
                </c:pt>
                <c:pt idx="1420">
                  <c:v>41.933129999999998</c:v>
                </c:pt>
                <c:pt idx="1421">
                  <c:v>41.959130000000002</c:v>
                </c:pt>
                <c:pt idx="1422">
                  <c:v>41.985129999999998</c:v>
                </c:pt>
                <c:pt idx="1423">
                  <c:v>42.011130000000001</c:v>
                </c:pt>
                <c:pt idx="1424">
                  <c:v>42.037129999999998</c:v>
                </c:pt>
                <c:pt idx="1425">
                  <c:v>42.063130000000001</c:v>
                </c:pt>
                <c:pt idx="1426">
                  <c:v>42.089129999999997</c:v>
                </c:pt>
                <c:pt idx="1427">
                  <c:v>42.115130000000001</c:v>
                </c:pt>
                <c:pt idx="1428">
                  <c:v>42.141129999999997</c:v>
                </c:pt>
                <c:pt idx="1429">
                  <c:v>42.16713</c:v>
                </c:pt>
                <c:pt idx="1430">
                  <c:v>42.193129999999996</c:v>
                </c:pt>
                <c:pt idx="1431">
                  <c:v>42.21913</c:v>
                </c:pt>
                <c:pt idx="1432">
                  <c:v>42.245130000000003</c:v>
                </c:pt>
                <c:pt idx="1433">
                  <c:v>42.271129999999999</c:v>
                </c:pt>
                <c:pt idx="1434">
                  <c:v>42.297130000000003</c:v>
                </c:pt>
                <c:pt idx="1435">
                  <c:v>42.323129999999999</c:v>
                </c:pt>
                <c:pt idx="1436">
                  <c:v>42.349130000000002</c:v>
                </c:pt>
                <c:pt idx="1437">
                  <c:v>42.375129999999999</c:v>
                </c:pt>
                <c:pt idx="1438">
                  <c:v>42.401130000000002</c:v>
                </c:pt>
                <c:pt idx="1439">
                  <c:v>42.427129999999998</c:v>
                </c:pt>
                <c:pt idx="1440">
                  <c:v>42.453130000000002</c:v>
                </c:pt>
                <c:pt idx="1441">
                  <c:v>42.479129999999998</c:v>
                </c:pt>
                <c:pt idx="1442">
                  <c:v>42.505130000000001</c:v>
                </c:pt>
                <c:pt idx="1443">
                  <c:v>42.531129999999997</c:v>
                </c:pt>
                <c:pt idx="1444">
                  <c:v>42.557130000000001</c:v>
                </c:pt>
                <c:pt idx="1445">
                  <c:v>42.583129999999997</c:v>
                </c:pt>
                <c:pt idx="1446">
                  <c:v>42.60913</c:v>
                </c:pt>
                <c:pt idx="1447">
                  <c:v>42.635129999999997</c:v>
                </c:pt>
                <c:pt idx="1448">
                  <c:v>42.66113</c:v>
                </c:pt>
                <c:pt idx="1449">
                  <c:v>42.687130000000003</c:v>
                </c:pt>
                <c:pt idx="1450">
                  <c:v>42.71313</c:v>
                </c:pt>
                <c:pt idx="1451">
                  <c:v>42.739130000000003</c:v>
                </c:pt>
                <c:pt idx="1452">
                  <c:v>42.765129999999999</c:v>
                </c:pt>
                <c:pt idx="1453">
                  <c:v>42.791130000000003</c:v>
                </c:pt>
                <c:pt idx="1454">
                  <c:v>42.817129999999999</c:v>
                </c:pt>
                <c:pt idx="1455">
                  <c:v>42.843130000000002</c:v>
                </c:pt>
                <c:pt idx="1456">
                  <c:v>42.869129999999998</c:v>
                </c:pt>
                <c:pt idx="1457">
                  <c:v>42.895130000000002</c:v>
                </c:pt>
                <c:pt idx="1458">
                  <c:v>42.921129999999998</c:v>
                </c:pt>
                <c:pt idx="1459">
                  <c:v>42.947130000000001</c:v>
                </c:pt>
                <c:pt idx="1460">
                  <c:v>42.973129999999998</c:v>
                </c:pt>
                <c:pt idx="1461">
                  <c:v>42.999130000000001</c:v>
                </c:pt>
                <c:pt idx="1462">
                  <c:v>43.025129999999997</c:v>
                </c:pt>
                <c:pt idx="1463">
                  <c:v>43.051130000000001</c:v>
                </c:pt>
                <c:pt idx="1464">
                  <c:v>43.077129999999997</c:v>
                </c:pt>
                <c:pt idx="1465">
                  <c:v>43.10313</c:v>
                </c:pt>
                <c:pt idx="1466">
                  <c:v>43.129130000000004</c:v>
                </c:pt>
                <c:pt idx="1467">
                  <c:v>43.15513</c:v>
                </c:pt>
                <c:pt idx="1468">
                  <c:v>43.181130000000003</c:v>
                </c:pt>
                <c:pt idx="1469">
                  <c:v>43.207129999999999</c:v>
                </c:pt>
                <c:pt idx="1470">
                  <c:v>43.233130000000003</c:v>
                </c:pt>
                <c:pt idx="1471">
                  <c:v>43.259129999999999</c:v>
                </c:pt>
                <c:pt idx="1472">
                  <c:v>43.285130000000002</c:v>
                </c:pt>
                <c:pt idx="1473">
                  <c:v>43.311129999999999</c:v>
                </c:pt>
                <c:pt idx="1474">
                  <c:v>43.337130000000002</c:v>
                </c:pt>
                <c:pt idx="1475">
                  <c:v>43.363129999999998</c:v>
                </c:pt>
                <c:pt idx="1476">
                  <c:v>43.389130000000002</c:v>
                </c:pt>
                <c:pt idx="1477">
                  <c:v>43.415129999999998</c:v>
                </c:pt>
                <c:pt idx="1478">
                  <c:v>43.441130000000001</c:v>
                </c:pt>
                <c:pt idx="1479">
                  <c:v>43.467129999999997</c:v>
                </c:pt>
                <c:pt idx="1480">
                  <c:v>43.505313000000001</c:v>
                </c:pt>
                <c:pt idx="1481">
                  <c:v>43.506129999999999</c:v>
                </c:pt>
                <c:pt idx="1482">
                  <c:v>43.507129999999997</c:v>
                </c:pt>
                <c:pt idx="1483">
                  <c:v>43.571129999999997</c:v>
                </c:pt>
                <c:pt idx="1484">
                  <c:v>43.59713</c:v>
                </c:pt>
                <c:pt idx="1485">
                  <c:v>43.623130000000003</c:v>
                </c:pt>
                <c:pt idx="1486">
                  <c:v>43.64913</c:v>
                </c:pt>
                <c:pt idx="1487">
                  <c:v>43.675130000000003</c:v>
                </c:pt>
                <c:pt idx="1488">
                  <c:v>43.701129999999999</c:v>
                </c:pt>
                <c:pt idx="1489">
                  <c:v>43.727130000000002</c:v>
                </c:pt>
                <c:pt idx="1490">
                  <c:v>43.753129999999999</c:v>
                </c:pt>
                <c:pt idx="1491">
                  <c:v>43.779130000000002</c:v>
                </c:pt>
                <c:pt idx="1492">
                  <c:v>43.805129999999998</c:v>
                </c:pt>
                <c:pt idx="1493">
                  <c:v>43.831130000000002</c:v>
                </c:pt>
                <c:pt idx="1494">
                  <c:v>43.857129999999998</c:v>
                </c:pt>
                <c:pt idx="1495">
                  <c:v>43.883130000000001</c:v>
                </c:pt>
                <c:pt idx="1496">
                  <c:v>43.909129999999998</c:v>
                </c:pt>
                <c:pt idx="1497">
                  <c:v>43.935130000000001</c:v>
                </c:pt>
                <c:pt idx="1498">
                  <c:v>43.961129999999997</c:v>
                </c:pt>
                <c:pt idx="1499">
                  <c:v>43.987130000000001</c:v>
                </c:pt>
                <c:pt idx="1500">
                  <c:v>44.013129999999997</c:v>
                </c:pt>
                <c:pt idx="1501">
                  <c:v>44.03913</c:v>
                </c:pt>
                <c:pt idx="1502">
                  <c:v>44.065130000000003</c:v>
                </c:pt>
                <c:pt idx="1503">
                  <c:v>44.09113</c:v>
                </c:pt>
                <c:pt idx="1504">
                  <c:v>44.117130000000003</c:v>
                </c:pt>
                <c:pt idx="1505">
                  <c:v>44.143129999999999</c:v>
                </c:pt>
                <c:pt idx="1506">
                  <c:v>44.169130000000003</c:v>
                </c:pt>
                <c:pt idx="1507">
                  <c:v>44.195129999999999</c:v>
                </c:pt>
                <c:pt idx="1508">
                  <c:v>44.221130000000002</c:v>
                </c:pt>
                <c:pt idx="1509">
                  <c:v>44.247129999999999</c:v>
                </c:pt>
                <c:pt idx="1510">
                  <c:v>44.273130000000002</c:v>
                </c:pt>
                <c:pt idx="1511">
                  <c:v>44.299129999999998</c:v>
                </c:pt>
                <c:pt idx="1512">
                  <c:v>44.325130000000001</c:v>
                </c:pt>
                <c:pt idx="1513">
                  <c:v>44.351129999999998</c:v>
                </c:pt>
                <c:pt idx="1514">
                  <c:v>44.377130000000001</c:v>
                </c:pt>
                <c:pt idx="1515">
                  <c:v>44.403129999999997</c:v>
                </c:pt>
                <c:pt idx="1516">
                  <c:v>44.429130000000001</c:v>
                </c:pt>
                <c:pt idx="1517">
                  <c:v>44.455129999999997</c:v>
                </c:pt>
                <c:pt idx="1518">
                  <c:v>44.48113</c:v>
                </c:pt>
                <c:pt idx="1519">
                  <c:v>44.507129999999997</c:v>
                </c:pt>
                <c:pt idx="1520">
                  <c:v>44.53313</c:v>
                </c:pt>
                <c:pt idx="1521">
                  <c:v>44.579129999999999</c:v>
                </c:pt>
                <c:pt idx="1522">
                  <c:v>44.584130000000002</c:v>
                </c:pt>
                <c:pt idx="1523">
                  <c:v>44.589112999999998</c:v>
                </c:pt>
                <c:pt idx="1524">
                  <c:v>44.637129999999999</c:v>
                </c:pt>
                <c:pt idx="1525">
                  <c:v>44.663130000000002</c:v>
                </c:pt>
                <c:pt idx="1526">
                  <c:v>44.689129999999999</c:v>
                </c:pt>
                <c:pt idx="1527">
                  <c:v>44.715130000000002</c:v>
                </c:pt>
                <c:pt idx="1528">
                  <c:v>44.741129999999998</c:v>
                </c:pt>
                <c:pt idx="1529">
                  <c:v>44.767130000000002</c:v>
                </c:pt>
                <c:pt idx="1530">
                  <c:v>44.793129999999998</c:v>
                </c:pt>
                <c:pt idx="1531">
                  <c:v>44.819130000000001</c:v>
                </c:pt>
                <c:pt idx="1532">
                  <c:v>44.845129999999997</c:v>
                </c:pt>
                <c:pt idx="1533">
                  <c:v>44.871130000000001</c:v>
                </c:pt>
                <c:pt idx="1534">
                  <c:v>44.897129999999997</c:v>
                </c:pt>
                <c:pt idx="1535">
                  <c:v>44.92313</c:v>
                </c:pt>
                <c:pt idx="1536">
                  <c:v>44.949129999999997</c:v>
                </c:pt>
                <c:pt idx="1537">
                  <c:v>44.97513</c:v>
                </c:pt>
                <c:pt idx="1538">
                  <c:v>45.001130000000003</c:v>
                </c:pt>
                <c:pt idx="1539">
                  <c:v>45.02713</c:v>
                </c:pt>
                <c:pt idx="1540">
                  <c:v>45.053130000000003</c:v>
                </c:pt>
                <c:pt idx="1541">
                  <c:v>45.079129999999999</c:v>
                </c:pt>
                <c:pt idx="1542">
                  <c:v>45.105130000000003</c:v>
                </c:pt>
                <c:pt idx="1543">
                  <c:v>45.131129999999999</c:v>
                </c:pt>
                <c:pt idx="1544">
                  <c:v>45.157130000000002</c:v>
                </c:pt>
                <c:pt idx="1545">
                  <c:v>45.183129999999998</c:v>
                </c:pt>
                <c:pt idx="1546">
                  <c:v>45.209130000000002</c:v>
                </c:pt>
                <c:pt idx="1547">
                  <c:v>45.235129999999998</c:v>
                </c:pt>
                <c:pt idx="1548">
                  <c:v>45.261130000000001</c:v>
                </c:pt>
                <c:pt idx="1549">
                  <c:v>45.287129999999998</c:v>
                </c:pt>
                <c:pt idx="1550">
                  <c:v>45.313130000000001</c:v>
                </c:pt>
                <c:pt idx="1551">
                  <c:v>45.339129999999997</c:v>
                </c:pt>
                <c:pt idx="1552">
                  <c:v>45.365130000000001</c:v>
                </c:pt>
                <c:pt idx="1553">
                  <c:v>45.391129999999997</c:v>
                </c:pt>
                <c:pt idx="1554">
                  <c:v>45.41713</c:v>
                </c:pt>
                <c:pt idx="1555">
                  <c:v>45.443129999999996</c:v>
                </c:pt>
                <c:pt idx="1556">
                  <c:v>45.46913</c:v>
                </c:pt>
                <c:pt idx="1557">
                  <c:v>45.495130000000003</c:v>
                </c:pt>
                <c:pt idx="1558">
                  <c:v>45.521129999999999</c:v>
                </c:pt>
                <c:pt idx="1559">
                  <c:v>45.547130000000003</c:v>
                </c:pt>
                <c:pt idx="1560">
                  <c:v>45.573129999999999</c:v>
                </c:pt>
                <c:pt idx="1561">
                  <c:v>45.599130000000002</c:v>
                </c:pt>
                <c:pt idx="1562">
                  <c:v>45.625129999999999</c:v>
                </c:pt>
                <c:pt idx="1563">
                  <c:v>45.651130000000002</c:v>
                </c:pt>
                <c:pt idx="1564">
                  <c:v>45.677129999999998</c:v>
                </c:pt>
                <c:pt idx="1565">
                  <c:v>45.703130000000002</c:v>
                </c:pt>
                <c:pt idx="1566">
                  <c:v>45.729129999999998</c:v>
                </c:pt>
                <c:pt idx="1567">
                  <c:v>45.755130000000001</c:v>
                </c:pt>
                <c:pt idx="1568">
                  <c:v>45.781129999999997</c:v>
                </c:pt>
                <c:pt idx="1569">
                  <c:v>45.807130000000001</c:v>
                </c:pt>
                <c:pt idx="1570">
                  <c:v>45.833129999999997</c:v>
                </c:pt>
                <c:pt idx="1571">
                  <c:v>45.85913</c:v>
                </c:pt>
                <c:pt idx="1572">
                  <c:v>45.885129999999997</c:v>
                </c:pt>
                <c:pt idx="1573">
                  <c:v>45.91113</c:v>
                </c:pt>
                <c:pt idx="1574">
                  <c:v>45.937130000000003</c:v>
                </c:pt>
                <c:pt idx="1575">
                  <c:v>45.96313</c:v>
                </c:pt>
                <c:pt idx="1576">
                  <c:v>45.989130000000003</c:v>
                </c:pt>
                <c:pt idx="1577">
                  <c:v>46.015129999999999</c:v>
                </c:pt>
                <c:pt idx="1578">
                  <c:v>46.041130000000003</c:v>
                </c:pt>
                <c:pt idx="1579">
                  <c:v>46.067129999999999</c:v>
                </c:pt>
                <c:pt idx="1580">
                  <c:v>46.093130000000002</c:v>
                </c:pt>
                <c:pt idx="1581">
                  <c:v>46.119129999999998</c:v>
                </c:pt>
                <c:pt idx="1582">
                  <c:v>46.145130000000002</c:v>
                </c:pt>
                <c:pt idx="1583">
                  <c:v>46.171129999999998</c:v>
                </c:pt>
                <c:pt idx="1584">
                  <c:v>46.197130000000001</c:v>
                </c:pt>
                <c:pt idx="1585">
                  <c:v>46.223129999999998</c:v>
                </c:pt>
                <c:pt idx="1586">
                  <c:v>46.249130000000001</c:v>
                </c:pt>
                <c:pt idx="1587">
                  <c:v>46.275129999999997</c:v>
                </c:pt>
                <c:pt idx="1588">
                  <c:v>46.301130000000001</c:v>
                </c:pt>
                <c:pt idx="1589">
                  <c:v>46.327129999999997</c:v>
                </c:pt>
                <c:pt idx="1590">
                  <c:v>46.35313</c:v>
                </c:pt>
                <c:pt idx="1591">
                  <c:v>46.379130000000004</c:v>
                </c:pt>
                <c:pt idx="1592">
                  <c:v>46.40513</c:v>
                </c:pt>
                <c:pt idx="1593">
                  <c:v>46.431130000000003</c:v>
                </c:pt>
                <c:pt idx="1594">
                  <c:v>46.457129999999999</c:v>
                </c:pt>
                <c:pt idx="1595">
                  <c:v>46.483130000000003</c:v>
                </c:pt>
                <c:pt idx="1596">
                  <c:v>46.509129999999999</c:v>
                </c:pt>
                <c:pt idx="1597">
                  <c:v>46.535130000000002</c:v>
                </c:pt>
                <c:pt idx="1598">
                  <c:v>46.561129999999999</c:v>
                </c:pt>
                <c:pt idx="1599">
                  <c:v>46.587130000000002</c:v>
                </c:pt>
                <c:pt idx="1600">
                  <c:v>46.613129999999998</c:v>
                </c:pt>
                <c:pt idx="1601">
                  <c:v>46.639130000000002</c:v>
                </c:pt>
                <c:pt idx="1602">
                  <c:v>46.665129999999998</c:v>
                </c:pt>
                <c:pt idx="1603">
                  <c:v>46.691130000000001</c:v>
                </c:pt>
                <c:pt idx="1604">
                  <c:v>46.717129999999997</c:v>
                </c:pt>
                <c:pt idx="1605">
                  <c:v>46.743130000000001</c:v>
                </c:pt>
                <c:pt idx="1606">
                  <c:v>46.769129999999997</c:v>
                </c:pt>
                <c:pt idx="1607">
                  <c:v>46.79513</c:v>
                </c:pt>
                <c:pt idx="1608">
                  <c:v>46.821129999999997</c:v>
                </c:pt>
                <c:pt idx="1609">
                  <c:v>46.84713</c:v>
                </c:pt>
                <c:pt idx="1610">
                  <c:v>46.873130000000003</c:v>
                </c:pt>
                <c:pt idx="1611">
                  <c:v>46.89913</c:v>
                </c:pt>
                <c:pt idx="1612">
                  <c:v>46.925130000000003</c:v>
                </c:pt>
                <c:pt idx="1613">
                  <c:v>46.951129999999999</c:v>
                </c:pt>
                <c:pt idx="1614">
                  <c:v>46.977130000000002</c:v>
                </c:pt>
                <c:pt idx="1615">
                  <c:v>47.003129999999999</c:v>
                </c:pt>
                <c:pt idx="1616">
                  <c:v>47.029130000000002</c:v>
                </c:pt>
                <c:pt idx="1617">
                  <c:v>47.055129999999998</c:v>
                </c:pt>
                <c:pt idx="1618">
                  <c:v>47.081130000000002</c:v>
                </c:pt>
                <c:pt idx="1619">
                  <c:v>47.107129999999998</c:v>
                </c:pt>
                <c:pt idx="1620">
                  <c:v>47.133130000000001</c:v>
                </c:pt>
                <c:pt idx="1621">
                  <c:v>47.159129999999998</c:v>
                </c:pt>
                <c:pt idx="1622">
                  <c:v>47.185130000000001</c:v>
                </c:pt>
                <c:pt idx="1623">
                  <c:v>47.211129999999997</c:v>
                </c:pt>
                <c:pt idx="1624">
                  <c:v>47.237130000000001</c:v>
                </c:pt>
                <c:pt idx="1625">
                  <c:v>47.263129999999997</c:v>
                </c:pt>
                <c:pt idx="1626">
                  <c:v>47.28913</c:v>
                </c:pt>
                <c:pt idx="1627">
                  <c:v>47.315130000000003</c:v>
                </c:pt>
                <c:pt idx="1628">
                  <c:v>47.34113</c:v>
                </c:pt>
                <c:pt idx="1629">
                  <c:v>47.367130000000003</c:v>
                </c:pt>
                <c:pt idx="1630">
                  <c:v>47.393129999999999</c:v>
                </c:pt>
                <c:pt idx="1631">
                  <c:v>47.419130000000003</c:v>
                </c:pt>
                <c:pt idx="1632">
                  <c:v>47.445129999999999</c:v>
                </c:pt>
                <c:pt idx="1633">
                  <c:v>47.471130000000002</c:v>
                </c:pt>
                <c:pt idx="1634">
                  <c:v>47.497129999999999</c:v>
                </c:pt>
                <c:pt idx="1635">
                  <c:v>47.523130000000002</c:v>
                </c:pt>
                <c:pt idx="1636">
                  <c:v>47.549129999999998</c:v>
                </c:pt>
                <c:pt idx="1637">
                  <c:v>47.575130000000001</c:v>
                </c:pt>
                <c:pt idx="1638">
                  <c:v>47.601129999999998</c:v>
                </c:pt>
                <c:pt idx="1639">
                  <c:v>47.627130000000001</c:v>
                </c:pt>
                <c:pt idx="1640">
                  <c:v>47.653129999999997</c:v>
                </c:pt>
                <c:pt idx="1641">
                  <c:v>47.679130000000001</c:v>
                </c:pt>
                <c:pt idx="1642">
                  <c:v>47.705129999999997</c:v>
                </c:pt>
                <c:pt idx="1643">
                  <c:v>47.73113</c:v>
                </c:pt>
                <c:pt idx="1644">
                  <c:v>47.757129999999997</c:v>
                </c:pt>
                <c:pt idx="1645">
                  <c:v>47.78313</c:v>
                </c:pt>
                <c:pt idx="1646">
                  <c:v>47.809130000000003</c:v>
                </c:pt>
                <c:pt idx="1647">
                  <c:v>47.835129999999999</c:v>
                </c:pt>
                <c:pt idx="1648">
                  <c:v>47.861130000000003</c:v>
                </c:pt>
                <c:pt idx="1649">
                  <c:v>47.887129999999999</c:v>
                </c:pt>
                <c:pt idx="1650">
                  <c:v>47.913130000000002</c:v>
                </c:pt>
                <c:pt idx="1651">
                  <c:v>47.939129999999999</c:v>
                </c:pt>
                <c:pt idx="1652">
                  <c:v>47.965130000000002</c:v>
                </c:pt>
                <c:pt idx="1653">
                  <c:v>47.991129999999998</c:v>
                </c:pt>
                <c:pt idx="1654">
                  <c:v>48.017130000000002</c:v>
                </c:pt>
                <c:pt idx="1655">
                  <c:v>48.043129999999998</c:v>
                </c:pt>
                <c:pt idx="1656">
                  <c:v>48.069130000000001</c:v>
                </c:pt>
                <c:pt idx="1657">
                  <c:v>48.095129999999997</c:v>
                </c:pt>
                <c:pt idx="1658">
                  <c:v>48.121130000000001</c:v>
                </c:pt>
                <c:pt idx="1659">
                  <c:v>48.147129999999997</c:v>
                </c:pt>
                <c:pt idx="1660">
                  <c:v>48.17313</c:v>
                </c:pt>
                <c:pt idx="1661">
                  <c:v>48.199129999999997</c:v>
                </c:pt>
                <c:pt idx="1662">
                  <c:v>48.22513</c:v>
                </c:pt>
                <c:pt idx="1663">
                  <c:v>48.251130000000003</c:v>
                </c:pt>
                <c:pt idx="1664">
                  <c:v>48.27713</c:v>
                </c:pt>
                <c:pt idx="1665">
                  <c:v>48.303130000000003</c:v>
                </c:pt>
                <c:pt idx="1666">
                  <c:v>48.329129999999999</c:v>
                </c:pt>
                <c:pt idx="1667">
                  <c:v>48.355130000000003</c:v>
                </c:pt>
                <c:pt idx="1668">
                  <c:v>48.381129999999999</c:v>
                </c:pt>
                <c:pt idx="1669">
                  <c:v>48.407130000000002</c:v>
                </c:pt>
                <c:pt idx="1670">
                  <c:v>48.433129999999998</c:v>
                </c:pt>
                <c:pt idx="1671">
                  <c:v>48.459130000000002</c:v>
                </c:pt>
                <c:pt idx="1672">
                  <c:v>48.485129999999998</c:v>
                </c:pt>
                <c:pt idx="1673">
                  <c:v>48.511130000000001</c:v>
                </c:pt>
                <c:pt idx="1674">
                  <c:v>48.537129999999998</c:v>
                </c:pt>
                <c:pt idx="1675">
                  <c:v>48.563130000000001</c:v>
                </c:pt>
                <c:pt idx="1676">
                  <c:v>48.589129999999997</c:v>
                </c:pt>
                <c:pt idx="1677">
                  <c:v>48.615130000000001</c:v>
                </c:pt>
                <c:pt idx="1678">
                  <c:v>48.641129999999997</c:v>
                </c:pt>
                <c:pt idx="1679">
                  <c:v>48.66713</c:v>
                </c:pt>
                <c:pt idx="1680">
                  <c:v>48.693129999999996</c:v>
                </c:pt>
                <c:pt idx="1681">
                  <c:v>48.71913</c:v>
                </c:pt>
                <c:pt idx="1682">
                  <c:v>48.745130000000003</c:v>
                </c:pt>
                <c:pt idx="1683">
                  <c:v>48.771129999999999</c:v>
                </c:pt>
                <c:pt idx="1684">
                  <c:v>48.797130000000003</c:v>
                </c:pt>
                <c:pt idx="1685">
                  <c:v>48.823129999999999</c:v>
                </c:pt>
                <c:pt idx="1686">
                  <c:v>48.849130000000002</c:v>
                </c:pt>
                <c:pt idx="1687">
                  <c:v>48.875129999999999</c:v>
                </c:pt>
                <c:pt idx="1688">
                  <c:v>48.901130000000002</c:v>
                </c:pt>
                <c:pt idx="1689">
                  <c:v>48.927129999999998</c:v>
                </c:pt>
                <c:pt idx="1690">
                  <c:v>48.953130000000002</c:v>
                </c:pt>
                <c:pt idx="1691">
                  <c:v>48.979129999999998</c:v>
                </c:pt>
                <c:pt idx="1692">
                  <c:v>49.005130000000001</c:v>
                </c:pt>
                <c:pt idx="1693">
                  <c:v>49.031129999999997</c:v>
                </c:pt>
                <c:pt idx="1694">
                  <c:v>49.057130000000001</c:v>
                </c:pt>
                <c:pt idx="1695">
                  <c:v>49.083129999999997</c:v>
                </c:pt>
                <c:pt idx="1696">
                  <c:v>49.10913</c:v>
                </c:pt>
                <c:pt idx="1697">
                  <c:v>49.135129999999997</c:v>
                </c:pt>
                <c:pt idx="1698">
                  <c:v>49.16113</c:v>
                </c:pt>
                <c:pt idx="1699">
                  <c:v>49.187130000000003</c:v>
                </c:pt>
                <c:pt idx="1700">
                  <c:v>49.21313</c:v>
                </c:pt>
                <c:pt idx="1701">
                  <c:v>49.239130000000003</c:v>
                </c:pt>
                <c:pt idx="1702">
                  <c:v>49.265129999999999</c:v>
                </c:pt>
                <c:pt idx="1703">
                  <c:v>49.291130000000003</c:v>
                </c:pt>
                <c:pt idx="1704">
                  <c:v>49.317129999999999</c:v>
                </c:pt>
                <c:pt idx="1705">
                  <c:v>49.343130000000002</c:v>
                </c:pt>
                <c:pt idx="1706">
                  <c:v>49.369129999999998</c:v>
                </c:pt>
                <c:pt idx="1707">
                  <c:v>49.395130000000002</c:v>
                </c:pt>
                <c:pt idx="1708">
                  <c:v>49.421129999999998</c:v>
                </c:pt>
                <c:pt idx="1709">
                  <c:v>49.447130000000001</c:v>
                </c:pt>
                <c:pt idx="1710">
                  <c:v>49.473129999999998</c:v>
                </c:pt>
                <c:pt idx="1711">
                  <c:v>49.499130000000001</c:v>
                </c:pt>
                <c:pt idx="1712">
                  <c:v>49.525129999999997</c:v>
                </c:pt>
                <c:pt idx="1713">
                  <c:v>49.551130000000001</c:v>
                </c:pt>
                <c:pt idx="1714">
                  <c:v>49.577129999999997</c:v>
                </c:pt>
                <c:pt idx="1715">
                  <c:v>49.60313</c:v>
                </c:pt>
                <c:pt idx="1716">
                  <c:v>49.629130000000004</c:v>
                </c:pt>
                <c:pt idx="1717">
                  <c:v>49.65513</c:v>
                </c:pt>
                <c:pt idx="1718">
                  <c:v>49.710911299999999</c:v>
                </c:pt>
                <c:pt idx="1719">
                  <c:v>49.711129999999997</c:v>
                </c:pt>
                <c:pt idx="1720">
                  <c:v>49.711312999999997</c:v>
                </c:pt>
                <c:pt idx="1721">
                  <c:v>49.759129999999999</c:v>
                </c:pt>
                <c:pt idx="1722">
                  <c:v>49.785130000000002</c:v>
                </c:pt>
                <c:pt idx="1723">
                  <c:v>49.811129999999999</c:v>
                </c:pt>
                <c:pt idx="1724">
                  <c:v>49.837130000000002</c:v>
                </c:pt>
                <c:pt idx="1725">
                  <c:v>49.863129999999998</c:v>
                </c:pt>
                <c:pt idx="1726">
                  <c:v>49.889130000000002</c:v>
                </c:pt>
                <c:pt idx="1727">
                  <c:v>49.915129999999998</c:v>
                </c:pt>
                <c:pt idx="1728">
                  <c:v>49.941130000000001</c:v>
                </c:pt>
                <c:pt idx="1729">
                  <c:v>49.967129999999997</c:v>
                </c:pt>
                <c:pt idx="1730">
                  <c:v>49.993130000000001</c:v>
                </c:pt>
                <c:pt idx="1731">
                  <c:v>50.019129999999997</c:v>
                </c:pt>
                <c:pt idx="1732">
                  <c:v>50.04513</c:v>
                </c:pt>
                <c:pt idx="1733">
                  <c:v>50.071129999999997</c:v>
                </c:pt>
                <c:pt idx="1734">
                  <c:v>50.09713</c:v>
                </c:pt>
                <c:pt idx="1735">
                  <c:v>50.123130000000003</c:v>
                </c:pt>
                <c:pt idx="1736">
                  <c:v>50.14913</c:v>
                </c:pt>
                <c:pt idx="1737">
                  <c:v>50.175130000000003</c:v>
                </c:pt>
                <c:pt idx="1738">
                  <c:v>50.201129999999999</c:v>
                </c:pt>
                <c:pt idx="1739">
                  <c:v>50.227130000000002</c:v>
                </c:pt>
                <c:pt idx="1740">
                  <c:v>50.253129999999999</c:v>
                </c:pt>
                <c:pt idx="1741">
                  <c:v>50.279130000000002</c:v>
                </c:pt>
                <c:pt idx="1742">
                  <c:v>50.305129999999998</c:v>
                </c:pt>
                <c:pt idx="1743">
                  <c:v>50.331130000000002</c:v>
                </c:pt>
                <c:pt idx="1744">
                  <c:v>50.357129999999998</c:v>
                </c:pt>
                <c:pt idx="1745">
                  <c:v>50.383130000000001</c:v>
                </c:pt>
                <c:pt idx="1746">
                  <c:v>50.409129999999998</c:v>
                </c:pt>
                <c:pt idx="1747">
                  <c:v>50.435130000000001</c:v>
                </c:pt>
                <c:pt idx="1748">
                  <c:v>50.461129999999997</c:v>
                </c:pt>
                <c:pt idx="1749">
                  <c:v>50.487130000000001</c:v>
                </c:pt>
                <c:pt idx="1750">
                  <c:v>50.513129999999997</c:v>
                </c:pt>
                <c:pt idx="1751">
                  <c:v>50.53913</c:v>
                </c:pt>
                <c:pt idx="1752">
                  <c:v>50.565130000000003</c:v>
                </c:pt>
                <c:pt idx="1753">
                  <c:v>50.59113</c:v>
                </c:pt>
                <c:pt idx="1754">
                  <c:v>50.617130000000003</c:v>
                </c:pt>
                <c:pt idx="1755">
                  <c:v>50.643129999999999</c:v>
                </c:pt>
                <c:pt idx="1756">
                  <c:v>50.669130000000003</c:v>
                </c:pt>
                <c:pt idx="1757">
                  <c:v>50.695129999999999</c:v>
                </c:pt>
                <c:pt idx="1758">
                  <c:v>50.721130000000002</c:v>
                </c:pt>
                <c:pt idx="1759">
                  <c:v>50.747129999999999</c:v>
                </c:pt>
                <c:pt idx="1760">
                  <c:v>50.773130000000002</c:v>
                </c:pt>
                <c:pt idx="1761">
                  <c:v>50.799129999999998</c:v>
                </c:pt>
                <c:pt idx="1762">
                  <c:v>50.825130000000001</c:v>
                </c:pt>
                <c:pt idx="1763">
                  <c:v>50.851129999999998</c:v>
                </c:pt>
                <c:pt idx="1764">
                  <c:v>50.877130000000001</c:v>
                </c:pt>
                <c:pt idx="1765">
                  <c:v>50.903129999999997</c:v>
                </c:pt>
                <c:pt idx="1766">
                  <c:v>50.929130000000001</c:v>
                </c:pt>
                <c:pt idx="1767">
                  <c:v>50.955129999999997</c:v>
                </c:pt>
                <c:pt idx="1768">
                  <c:v>50.98113</c:v>
                </c:pt>
                <c:pt idx="1769">
                  <c:v>51.007129999999997</c:v>
                </c:pt>
                <c:pt idx="1770">
                  <c:v>51.03313</c:v>
                </c:pt>
                <c:pt idx="1771">
                  <c:v>51.059130000000003</c:v>
                </c:pt>
                <c:pt idx="1772">
                  <c:v>51.085129999999999</c:v>
                </c:pt>
                <c:pt idx="1773">
                  <c:v>51.111130000000003</c:v>
                </c:pt>
                <c:pt idx="1774">
                  <c:v>51.137129999999999</c:v>
                </c:pt>
                <c:pt idx="1775">
                  <c:v>51.163130000000002</c:v>
                </c:pt>
                <c:pt idx="1776">
                  <c:v>51.189129999999999</c:v>
                </c:pt>
                <c:pt idx="1777">
                  <c:v>51.215130000000002</c:v>
                </c:pt>
                <c:pt idx="1778">
                  <c:v>51.241129999999998</c:v>
                </c:pt>
                <c:pt idx="1779">
                  <c:v>51.267130000000002</c:v>
                </c:pt>
                <c:pt idx="1780">
                  <c:v>51.293129999999998</c:v>
                </c:pt>
                <c:pt idx="1781">
                  <c:v>51.319130000000001</c:v>
                </c:pt>
                <c:pt idx="1782">
                  <c:v>51.345129999999997</c:v>
                </c:pt>
                <c:pt idx="1783">
                  <c:v>51.371130000000001</c:v>
                </c:pt>
                <c:pt idx="1784">
                  <c:v>51.397129999999997</c:v>
                </c:pt>
                <c:pt idx="1785">
                  <c:v>51.42313</c:v>
                </c:pt>
                <c:pt idx="1786">
                  <c:v>51.449129999999997</c:v>
                </c:pt>
                <c:pt idx="1787">
                  <c:v>51.47513</c:v>
                </c:pt>
                <c:pt idx="1788">
                  <c:v>51.501130000000003</c:v>
                </c:pt>
                <c:pt idx="1789">
                  <c:v>51.52713</c:v>
                </c:pt>
                <c:pt idx="1790">
                  <c:v>51.553130000000003</c:v>
                </c:pt>
                <c:pt idx="1791">
                  <c:v>51.579129999999999</c:v>
                </c:pt>
                <c:pt idx="1792">
                  <c:v>51.605130000000003</c:v>
                </c:pt>
                <c:pt idx="1793">
                  <c:v>51.631129999999999</c:v>
                </c:pt>
                <c:pt idx="1794">
                  <c:v>51.657130000000002</c:v>
                </c:pt>
                <c:pt idx="1795">
                  <c:v>51.683129999999998</c:v>
                </c:pt>
                <c:pt idx="1796">
                  <c:v>51.709130000000002</c:v>
                </c:pt>
                <c:pt idx="1797">
                  <c:v>51.735129999999998</c:v>
                </c:pt>
                <c:pt idx="1798">
                  <c:v>51.761130000000001</c:v>
                </c:pt>
                <c:pt idx="1799">
                  <c:v>51.787129999999998</c:v>
                </c:pt>
                <c:pt idx="1800">
                  <c:v>51.813130000000001</c:v>
                </c:pt>
                <c:pt idx="1801">
                  <c:v>51.839129999999997</c:v>
                </c:pt>
                <c:pt idx="1802">
                  <c:v>51.865130000000001</c:v>
                </c:pt>
                <c:pt idx="1803">
                  <c:v>51.891129999999997</c:v>
                </c:pt>
                <c:pt idx="1804">
                  <c:v>51.91713</c:v>
                </c:pt>
                <c:pt idx="1805">
                  <c:v>51.943129999999996</c:v>
                </c:pt>
                <c:pt idx="1806">
                  <c:v>51.96913</c:v>
                </c:pt>
                <c:pt idx="1807">
                  <c:v>51.995130000000003</c:v>
                </c:pt>
                <c:pt idx="1808">
                  <c:v>52.021129999999999</c:v>
                </c:pt>
                <c:pt idx="1809">
                  <c:v>52.047130000000003</c:v>
                </c:pt>
                <c:pt idx="1810">
                  <c:v>52.073129999999999</c:v>
                </c:pt>
                <c:pt idx="1811">
                  <c:v>52.099130000000002</c:v>
                </c:pt>
                <c:pt idx="1812">
                  <c:v>52.125129999999999</c:v>
                </c:pt>
                <c:pt idx="1813">
                  <c:v>52.151130000000002</c:v>
                </c:pt>
                <c:pt idx="1814">
                  <c:v>52.213120000000004</c:v>
                </c:pt>
                <c:pt idx="1815">
                  <c:v>52.21313</c:v>
                </c:pt>
                <c:pt idx="1816">
                  <c:v>52.213140000000003</c:v>
                </c:pt>
                <c:pt idx="1817">
                  <c:v>52.255130000000001</c:v>
                </c:pt>
                <c:pt idx="1818">
                  <c:v>52.281129999999997</c:v>
                </c:pt>
                <c:pt idx="1819">
                  <c:v>52.307130000000001</c:v>
                </c:pt>
                <c:pt idx="1820">
                  <c:v>52.333129999999997</c:v>
                </c:pt>
                <c:pt idx="1821">
                  <c:v>52.35913</c:v>
                </c:pt>
                <c:pt idx="1822">
                  <c:v>52.385129999999997</c:v>
                </c:pt>
                <c:pt idx="1823">
                  <c:v>52.41113</c:v>
                </c:pt>
                <c:pt idx="1824">
                  <c:v>52.437130000000003</c:v>
                </c:pt>
                <c:pt idx="1825">
                  <c:v>52.46313</c:v>
                </c:pt>
                <c:pt idx="1826">
                  <c:v>52.489130000000003</c:v>
                </c:pt>
                <c:pt idx="1827">
                  <c:v>52.515129999999999</c:v>
                </c:pt>
                <c:pt idx="1828">
                  <c:v>52.541130000000003</c:v>
                </c:pt>
                <c:pt idx="1829">
                  <c:v>52.567129999999999</c:v>
                </c:pt>
                <c:pt idx="1830">
                  <c:v>52.593130000000002</c:v>
                </c:pt>
                <c:pt idx="1831">
                  <c:v>52.619129999999998</c:v>
                </c:pt>
                <c:pt idx="1832">
                  <c:v>52.645130000000002</c:v>
                </c:pt>
                <c:pt idx="1833">
                  <c:v>52.671129999999998</c:v>
                </c:pt>
                <c:pt idx="1834">
                  <c:v>52.697130000000001</c:v>
                </c:pt>
                <c:pt idx="1835">
                  <c:v>52.723129999999998</c:v>
                </c:pt>
                <c:pt idx="1836">
                  <c:v>52.749130000000001</c:v>
                </c:pt>
                <c:pt idx="1837">
                  <c:v>52.775129999999997</c:v>
                </c:pt>
                <c:pt idx="1838">
                  <c:v>52.801130000000001</c:v>
                </c:pt>
                <c:pt idx="1839">
                  <c:v>52.827129999999997</c:v>
                </c:pt>
                <c:pt idx="1840">
                  <c:v>52.85313</c:v>
                </c:pt>
                <c:pt idx="1841">
                  <c:v>52.879130000000004</c:v>
                </c:pt>
                <c:pt idx="1842">
                  <c:v>52.90513</c:v>
                </c:pt>
                <c:pt idx="1843">
                  <c:v>52.931130000000003</c:v>
                </c:pt>
                <c:pt idx="1844">
                  <c:v>52.957129999999999</c:v>
                </c:pt>
                <c:pt idx="1845">
                  <c:v>52.983130000000003</c:v>
                </c:pt>
                <c:pt idx="1846">
                  <c:v>53.009129999999999</c:v>
                </c:pt>
                <c:pt idx="1847">
                  <c:v>53.035130000000002</c:v>
                </c:pt>
                <c:pt idx="1848">
                  <c:v>53.061129999999999</c:v>
                </c:pt>
                <c:pt idx="1849">
                  <c:v>53.087130000000002</c:v>
                </c:pt>
                <c:pt idx="1850">
                  <c:v>53.113129999999998</c:v>
                </c:pt>
                <c:pt idx="1851">
                  <c:v>53.139130000000002</c:v>
                </c:pt>
                <c:pt idx="1852">
                  <c:v>53.165129999999998</c:v>
                </c:pt>
                <c:pt idx="1853">
                  <c:v>53.191130000000001</c:v>
                </c:pt>
                <c:pt idx="1854">
                  <c:v>53.217129999999997</c:v>
                </c:pt>
                <c:pt idx="1855">
                  <c:v>53.243130000000001</c:v>
                </c:pt>
                <c:pt idx="1856">
                  <c:v>53.269129999999997</c:v>
                </c:pt>
                <c:pt idx="1857">
                  <c:v>53.29513</c:v>
                </c:pt>
                <c:pt idx="1858">
                  <c:v>53.321129999999997</c:v>
                </c:pt>
                <c:pt idx="1859">
                  <c:v>53.34713</c:v>
                </c:pt>
                <c:pt idx="1860">
                  <c:v>53.373130000000003</c:v>
                </c:pt>
                <c:pt idx="1861">
                  <c:v>53.39913</c:v>
                </c:pt>
                <c:pt idx="1862">
                  <c:v>53.425130000000003</c:v>
                </c:pt>
                <c:pt idx="1863">
                  <c:v>53.451129999999999</c:v>
                </c:pt>
                <c:pt idx="1864">
                  <c:v>53.477130000000002</c:v>
                </c:pt>
                <c:pt idx="1865">
                  <c:v>53.503129999999999</c:v>
                </c:pt>
                <c:pt idx="1866">
                  <c:v>53.529130000000002</c:v>
                </c:pt>
                <c:pt idx="1867">
                  <c:v>53.555129999999998</c:v>
                </c:pt>
                <c:pt idx="1868">
                  <c:v>53.581130000000002</c:v>
                </c:pt>
                <c:pt idx="1869">
                  <c:v>53.607129999999998</c:v>
                </c:pt>
                <c:pt idx="1870">
                  <c:v>53.633130000000001</c:v>
                </c:pt>
                <c:pt idx="1871">
                  <c:v>53.659129999999998</c:v>
                </c:pt>
                <c:pt idx="1872">
                  <c:v>53.685130000000001</c:v>
                </c:pt>
                <c:pt idx="1873">
                  <c:v>53.711129999999997</c:v>
                </c:pt>
                <c:pt idx="1874">
                  <c:v>53.737130000000001</c:v>
                </c:pt>
                <c:pt idx="1875">
                  <c:v>53.763129999999997</c:v>
                </c:pt>
                <c:pt idx="1876">
                  <c:v>53.78913</c:v>
                </c:pt>
                <c:pt idx="1877">
                  <c:v>53.815130000000003</c:v>
                </c:pt>
                <c:pt idx="1878">
                  <c:v>53.84113</c:v>
                </c:pt>
                <c:pt idx="1879">
                  <c:v>53.867130000000003</c:v>
                </c:pt>
                <c:pt idx="1880">
                  <c:v>53.893129999999999</c:v>
                </c:pt>
                <c:pt idx="1881">
                  <c:v>53.919130000000003</c:v>
                </c:pt>
                <c:pt idx="1882">
                  <c:v>53.945129999999999</c:v>
                </c:pt>
                <c:pt idx="1883">
                  <c:v>53.971130000000002</c:v>
                </c:pt>
                <c:pt idx="1884">
                  <c:v>53.997129999999999</c:v>
                </c:pt>
                <c:pt idx="1885">
                  <c:v>54.023130000000002</c:v>
                </c:pt>
                <c:pt idx="1886">
                  <c:v>54.049129999999998</c:v>
                </c:pt>
                <c:pt idx="1887">
                  <c:v>54.075130000000001</c:v>
                </c:pt>
                <c:pt idx="1888">
                  <c:v>54.101129999999998</c:v>
                </c:pt>
                <c:pt idx="1889">
                  <c:v>54.127130000000001</c:v>
                </c:pt>
                <c:pt idx="1890">
                  <c:v>54.153129999999997</c:v>
                </c:pt>
                <c:pt idx="1891">
                  <c:v>54.179130000000001</c:v>
                </c:pt>
                <c:pt idx="1892">
                  <c:v>54.205129999999997</c:v>
                </c:pt>
                <c:pt idx="1893">
                  <c:v>54.23113</c:v>
                </c:pt>
                <c:pt idx="1894">
                  <c:v>54.257129999999997</c:v>
                </c:pt>
                <c:pt idx="1895">
                  <c:v>54.28313</c:v>
                </c:pt>
                <c:pt idx="1896">
                  <c:v>54.309130000000003</c:v>
                </c:pt>
                <c:pt idx="1897">
                  <c:v>54.335129999999999</c:v>
                </c:pt>
                <c:pt idx="1898">
                  <c:v>54.361130000000003</c:v>
                </c:pt>
                <c:pt idx="1899">
                  <c:v>54.387129999999999</c:v>
                </c:pt>
                <c:pt idx="1900">
                  <c:v>54.413130000000002</c:v>
                </c:pt>
                <c:pt idx="1901">
                  <c:v>54.439129999999999</c:v>
                </c:pt>
                <c:pt idx="1902">
                  <c:v>54.465130000000002</c:v>
                </c:pt>
                <c:pt idx="1903">
                  <c:v>54.491129999999998</c:v>
                </c:pt>
                <c:pt idx="1904">
                  <c:v>54.517130000000002</c:v>
                </c:pt>
                <c:pt idx="1905">
                  <c:v>54.543129999999998</c:v>
                </c:pt>
                <c:pt idx="1906">
                  <c:v>54.569130000000001</c:v>
                </c:pt>
                <c:pt idx="1907">
                  <c:v>54.595129999999997</c:v>
                </c:pt>
                <c:pt idx="1908">
                  <c:v>54.621130000000001</c:v>
                </c:pt>
                <c:pt idx="1909">
                  <c:v>54.647129999999997</c:v>
                </c:pt>
                <c:pt idx="1910">
                  <c:v>54.67313</c:v>
                </c:pt>
                <c:pt idx="1911">
                  <c:v>54.699129999999997</c:v>
                </c:pt>
                <c:pt idx="1912">
                  <c:v>54.72513</c:v>
                </c:pt>
                <c:pt idx="1913">
                  <c:v>54.751130000000003</c:v>
                </c:pt>
                <c:pt idx="1914">
                  <c:v>54.77713</c:v>
                </c:pt>
                <c:pt idx="1915">
                  <c:v>54.803130000000003</c:v>
                </c:pt>
                <c:pt idx="1916">
                  <c:v>54.829129999999999</c:v>
                </c:pt>
                <c:pt idx="1917">
                  <c:v>54.855130000000003</c:v>
                </c:pt>
                <c:pt idx="1918">
                  <c:v>54.881129999999999</c:v>
                </c:pt>
                <c:pt idx="1919">
                  <c:v>54.907130000000002</c:v>
                </c:pt>
                <c:pt idx="1920">
                  <c:v>54.933129999999998</c:v>
                </c:pt>
                <c:pt idx="1921">
                  <c:v>54.959130000000002</c:v>
                </c:pt>
                <c:pt idx="1922">
                  <c:v>54.985129999999998</c:v>
                </c:pt>
                <c:pt idx="1923">
                  <c:v>55.011130000000001</c:v>
                </c:pt>
                <c:pt idx="1924">
                  <c:v>55.037129999999998</c:v>
                </c:pt>
                <c:pt idx="1925">
                  <c:v>55.063130000000001</c:v>
                </c:pt>
                <c:pt idx="1926">
                  <c:v>55.089129999999997</c:v>
                </c:pt>
                <c:pt idx="1927">
                  <c:v>55.115130000000001</c:v>
                </c:pt>
                <c:pt idx="1928">
                  <c:v>55.141129999999997</c:v>
                </c:pt>
                <c:pt idx="1929">
                  <c:v>55.16713</c:v>
                </c:pt>
                <c:pt idx="1930">
                  <c:v>55.193129999999996</c:v>
                </c:pt>
                <c:pt idx="1931">
                  <c:v>55.21913</c:v>
                </c:pt>
                <c:pt idx="1932">
                  <c:v>55.245130000000003</c:v>
                </c:pt>
                <c:pt idx="1933">
                  <c:v>55.271129999999999</c:v>
                </c:pt>
                <c:pt idx="1934">
                  <c:v>55.297130000000003</c:v>
                </c:pt>
                <c:pt idx="1935">
                  <c:v>55.323129999999999</c:v>
                </c:pt>
                <c:pt idx="1936">
                  <c:v>55.349130000000002</c:v>
                </c:pt>
                <c:pt idx="1937">
                  <c:v>55.375129999999999</c:v>
                </c:pt>
                <c:pt idx="1938">
                  <c:v>55.401130000000002</c:v>
                </c:pt>
                <c:pt idx="1939">
                  <c:v>55.427129999999998</c:v>
                </c:pt>
                <c:pt idx="1940">
                  <c:v>55.453130000000002</c:v>
                </c:pt>
                <c:pt idx="1941">
                  <c:v>55.479129999999998</c:v>
                </c:pt>
                <c:pt idx="1942">
                  <c:v>55.505130000000001</c:v>
                </c:pt>
                <c:pt idx="1943">
                  <c:v>55.531129999999997</c:v>
                </c:pt>
                <c:pt idx="1944">
                  <c:v>55.557130000000001</c:v>
                </c:pt>
                <c:pt idx="1945">
                  <c:v>55.583129999999997</c:v>
                </c:pt>
                <c:pt idx="1946">
                  <c:v>55.60913</c:v>
                </c:pt>
                <c:pt idx="1947">
                  <c:v>55.635129999999997</c:v>
                </c:pt>
                <c:pt idx="1948">
                  <c:v>55.66113</c:v>
                </c:pt>
                <c:pt idx="1949">
                  <c:v>55.687130000000003</c:v>
                </c:pt>
                <c:pt idx="1950">
                  <c:v>55.71313</c:v>
                </c:pt>
                <c:pt idx="1951">
                  <c:v>55.739130000000003</c:v>
                </c:pt>
                <c:pt idx="1952">
                  <c:v>55.765129999999999</c:v>
                </c:pt>
                <c:pt idx="1953">
                  <c:v>55.791130000000003</c:v>
                </c:pt>
                <c:pt idx="1954">
                  <c:v>55.817129999999999</c:v>
                </c:pt>
                <c:pt idx="1955">
                  <c:v>55.843130000000002</c:v>
                </c:pt>
                <c:pt idx="1956">
                  <c:v>55.869129999999998</c:v>
                </c:pt>
                <c:pt idx="1957">
                  <c:v>55.895130000000002</c:v>
                </c:pt>
                <c:pt idx="1958">
                  <c:v>55.921129999999998</c:v>
                </c:pt>
                <c:pt idx="1959">
                  <c:v>55.947130000000001</c:v>
                </c:pt>
                <c:pt idx="1960">
                  <c:v>55.973129999999998</c:v>
                </c:pt>
                <c:pt idx="1961">
                  <c:v>55.999130000000001</c:v>
                </c:pt>
                <c:pt idx="1962">
                  <c:v>56.025129999999997</c:v>
                </c:pt>
                <c:pt idx="1963">
                  <c:v>56.073129999999999</c:v>
                </c:pt>
                <c:pt idx="1964">
                  <c:v>56.074129999999997</c:v>
                </c:pt>
                <c:pt idx="1965">
                  <c:v>56.075130000000001</c:v>
                </c:pt>
                <c:pt idx="1966">
                  <c:v>56.129130000000004</c:v>
                </c:pt>
                <c:pt idx="1967">
                  <c:v>56.15513</c:v>
                </c:pt>
                <c:pt idx="1968">
                  <c:v>56.181130000000003</c:v>
                </c:pt>
                <c:pt idx="1969">
                  <c:v>56.207129999999999</c:v>
                </c:pt>
                <c:pt idx="1970">
                  <c:v>56.233130000000003</c:v>
                </c:pt>
                <c:pt idx="1971">
                  <c:v>56.259129999999999</c:v>
                </c:pt>
                <c:pt idx="1972">
                  <c:v>56.285130000000002</c:v>
                </c:pt>
                <c:pt idx="1973">
                  <c:v>56.311129999999999</c:v>
                </c:pt>
                <c:pt idx="1974">
                  <c:v>56.337130000000002</c:v>
                </c:pt>
                <c:pt idx="1975">
                  <c:v>56.363129999999998</c:v>
                </c:pt>
                <c:pt idx="1976">
                  <c:v>56.389130000000002</c:v>
                </c:pt>
                <c:pt idx="1977">
                  <c:v>56.415129999999998</c:v>
                </c:pt>
                <c:pt idx="1978">
                  <c:v>56.441130000000001</c:v>
                </c:pt>
                <c:pt idx="1979">
                  <c:v>56.467129999999997</c:v>
                </c:pt>
                <c:pt idx="1980">
                  <c:v>56.493130000000001</c:v>
                </c:pt>
                <c:pt idx="1981">
                  <c:v>56.519129999999997</c:v>
                </c:pt>
                <c:pt idx="1982">
                  <c:v>56.54513</c:v>
                </c:pt>
                <c:pt idx="1983">
                  <c:v>56.571129999999997</c:v>
                </c:pt>
                <c:pt idx="1984">
                  <c:v>56.59713</c:v>
                </c:pt>
                <c:pt idx="1985">
                  <c:v>56.623130000000003</c:v>
                </c:pt>
                <c:pt idx="1986">
                  <c:v>56.64913</c:v>
                </c:pt>
                <c:pt idx="1987">
                  <c:v>56.675130000000003</c:v>
                </c:pt>
                <c:pt idx="1988">
                  <c:v>56.701129999999999</c:v>
                </c:pt>
                <c:pt idx="1989">
                  <c:v>56.727130000000002</c:v>
                </c:pt>
                <c:pt idx="1990">
                  <c:v>56.753129999999999</c:v>
                </c:pt>
                <c:pt idx="1991">
                  <c:v>56.779130000000002</c:v>
                </c:pt>
                <c:pt idx="1992">
                  <c:v>56.805129999999998</c:v>
                </c:pt>
                <c:pt idx="1993">
                  <c:v>56.831130000000002</c:v>
                </c:pt>
                <c:pt idx="1994">
                  <c:v>56.857129999999998</c:v>
                </c:pt>
                <c:pt idx="1995">
                  <c:v>56.883130000000001</c:v>
                </c:pt>
                <c:pt idx="1996">
                  <c:v>56.909129999999998</c:v>
                </c:pt>
                <c:pt idx="1997">
                  <c:v>56.935130000000001</c:v>
                </c:pt>
                <c:pt idx="1998">
                  <c:v>56.961129999999997</c:v>
                </c:pt>
                <c:pt idx="1999">
                  <c:v>56.987130000000001</c:v>
                </c:pt>
                <c:pt idx="2000">
                  <c:v>57.013129999999997</c:v>
                </c:pt>
                <c:pt idx="2001">
                  <c:v>57.03913</c:v>
                </c:pt>
                <c:pt idx="2002">
                  <c:v>57.065130000000003</c:v>
                </c:pt>
                <c:pt idx="2003">
                  <c:v>57.09113</c:v>
                </c:pt>
                <c:pt idx="2004">
                  <c:v>57.117130000000003</c:v>
                </c:pt>
                <c:pt idx="2005">
                  <c:v>57.143129999999999</c:v>
                </c:pt>
                <c:pt idx="2006">
                  <c:v>57.169130000000003</c:v>
                </c:pt>
                <c:pt idx="2007">
                  <c:v>57.195129999999999</c:v>
                </c:pt>
                <c:pt idx="2008">
                  <c:v>57.221130000000002</c:v>
                </c:pt>
                <c:pt idx="2009">
                  <c:v>57.247129999999999</c:v>
                </c:pt>
                <c:pt idx="2010">
                  <c:v>57.273130000000002</c:v>
                </c:pt>
                <c:pt idx="2011">
                  <c:v>57.299129999999998</c:v>
                </c:pt>
                <c:pt idx="2012">
                  <c:v>57.325130000000001</c:v>
                </c:pt>
                <c:pt idx="2013">
                  <c:v>57.351129999999998</c:v>
                </c:pt>
                <c:pt idx="2014">
                  <c:v>57.377130000000001</c:v>
                </c:pt>
                <c:pt idx="2015">
                  <c:v>57.403129999999997</c:v>
                </c:pt>
                <c:pt idx="2016">
                  <c:v>57.429130000000001</c:v>
                </c:pt>
                <c:pt idx="2017">
                  <c:v>57.455129999999997</c:v>
                </c:pt>
                <c:pt idx="2018">
                  <c:v>57.48113</c:v>
                </c:pt>
                <c:pt idx="2019">
                  <c:v>57.507129999999997</c:v>
                </c:pt>
                <c:pt idx="2020">
                  <c:v>57.53313</c:v>
                </c:pt>
                <c:pt idx="2021">
                  <c:v>57.559130000000003</c:v>
                </c:pt>
                <c:pt idx="2022">
                  <c:v>57.585129999999999</c:v>
                </c:pt>
                <c:pt idx="2023">
                  <c:v>57.611130000000003</c:v>
                </c:pt>
                <c:pt idx="2024">
                  <c:v>57.637129999999999</c:v>
                </c:pt>
                <c:pt idx="2025">
                  <c:v>57.663130000000002</c:v>
                </c:pt>
                <c:pt idx="2026">
                  <c:v>57.689129999999999</c:v>
                </c:pt>
                <c:pt idx="2027">
                  <c:v>57.715130000000002</c:v>
                </c:pt>
                <c:pt idx="2028">
                  <c:v>57.741129999999998</c:v>
                </c:pt>
                <c:pt idx="2029">
                  <c:v>57.767130000000002</c:v>
                </c:pt>
                <c:pt idx="2030">
                  <c:v>57.793129999999998</c:v>
                </c:pt>
                <c:pt idx="2031">
                  <c:v>57.819130000000001</c:v>
                </c:pt>
                <c:pt idx="2032">
                  <c:v>57.845129999999997</c:v>
                </c:pt>
                <c:pt idx="2033">
                  <c:v>57.871130000000001</c:v>
                </c:pt>
                <c:pt idx="2034">
                  <c:v>57.897129999999997</c:v>
                </c:pt>
                <c:pt idx="2035">
                  <c:v>57.92313</c:v>
                </c:pt>
                <c:pt idx="2036">
                  <c:v>57.949129999999997</c:v>
                </c:pt>
                <c:pt idx="2037">
                  <c:v>57.97513</c:v>
                </c:pt>
                <c:pt idx="2038">
                  <c:v>58.001130000000003</c:v>
                </c:pt>
                <c:pt idx="2039">
                  <c:v>58.02713</c:v>
                </c:pt>
                <c:pt idx="2040">
                  <c:v>58.053130000000003</c:v>
                </c:pt>
                <c:pt idx="2041">
                  <c:v>58.079129999999999</c:v>
                </c:pt>
                <c:pt idx="2042">
                  <c:v>58.126130000000003</c:v>
                </c:pt>
                <c:pt idx="2043">
                  <c:v>58.127130000000001</c:v>
                </c:pt>
                <c:pt idx="2044">
                  <c:v>58.128129999999999</c:v>
                </c:pt>
                <c:pt idx="2045">
                  <c:v>58.183129999999998</c:v>
                </c:pt>
                <c:pt idx="2046">
                  <c:v>58.209130000000002</c:v>
                </c:pt>
                <c:pt idx="2047">
                  <c:v>58.235129999999998</c:v>
                </c:pt>
                <c:pt idx="2048">
                  <c:v>58.261130000000001</c:v>
                </c:pt>
                <c:pt idx="2049">
                  <c:v>58.287129999999998</c:v>
                </c:pt>
                <c:pt idx="2050">
                  <c:v>58.313130000000001</c:v>
                </c:pt>
                <c:pt idx="2051">
                  <c:v>58.339129999999997</c:v>
                </c:pt>
                <c:pt idx="2052">
                  <c:v>58.365130000000001</c:v>
                </c:pt>
                <c:pt idx="2053">
                  <c:v>58.391129999999997</c:v>
                </c:pt>
                <c:pt idx="2054">
                  <c:v>58.41713</c:v>
                </c:pt>
                <c:pt idx="2055">
                  <c:v>58.443129999999996</c:v>
                </c:pt>
                <c:pt idx="2056">
                  <c:v>58.46913</c:v>
                </c:pt>
                <c:pt idx="2057">
                  <c:v>58.495130000000003</c:v>
                </c:pt>
                <c:pt idx="2058">
                  <c:v>58.521129999999999</c:v>
                </c:pt>
                <c:pt idx="2059">
                  <c:v>58.547130000000003</c:v>
                </c:pt>
                <c:pt idx="2060">
                  <c:v>58.573129999999999</c:v>
                </c:pt>
                <c:pt idx="2061">
                  <c:v>58.599130000000002</c:v>
                </c:pt>
                <c:pt idx="2062">
                  <c:v>58.625129999999999</c:v>
                </c:pt>
                <c:pt idx="2063">
                  <c:v>58.651130000000002</c:v>
                </c:pt>
                <c:pt idx="2064">
                  <c:v>58.677129999999998</c:v>
                </c:pt>
                <c:pt idx="2065">
                  <c:v>58.703130000000002</c:v>
                </c:pt>
                <c:pt idx="2066">
                  <c:v>58.729129999999998</c:v>
                </c:pt>
                <c:pt idx="2067">
                  <c:v>58.755130000000001</c:v>
                </c:pt>
                <c:pt idx="2068">
                  <c:v>58.781129999999997</c:v>
                </c:pt>
                <c:pt idx="2069">
                  <c:v>58.807130000000001</c:v>
                </c:pt>
                <c:pt idx="2070">
                  <c:v>58.833129999999997</c:v>
                </c:pt>
                <c:pt idx="2071">
                  <c:v>58.85913</c:v>
                </c:pt>
                <c:pt idx="2072">
                  <c:v>58.885129999999997</c:v>
                </c:pt>
                <c:pt idx="2073">
                  <c:v>58.91113</c:v>
                </c:pt>
                <c:pt idx="2074">
                  <c:v>58.937130000000003</c:v>
                </c:pt>
                <c:pt idx="2075">
                  <c:v>58.96313</c:v>
                </c:pt>
                <c:pt idx="2076">
                  <c:v>58.989130000000003</c:v>
                </c:pt>
                <c:pt idx="2077">
                  <c:v>59.015129999999999</c:v>
                </c:pt>
                <c:pt idx="2078">
                  <c:v>59.041130000000003</c:v>
                </c:pt>
                <c:pt idx="2079">
                  <c:v>59.067129999999999</c:v>
                </c:pt>
                <c:pt idx="2080">
                  <c:v>59.093130000000002</c:v>
                </c:pt>
                <c:pt idx="2081">
                  <c:v>59.119129999999998</c:v>
                </c:pt>
                <c:pt idx="2082">
                  <c:v>59.145130000000002</c:v>
                </c:pt>
                <c:pt idx="2083">
                  <c:v>59.171129999999998</c:v>
                </c:pt>
                <c:pt idx="2084">
                  <c:v>59.197130000000001</c:v>
                </c:pt>
                <c:pt idx="2085">
                  <c:v>59.223129999999998</c:v>
                </c:pt>
                <c:pt idx="2086">
                  <c:v>59.249130000000001</c:v>
                </c:pt>
                <c:pt idx="2087">
                  <c:v>59.275129999999997</c:v>
                </c:pt>
                <c:pt idx="2088">
                  <c:v>59.301130000000001</c:v>
                </c:pt>
                <c:pt idx="2089">
                  <c:v>59.327129999999997</c:v>
                </c:pt>
                <c:pt idx="2090">
                  <c:v>59.35313</c:v>
                </c:pt>
                <c:pt idx="2091">
                  <c:v>59.379130000000004</c:v>
                </c:pt>
                <c:pt idx="2092">
                  <c:v>59.40513</c:v>
                </c:pt>
                <c:pt idx="2093">
                  <c:v>59.431130000000003</c:v>
                </c:pt>
                <c:pt idx="2094">
                  <c:v>59.457129999999999</c:v>
                </c:pt>
                <c:pt idx="2095">
                  <c:v>59.483130000000003</c:v>
                </c:pt>
                <c:pt idx="2096">
                  <c:v>59.509129999999999</c:v>
                </c:pt>
                <c:pt idx="2097">
                  <c:v>59.535130000000002</c:v>
                </c:pt>
                <c:pt idx="2098">
                  <c:v>59.561129999999999</c:v>
                </c:pt>
                <c:pt idx="2099">
                  <c:v>59.587130000000002</c:v>
                </c:pt>
                <c:pt idx="2100">
                  <c:v>59.613129999999998</c:v>
                </c:pt>
                <c:pt idx="2101">
                  <c:v>59.639130000000002</c:v>
                </c:pt>
                <c:pt idx="2102">
                  <c:v>59.665129999999998</c:v>
                </c:pt>
                <c:pt idx="2103">
                  <c:v>59.691130000000001</c:v>
                </c:pt>
                <c:pt idx="2104">
                  <c:v>59.717129999999997</c:v>
                </c:pt>
                <c:pt idx="2105">
                  <c:v>59.743130000000001</c:v>
                </c:pt>
                <c:pt idx="2106">
                  <c:v>59.769129999999997</c:v>
                </c:pt>
                <c:pt idx="2107">
                  <c:v>59.79513</c:v>
                </c:pt>
                <c:pt idx="2108">
                  <c:v>59.821129999999997</c:v>
                </c:pt>
                <c:pt idx="2109">
                  <c:v>59.84713</c:v>
                </c:pt>
                <c:pt idx="2110">
                  <c:v>59.873130000000003</c:v>
                </c:pt>
                <c:pt idx="2111">
                  <c:v>59.89913</c:v>
                </c:pt>
                <c:pt idx="2112">
                  <c:v>59.925130000000003</c:v>
                </c:pt>
                <c:pt idx="2113">
                  <c:v>59.951129999999999</c:v>
                </c:pt>
                <c:pt idx="2114">
                  <c:v>59.977130000000002</c:v>
                </c:pt>
                <c:pt idx="2115">
                  <c:v>60.003129999999999</c:v>
                </c:pt>
                <c:pt idx="2116">
                  <c:v>60.029130000000002</c:v>
                </c:pt>
                <c:pt idx="2117">
                  <c:v>60.055129999999998</c:v>
                </c:pt>
                <c:pt idx="2118">
                  <c:v>60.081130000000002</c:v>
                </c:pt>
                <c:pt idx="2119">
                  <c:v>60.107129999999998</c:v>
                </c:pt>
                <c:pt idx="2120">
                  <c:v>60.133130000000001</c:v>
                </c:pt>
                <c:pt idx="2121">
                  <c:v>60.159129999999998</c:v>
                </c:pt>
                <c:pt idx="2122">
                  <c:v>60.185130000000001</c:v>
                </c:pt>
                <c:pt idx="2123">
                  <c:v>60.211129999999997</c:v>
                </c:pt>
                <c:pt idx="2124">
                  <c:v>60.237130000000001</c:v>
                </c:pt>
                <c:pt idx="2125">
                  <c:v>60.263129999999997</c:v>
                </c:pt>
                <c:pt idx="2126">
                  <c:v>60.28913</c:v>
                </c:pt>
                <c:pt idx="2127">
                  <c:v>60.315130000000003</c:v>
                </c:pt>
                <c:pt idx="2128">
                  <c:v>60.34113</c:v>
                </c:pt>
                <c:pt idx="2129">
                  <c:v>60.367130000000003</c:v>
                </c:pt>
                <c:pt idx="2130">
                  <c:v>60.393129999999999</c:v>
                </c:pt>
                <c:pt idx="2131">
                  <c:v>60.419130000000003</c:v>
                </c:pt>
                <c:pt idx="2132">
                  <c:v>60.445129999999999</c:v>
                </c:pt>
                <c:pt idx="2133">
                  <c:v>60.471130000000002</c:v>
                </c:pt>
                <c:pt idx="2134">
                  <c:v>60.497129999999999</c:v>
                </c:pt>
                <c:pt idx="2135">
                  <c:v>60.523130000000002</c:v>
                </c:pt>
                <c:pt idx="2136">
                  <c:v>60.549129999999998</c:v>
                </c:pt>
                <c:pt idx="2137">
                  <c:v>60.575130000000001</c:v>
                </c:pt>
                <c:pt idx="2138">
                  <c:v>60.601129999999998</c:v>
                </c:pt>
                <c:pt idx="2139">
                  <c:v>60.627130000000001</c:v>
                </c:pt>
                <c:pt idx="2140">
                  <c:v>60.653129999999997</c:v>
                </c:pt>
                <c:pt idx="2141">
                  <c:v>60.679130000000001</c:v>
                </c:pt>
                <c:pt idx="2142">
                  <c:v>60.705129999999997</c:v>
                </c:pt>
                <c:pt idx="2143">
                  <c:v>60.73113</c:v>
                </c:pt>
                <c:pt idx="2144">
                  <c:v>60.757129999999997</c:v>
                </c:pt>
                <c:pt idx="2145">
                  <c:v>60.78313</c:v>
                </c:pt>
                <c:pt idx="2146">
                  <c:v>60.809130000000003</c:v>
                </c:pt>
                <c:pt idx="2147">
                  <c:v>60.835129999999999</c:v>
                </c:pt>
                <c:pt idx="2148">
                  <c:v>60.861130000000003</c:v>
                </c:pt>
                <c:pt idx="2149">
                  <c:v>60.887129999999999</c:v>
                </c:pt>
                <c:pt idx="2150">
                  <c:v>60.913130000000002</c:v>
                </c:pt>
                <c:pt idx="2151">
                  <c:v>60.939129999999999</c:v>
                </c:pt>
                <c:pt idx="2152">
                  <c:v>60.965130000000002</c:v>
                </c:pt>
                <c:pt idx="2153">
                  <c:v>60.991129999999998</c:v>
                </c:pt>
                <c:pt idx="2154">
                  <c:v>61.017130000000002</c:v>
                </c:pt>
                <c:pt idx="2155">
                  <c:v>61.043129999999998</c:v>
                </c:pt>
                <c:pt idx="2156">
                  <c:v>61.069130000000001</c:v>
                </c:pt>
                <c:pt idx="2157">
                  <c:v>61.095129999999997</c:v>
                </c:pt>
                <c:pt idx="2158">
                  <c:v>61.121130000000001</c:v>
                </c:pt>
                <c:pt idx="2159">
                  <c:v>61.147129999999997</c:v>
                </c:pt>
                <c:pt idx="2160">
                  <c:v>61.17313</c:v>
                </c:pt>
                <c:pt idx="2161">
                  <c:v>61.199129999999997</c:v>
                </c:pt>
                <c:pt idx="2162">
                  <c:v>61.22513</c:v>
                </c:pt>
                <c:pt idx="2163">
                  <c:v>61.251130000000003</c:v>
                </c:pt>
                <c:pt idx="2164">
                  <c:v>61.27713</c:v>
                </c:pt>
                <c:pt idx="2165">
                  <c:v>61.303130000000003</c:v>
                </c:pt>
                <c:pt idx="2166">
                  <c:v>61.329129999999999</c:v>
                </c:pt>
                <c:pt idx="2167">
                  <c:v>61.378129999999999</c:v>
                </c:pt>
                <c:pt idx="2168">
                  <c:v>61.379130000000004</c:v>
                </c:pt>
                <c:pt idx="2169">
                  <c:v>61.380001300000004</c:v>
                </c:pt>
                <c:pt idx="2170">
                  <c:v>61.433129999999998</c:v>
                </c:pt>
                <c:pt idx="2171">
                  <c:v>61.459130000000002</c:v>
                </c:pt>
                <c:pt idx="2172">
                  <c:v>61.485129999999998</c:v>
                </c:pt>
                <c:pt idx="2173">
                  <c:v>61.511130000000001</c:v>
                </c:pt>
                <c:pt idx="2174">
                  <c:v>61.537129999999998</c:v>
                </c:pt>
                <c:pt idx="2175">
                  <c:v>61.563130000000001</c:v>
                </c:pt>
                <c:pt idx="2176">
                  <c:v>61.589129999999997</c:v>
                </c:pt>
                <c:pt idx="2177">
                  <c:v>61.615130000000001</c:v>
                </c:pt>
                <c:pt idx="2178">
                  <c:v>61.641129999999997</c:v>
                </c:pt>
                <c:pt idx="2179">
                  <c:v>61.66713</c:v>
                </c:pt>
                <c:pt idx="2180">
                  <c:v>61.693129999999996</c:v>
                </c:pt>
                <c:pt idx="2181">
                  <c:v>61.71913</c:v>
                </c:pt>
                <c:pt idx="2182">
                  <c:v>61.745130000000003</c:v>
                </c:pt>
                <c:pt idx="2183">
                  <c:v>61.771129999999999</c:v>
                </c:pt>
                <c:pt idx="2184">
                  <c:v>61.797130000000003</c:v>
                </c:pt>
                <c:pt idx="2185">
                  <c:v>61.823129999999999</c:v>
                </c:pt>
                <c:pt idx="2186">
                  <c:v>61.849130000000002</c:v>
                </c:pt>
                <c:pt idx="2187">
                  <c:v>61.875129999999999</c:v>
                </c:pt>
                <c:pt idx="2188">
                  <c:v>61.901130000000002</c:v>
                </c:pt>
                <c:pt idx="2189">
                  <c:v>61.927129999999998</c:v>
                </c:pt>
                <c:pt idx="2190">
                  <c:v>61.953130000000002</c:v>
                </c:pt>
                <c:pt idx="2191">
                  <c:v>61.979129999999998</c:v>
                </c:pt>
                <c:pt idx="2192">
                  <c:v>62.005130000000001</c:v>
                </c:pt>
                <c:pt idx="2193">
                  <c:v>62.031129999999997</c:v>
                </c:pt>
                <c:pt idx="2194">
                  <c:v>62.057130000000001</c:v>
                </c:pt>
                <c:pt idx="2195">
                  <c:v>62.083129999999997</c:v>
                </c:pt>
                <c:pt idx="2196">
                  <c:v>62.10913</c:v>
                </c:pt>
                <c:pt idx="2197">
                  <c:v>62.135129999999997</c:v>
                </c:pt>
                <c:pt idx="2198">
                  <c:v>62.16113</c:v>
                </c:pt>
                <c:pt idx="2199">
                  <c:v>62.187130000000003</c:v>
                </c:pt>
                <c:pt idx="2200">
                  <c:v>62.21313</c:v>
                </c:pt>
                <c:pt idx="2201">
                  <c:v>62.239130000000003</c:v>
                </c:pt>
                <c:pt idx="2202">
                  <c:v>62.265129999999999</c:v>
                </c:pt>
                <c:pt idx="2203">
                  <c:v>62.291130000000003</c:v>
                </c:pt>
                <c:pt idx="2204">
                  <c:v>62.317129999999999</c:v>
                </c:pt>
                <c:pt idx="2205">
                  <c:v>62.343130000000002</c:v>
                </c:pt>
                <c:pt idx="2206">
                  <c:v>62.369129999999998</c:v>
                </c:pt>
                <c:pt idx="2207">
                  <c:v>62.395130000000002</c:v>
                </c:pt>
                <c:pt idx="2208">
                  <c:v>62.421129999999998</c:v>
                </c:pt>
                <c:pt idx="2209">
                  <c:v>62.447130000000001</c:v>
                </c:pt>
                <c:pt idx="2210">
                  <c:v>62.473129999999998</c:v>
                </c:pt>
                <c:pt idx="2211">
                  <c:v>62.499130000000001</c:v>
                </c:pt>
                <c:pt idx="2212">
                  <c:v>62.525129999999997</c:v>
                </c:pt>
                <c:pt idx="2213">
                  <c:v>62.551130000000001</c:v>
                </c:pt>
                <c:pt idx="2214">
                  <c:v>62.577129999999997</c:v>
                </c:pt>
                <c:pt idx="2215">
                  <c:v>62.60313</c:v>
                </c:pt>
                <c:pt idx="2216">
                  <c:v>62.629130000000004</c:v>
                </c:pt>
                <c:pt idx="2217">
                  <c:v>62.65513</c:v>
                </c:pt>
                <c:pt idx="2218">
                  <c:v>62.681130000000003</c:v>
                </c:pt>
                <c:pt idx="2219">
                  <c:v>62.707129999999999</c:v>
                </c:pt>
                <c:pt idx="2220">
                  <c:v>62.733130000000003</c:v>
                </c:pt>
                <c:pt idx="2221">
                  <c:v>62.759129999999999</c:v>
                </c:pt>
                <c:pt idx="2222">
                  <c:v>62.785130000000002</c:v>
                </c:pt>
                <c:pt idx="2223">
                  <c:v>62.811129999999999</c:v>
                </c:pt>
                <c:pt idx="2224">
                  <c:v>62.837130000000002</c:v>
                </c:pt>
                <c:pt idx="2225">
                  <c:v>62.863129999999998</c:v>
                </c:pt>
                <c:pt idx="2226">
                  <c:v>62.889130000000002</c:v>
                </c:pt>
                <c:pt idx="2227">
                  <c:v>62.915129999999998</c:v>
                </c:pt>
                <c:pt idx="2228">
                  <c:v>62.941130000000001</c:v>
                </c:pt>
                <c:pt idx="2229">
                  <c:v>62.967129999999997</c:v>
                </c:pt>
                <c:pt idx="2230">
                  <c:v>62.999130000000001</c:v>
                </c:pt>
                <c:pt idx="2231">
                  <c:v>63.003129999999999</c:v>
                </c:pt>
                <c:pt idx="2232">
                  <c:v>63.004130000000004</c:v>
                </c:pt>
                <c:pt idx="2233">
                  <c:v>63.071129999999997</c:v>
                </c:pt>
                <c:pt idx="2234">
                  <c:v>63.09713</c:v>
                </c:pt>
                <c:pt idx="2235">
                  <c:v>63.123130000000003</c:v>
                </c:pt>
                <c:pt idx="2236">
                  <c:v>63.14913</c:v>
                </c:pt>
                <c:pt idx="2237">
                  <c:v>63.175130000000003</c:v>
                </c:pt>
                <c:pt idx="2238">
                  <c:v>63.201129999999999</c:v>
                </c:pt>
                <c:pt idx="2239">
                  <c:v>63.227130000000002</c:v>
                </c:pt>
                <c:pt idx="2240">
                  <c:v>63.253129999999999</c:v>
                </c:pt>
                <c:pt idx="2241">
                  <c:v>63.279130000000002</c:v>
                </c:pt>
                <c:pt idx="2242">
                  <c:v>63.305129999999998</c:v>
                </c:pt>
                <c:pt idx="2243">
                  <c:v>63.331130000000002</c:v>
                </c:pt>
                <c:pt idx="2244">
                  <c:v>63.357129999999998</c:v>
                </c:pt>
                <c:pt idx="2245">
                  <c:v>63.383130000000001</c:v>
                </c:pt>
                <c:pt idx="2246">
                  <c:v>63.409129999999998</c:v>
                </c:pt>
                <c:pt idx="2247">
                  <c:v>63.435130000000001</c:v>
                </c:pt>
                <c:pt idx="2248">
                  <c:v>63.461129999999997</c:v>
                </c:pt>
                <c:pt idx="2249">
                  <c:v>63.487130000000001</c:v>
                </c:pt>
                <c:pt idx="2250">
                  <c:v>63.513129999999997</c:v>
                </c:pt>
                <c:pt idx="2251">
                  <c:v>63.53913</c:v>
                </c:pt>
                <c:pt idx="2252">
                  <c:v>63.565130000000003</c:v>
                </c:pt>
                <c:pt idx="2253">
                  <c:v>63.59113</c:v>
                </c:pt>
                <c:pt idx="2254">
                  <c:v>63.617130000000003</c:v>
                </c:pt>
                <c:pt idx="2255">
                  <c:v>63.643129999999999</c:v>
                </c:pt>
                <c:pt idx="2256">
                  <c:v>63.669130000000003</c:v>
                </c:pt>
                <c:pt idx="2257">
                  <c:v>63.695129999999999</c:v>
                </c:pt>
                <c:pt idx="2258">
                  <c:v>63.721130000000002</c:v>
                </c:pt>
                <c:pt idx="2259">
                  <c:v>63.747129999999999</c:v>
                </c:pt>
                <c:pt idx="2260">
                  <c:v>63.773130000000002</c:v>
                </c:pt>
                <c:pt idx="2261">
                  <c:v>63.799129999999998</c:v>
                </c:pt>
                <c:pt idx="2262">
                  <c:v>63.825130000000001</c:v>
                </c:pt>
                <c:pt idx="2263">
                  <c:v>63.851129999999998</c:v>
                </c:pt>
                <c:pt idx="2264">
                  <c:v>63.877130000000001</c:v>
                </c:pt>
                <c:pt idx="2265">
                  <c:v>63.903129999999997</c:v>
                </c:pt>
                <c:pt idx="2266">
                  <c:v>63.929130000000001</c:v>
                </c:pt>
                <c:pt idx="2267">
                  <c:v>63.955129999999997</c:v>
                </c:pt>
                <c:pt idx="2268">
                  <c:v>63.98113</c:v>
                </c:pt>
                <c:pt idx="2269">
                  <c:v>64.007130000000004</c:v>
                </c:pt>
                <c:pt idx="2270">
                  <c:v>64.03313</c:v>
                </c:pt>
                <c:pt idx="2271">
                  <c:v>64.059129999999996</c:v>
                </c:pt>
                <c:pt idx="2272">
                  <c:v>64.085130000000007</c:v>
                </c:pt>
                <c:pt idx="2273">
                  <c:v>64.111130000000003</c:v>
                </c:pt>
                <c:pt idx="2274">
                  <c:v>64.137129999999999</c:v>
                </c:pt>
                <c:pt idx="2275">
                  <c:v>64.163129999999995</c:v>
                </c:pt>
                <c:pt idx="2276">
                  <c:v>64.189130000000006</c:v>
                </c:pt>
                <c:pt idx="2277">
                  <c:v>64.215130000000002</c:v>
                </c:pt>
                <c:pt idx="2278">
                  <c:v>64.241129999999998</c:v>
                </c:pt>
                <c:pt idx="2279">
                  <c:v>64.267129999999995</c:v>
                </c:pt>
                <c:pt idx="2280">
                  <c:v>64.293130000000005</c:v>
                </c:pt>
                <c:pt idx="2281">
                  <c:v>64.319130000000001</c:v>
                </c:pt>
                <c:pt idx="2282">
                  <c:v>64.345129999999997</c:v>
                </c:pt>
                <c:pt idx="2283">
                  <c:v>64.371129999999994</c:v>
                </c:pt>
                <c:pt idx="2284">
                  <c:v>64.397130000000004</c:v>
                </c:pt>
                <c:pt idx="2285">
                  <c:v>64.42313</c:v>
                </c:pt>
                <c:pt idx="2286">
                  <c:v>64.449129999999997</c:v>
                </c:pt>
                <c:pt idx="2287">
                  <c:v>64.475129999999993</c:v>
                </c:pt>
                <c:pt idx="2288">
                  <c:v>64.501130000000003</c:v>
                </c:pt>
                <c:pt idx="2289">
                  <c:v>64.52713</c:v>
                </c:pt>
                <c:pt idx="2290">
                  <c:v>64.553129999999996</c:v>
                </c:pt>
                <c:pt idx="2291">
                  <c:v>64.579130000000006</c:v>
                </c:pt>
                <c:pt idx="2292">
                  <c:v>64.605130000000003</c:v>
                </c:pt>
                <c:pt idx="2293">
                  <c:v>64.631129999999999</c:v>
                </c:pt>
                <c:pt idx="2294">
                  <c:v>64.657129999999995</c:v>
                </c:pt>
                <c:pt idx="2295">
                  <c:v>64.683130000000006</c:v>
                </c:pt>
                <c:pt idx="2296">
                  <c:v>64.709130000000002</c:v>
                </c:pt>
                <c:pt idx="2297">
                  <c:v>64.735129999999998</c:v>
                </c:pt>
                <c:pt idx="2298">
                  <c:v>64.761129999999994</c:v>
                </c:pt>
                <c:pt idx="2299">
                  <c:v>64.787130000000005</c:v>
                </c:pt>
                <c:pt idx="2300">
                  <c:v>64.813130000000001</c:v>
                </c:pt>
                <c:pt idx="2301">
                  <c:v>64.839129999999997</c:v>
                </c:pt>
                <c:pt idx="2302">
                  <c:v>64.865129999999994</c:v>
                </c:pt>
                <c:pt idx="2303">
                  <c:v>64.891130000000004</c:v>
                </c:pt>
                <c:pt idx="2304">
                  <c:v>64.91713</c:v>
                </c:pt>
                <c:pt idx="2305">
                  <c:v>64.943129999999996</c:v>
                </c:pt>
                <c:pt idx="2306">
                  <c:v>64.969130000000007</c:v>
                </c:pt>
                <c:pt idx="2307">
                  <c:v>64.995130000000003</c:v>
                </c:pt>
                <c:pt idx="2308">
                  <c:v>65.021129999999999</c:v>
                </c:pt>
                <c:pt idx="2309">
                  <c:v>65.047129999999996</c:v>
                </c:pt>
                <c:pt idx="2310">
                  <c:v>65.073130000000006</c:v>
                </c:pt>
                <c:pt idx="2311">
                  <c:v>65.099130000000002</c:v>
                </c:pt>
                <c:pt idx="2312">
                  <c:v>65.125129999999999</c:v>
                </c:pt>
                <c:pt idx="2313">
                  <c:v>65.151129999999995</c:v>
                </c:pt>
                <c:pt idx="2314">
                  <c:v>65.177130000000005</c:v>
                </c:pt>
                <c:pt idx="2315">
                  <c:v>65.203130000000002</c:v>
                </c:pt>
                <c:pt idx="2316">
                  <c:v>65.229129999999998</c:v>
                </c:pt>
                <c:pt idx="2317">
                  <c:v>65.255129999999994</c:v>
                </c:pt>
                <c:pt idx="2318">
                  <c:v>65.281130000000005</c:v>
                </c:pt>
                <c:pt idx="2319">
                  <c:v>65.307130000000001</c:v>
                </c:pt>
                <c:pt idx="2320">
                  <c:v>65.333129999999997</c:v>
                </c:pt>
                <c:pt idx="2321">
                  <c:v>65.359129999999993</c:v>
                </c:pt>
                <c:pt idx="2322">
                  <c:v>65.385130000000004</c:v>
                </c:pt>
                <c:pt idx="2323">
                  <c:v>65.41113</c:v>
                </c:pt>
                <c:pt idx="2324">
                  <c:v>65.437129999999996</c:v>
                </c:pt>
                <c:pt idx="2325">
                  <c:v>65.463130000000007</c:v>
                </c:pt>
                <c:pt idx="2326">
                  <c:v>65.489130000000003</c:v>
                </c:pt>
                <c:pt idx="2327">
                  <c:v>65.515129999999999</c:v>
                </c:pt>
                <c:pt idx="2328">
                  <c:v>65.541129999999995</c:v>
                </c:pt>
                <c:pt idx="2329">
                  <c:v>65.567130000000006</c:v>
                </c:pt>
                <c:pt idx="2330">
                  <c:v>65.593130000000002</c:v>
                </c:pt>
                <c:pt idx="2331">
                  <c:v>65.619129999999998</c:v>
                </c:pt>
                <c:pt idx="2332">
                  <c:v>65.645129999999995</c:v>
                </c:pt>
                <c:pt idx="2333">
                  <c:v>65.671130000000005</c:v>
                </c:pt>
                <c:pt idx="2334">
                  <c:v>65.697130000000001</c:v>
                </c:pt>
                <c:pt idx="2335">
                  <c:v>65.723129999999998</c:v>
                </c:pt>
                <c:pt idx="2336">
                  <c:v>65.749129999999994</c:v>
                </c:pt>
                <c:pt idx="2337">
                  <c:v>65.775130000000004</c:v>
                </c:pt>
                <c:pt idx="2338">
                  <c:v>65.801130000000001</c:v>
                </c:pt>
                <c:pt idx="2339">
                  <c:v>65.827129999999997</c:v>
                </c:pt>
                <c:pt idx="2340">
                  <c:v>65.853129999999993</c:v>
                </c:pt>
                <c:pt idx="2341">
                  <c:v>65.879130000000004</c:v>
                </c:pt>
                <c:pt idx="2342">
                  <c:v>65.90513</c:v>
                </c:pt>
                <c:pt idx="2343">
                  <c:v>65.931129999999996</c:v>
                </c:pt>
                <c:pt idx="2344">
                  <c:v>65.957130000000006</c:v>
                </c:pt>
                <c:pt idx="2345">
                  <c:v>65.983130000000003</c:v>
                </c:pt>
                <c:pt idx="2346">
                  <c:v>66.009129999999999</c:v>
                </c:pt>
                <c:pt idx="2347">
                  <c:v>66.035129999999995</c:v>
                </c:pt>
                <c:pt idx="2348">
                  <c:v>66.061130000000006</c:v>
                </c:pt>
                <c:pt idx="2349">
                  <c:v>66.117130000000003</c:v>
                </c:pt>
                <c:pt idx="2350">
                  <c:v>66.118129999999994</c:v>
                </c:pt>
                <c:pt idx="2351">
                  <c:v>66.119129999999998</c:v>
                </c:pt>
                <c:pt idx="2352">
                  <c:v>66.165130000000005</c:v>
                </c:pt>
                <c:pt idx="2353">
                  <c:v>66.191130000000001</c:v>
                </c:pt>
                <c:pt idx="2354">
                  <c:v>66.217129999999997</c:v>
                </c:pt>
                <c:pt idx="2355">
                  <c:v>66.243129999999994</c:v>
                </c:pt>
                <c:pt idx="2356">
                  <c:v>66.269130000000004</c:v>
                </c:pt>
                <c:pt idx="2357">
                  <c:v>66.29513</c:v>
                </c:pt>
                <c:pt idx="2358">
                  <c:v>66.321129999999997</c:v>
                </c:pt>
                <c:pt idx="2359">
                  <c:v>66.347130000000007</c:v>
                </c:pt>
                <c:pt idx="2360">
                  <c:v>66.373130000000003</c:v>
                </c:pt>
                <c:pt idx="2361">
                  <c:v>66.39913</c:v>
                </c:pt>
                <c:pt idx="2362">
                  <c:v>66.425129999999996</c:v>
                </c:pt>
                <c:pt idx="2363">
                  <c:v>66.451130000000006</c:v>
                </c:pt>
                <c:pt idx="2364">
                  <c:v>66.477130000000002</c:v>
                </c:pt>
                <c:pt idx="2365">
                  <c:v>66.503129999999999</c:v>
                </c:pt>
                <c:pt idx="2366">
                  <c:v>66.529129999999995</c:v>
                </c:pt>
                <c:pt idx="2367">
                  <c:v>66.555130000000005</c:v>
                </c:pt>
                <c:pt idx="2368">
                  <c:v>66.581130000000002</c:v>
                </c:pt>
                <c:pt idx="2369">
                  <c:v>66.607129999999998</c:v>
                </c:pt>
                <c:pt idx="2370">
                  <c:v>66.633129999999994</c:v>
                </c:pt>
                <c:pt idx="2371">
                  <c:v>66.659130000000005</c:v>
                </c:pt>
                <c:pt idx="2372">
                  <c:v>66.685130000000001</c:v>
                </c:pt>
                <c:pt idx="2373">
                  <c:v>66.711129999999997</c:v>
                </c:pt>
                <c:pt idx="2374">
                  <c:v>66.737129999999993</c:v>
                </c:pt>
                <c:pt idx="2375">
                  <c:v>66.763130000000004</c:v>
                </c:pt>
                <c:pt idx="2376">
                  <c:v>66.78913</c:v>
                </c:pt>
                <c:pt idx="2377">
                  <c:v>66.815129999999996</c:v>
                </c:pt>
                <c:pt idx="2378">
                  <c:v>66.841130000000007</c:v>
                </c:pt>
                <c:pt idx="2379">
                  <c:v>66.867130000000003</c:v>
                </c:pt>
                <c:pt idx="2380">
                  <c:v>66.893129999999999</c:v>
                </c:pt>
                <c:pt idx="2381">
                  <c:v>66.919129999999996</c:v>
                </c:pt>
                <c:pt idx="2382">
                  <c:v>66.945130000000006</c:v>
                </c:pt>
                <c:pt idx="2383">
                  <c:v>66.971130000000002</c:v>
                </c:pt>
                <c:pt idx="2384">
                  <c:v>66.997129999999999</c:v>
                </c:pt>
                <c:pt idx="2385">
                  <c:v>67.023129999999995</c:v>
                </c:pt>
                <c:pt idx="2386">
                  <c:v>67.049130000000005</c:v>
                </c:pt>
                <c:pt idx="2387">
                  <c:v>67.075130000000001</c:v>
                </c:pt>
                <c:pt idx="2388">
                  <c:v>67.101129999999998</c:v>
                </c:pt>
                <c:pt idx="2389">
                  <c:v>67.127129999999994</c:v>
                </c:pt>
                <c:pt idx="2390">
                  <c:v>67.153130000000004</c:v>
                </c:pt>
                <c:pt idx="2391">
                  <c:v>67.179130000000001</c:v>
                </c:pt>
                <c:pt idx="2392">
                  <c:v>67.205129999999997</c:v>
                </c:pt>
                <c:pt idx="2393">
                  <c:v>67.231129999999993</c:v>
                </c:pt>
                <c:pt idx="2394">
                  <c:v>67.257130000000004</c:v>
                </c:pt>
                <c:pt idx="2395">
                  <c:v>67.28313</c:v>
                </c:pt>
                <c:pt idx="2396">
                  <c:v>67.309129999999996</c:v>
                </c:pt>
                <c:pt idx="2397">
                  <c:v>67.335130000000007</c:v>
                </c:pt>
                <c:pt idx="2398">
                  <c:v>67.361130000000003</c:v>
                </c:pt>
                <c:pt idx="2399">
                  <c:v>67.387129999999999</c:v>
                </c:pt>
                <c:pt idx="2400">
                  <c:v>67.413129999999995</c:v>
                </c:pt>
                <c:pt idx="2401">
                  <c:v>67.439130000000006</c:v>
                </c:pt>
                <c:pt idx="2402">
                  <c:v>67.465130000000002</c:v>
                </c:pt>
                <c:pt idx="2403">
                  <c:v>67.491129999999998</c:v>
                </c:pt>
                <c:pt idx="2404">
                  <c:v>67.517129999999995</c:v>
                </c:pt>
                <c:pt idx="2405">
                  <c:v>67.543130000000005</c:v>
                </c:pt>
                <c:pt idx="2406">
                  <c:v>67.569130000000001</c:v>
                </c:pt>
                <c:pt idx="2407">
                  <c:v>67.595129999999997</c:v>
                </c:pt>
                <c:pt idx="2408">
                  <c:v>67.621129999999994</c:v>
                </c:pt>
                <c:pt idx="2409">
                  <c:v>67.665712999999997</c:v>
                </c:pt>
                <c:pt idx="2410">
                  <c:v>67.666313000000002</c:v>
                </c:pt>
                <c:pt idx="2411">
                  <c:v>67.667912999999999</c:v>
                </c:pt>
                <c:pt idx="2412">
                  <c:v>67.725129999999993</c:v>
                </c:pt>
                <c:pt idx="2413">
                  <c:v>67.751130000000003</c:v>
                </c:pt>
                <c:pt idx="2414">
                  <c:v>67.77713</c:v>
                </c:pt>
                <c:pt idx="2415">
                  <c:v>67.803129999999996</c:v>
                </c:pt>
                <c:pt idx="2416">
                  <c:v>67.829130000000006</c:v>
                </c:pt>
                <c:pt idx="2417">
                  <c:v>67.855130000000003</c:v>
                </c:pt>
                <c:pt idx="2418">
                  <c:v>67.881129999999999</c:v>
                </c:pt>
                <c:pt idx="2419">
                  <c:v>67.907129999999995</c:v>
                </c:pt>
                <c:pt idx="2420">
                  <c:v>67.933130000000006</c:v>
                </c:pt>
                <c:pt idx="2421">
                  <c:v>67.959130000000002</c:v>
                </c:pt>
                <c:pt idx="2422">
                  <c:v>67.985129999999998</c:v>
                </c:pt>
                <c:pt idx="2423">
                  <c:v>68.011129999999994</c:v>
                </c:pt>
                <c:pt idx="2424">
                  <c:v>68.037130000000005</c:v>
                </c:pt>
                <c:pt idx="2425">
                  <c:v>68.063130000000001</c:v>
                </c:pt>
                <c:pt idx="2426">
                  <c:v>68.089129999999997</c:v>
                </c:pt>
                <c:pt idx="2427">
                  <c:v>68.115129999999994</c:v>
                </c:pt>
                <c:pt idx="2428">
                  <c:v>68.141130000000004</c:v>
                </c:pt>
                <c:pt idx="2429">
                  <c:v>68.16713</c:v>
                </c:pt>
                <c:pt idx="2430">
                  <c:v>68.193129999999996</c:v>
                </c:pt>
                <c:pt idx="2431">
                  <c:v>68.219130000000007</c:v>
                </c:pt>
                <c:pt idx="2432">
                  <c:v>68.245130000000003</c:v>
                </c:pt>
                <c:pt idx="2433">
                  <c:v>68.271129999999999</c:v>
                </c:pt>
                <c:pt idx="2434">
                  <c:v>68.297129999999996</c:v>
                </c:pt>
                <c:pt idx="2435">
                  <c:v>68.323130000000006</c:v>
                </c:pt>
                <c:pt idx="2436">
                  <c:v>68.349130000000002</c:v>
                </c:pt>
                <c:pt idx="2437">
                  <c:v>68.375129999999999</c:v>
                </c:pt>
                <c:pt idx="2438">
                  <c:v>68.401129999999995</c:v>
                </c:pt>
                <c:pt idx="2439">
                  <c:v>68.427130000000005</c:v>
                </c:pt>
                <c:pt idx="2440">
                  <c:v>68.453130000000002</c:v>
                </c:pt>
                <c:pt idx="2441">
                  <c:v>68.479129999999998</c:v>
                </c:pt>
                <c:pt idx="2442">
                  <c:v>68.505129999999994</c:v>
                </c:pt>
                <c:pt idx="2443">
                  <c:v>68.549113000000006</c:v>
                </c:pt>
                <c:pt idx="2444">
                  <c:v>68.550129999999996</c:v>
                </c:pt>
                <c:pt idx="2445">
                  <c:v>68.551130000000001</c:v>
                </c:pt>
                <c:pt idx="2446">
                  <c:v>68.609129999999993</c:v>
                </c:pt>
                <c:pt idx="2447">
                  <c:v>68.635130000000004</c:v>
                </c:pt>
                <c:pt idx="2448">
                  <c:v>68.66113</c:v>
                </c:pt>
                <c:pt idx="2449">
                  <c:v>68.687129999999996</c:v>
                </c:pt>
                <c:pt idx="2450">
                  <c:v>68.713130000000007</c:v>
                </c:pt>
                <c:pt idx="2451">
                  <c:v>68.739130000000003</c:v>
                </c:pt>
                <c:pt idx="2452">
                  <c:v>68.765129999999999</c:v>
                </c:pt>
                <c:pt idx="2453">
                  <c:v>68.791129999999995</c:v>
                </c:pt>
                <c:pt idx="2454">
                  <c:v>68.817130000000006</c:v>
                </c:pt>
                <c:pt idx="2455">
                  <c:v>68.843130000000002</c:v>
                </c:pt>
                <c:pt idx="2456">
                  <c:v>68.869129999999998</c:v>
                </c:pt>
                <c:pt idx="2457">
                  <c:v>68.895129999999995</c:v>
                </c:pt>
                <c:pt idx="2458">
                  <c:v>68.921130000000005</c:v>
                </c:pt>
                <c:pt idx="2459">
                  <c:v>68.947130000000001</c:v>
                </c:pt>
                <c:pt idx="2460">
                  <c:v>68.973129999999998</c:v>
                </c:pt>
                <c:pt idx="2461">
                  <c:v>68.999129999999994</c:v>
                </c:pt>
                <c:pt idx="2462">
                  <c:v>69.025130000000004</c:v>
                </c:pt>
                <c:pt idx="2463">
                  <c:v>69.051130000000001</c:v>
                </c:pt>
                <c:pt idx="2464">
                  <c:v>69.077129999999997</c:v>
                </c:pt>
                <c:pt idx="2465">
                  <c:v>69.103129999999993</c:v>
                </c:pt>
                <c:pt idx="2466">
                  <c:v>69.129130000000004</c:v>
                </c:pt>
                <c:pt idx="2467">
                  <c:v>69.15513</c:v>
                </c:pt>
                <c:pt idx="2468">
                  <c:v>69.181129999999996</c:v>
                </c:pt>
                <c:pt idx="2469">
                  <c:v>69.207130000000006</c:v>
                </c:pt>
                <c:pt idx="2470">
                  <c:v>69.233130000000003</c:v>
                </c:pt>
                <c:pt idx="2471">
                  <c:v>69.259129999999999</c:v>
                </c:pt>
                <c:pt idx="2472">
                  <c:v>69.285129999999995</c:v>
                </c:pt>
                <c:pt idx="2473">
                  <c:v>69.311130000000006</c:v>
                </c:pt>
                <c:pt idx="2474">
                  <c:v>69.337130000000002</c:v>
                </c:pt>
                <c:pt idx="2475">
                  <c:v>69.363129999999998</c:v>
                </c:pt>
                <c:pt idx="2476">
                  <c:v>69.389129999999994</c:v>
                </c:pt>
                <c:pt idx="2477">
                  <c:v>69.415130000000005</c:v>
                </c:pt>
                <c:pt idx="2478">
                  <c:v>69.441130000000001</c:v>
                </c:pt>
                <c:pt idx="2479">
                  <c:v>69.467129999999997</c:v>
                </c:pt>
                <c:pt idx="2480">
                  <c:v>69.493129999999994</c:v>
                </c:pt>
                <c:pt idx="2481">
                  <c:v>69.519130000000004</c:v>
                </c:pt>
                <c:pt idx="2482">
                  <c:v>69.570130000000006</c:v>
                </c:pt>
                <c:pt idx="2483">
                  <c:v>69.571129999999997</c:v>
                </c:pt>
                <c:pt idx="2484">
                  <c:v>69.57123</c:v>
                </c:pt>
                <c:pt idx="2485">
                  <c:v>69.623130000000003</c:v>
                </c:pt>
                <c:pt idx="2486">
                  <c:v>69.64913</c:v>
                </c:pt>
                <c:pt idx="2487">
                  <c:v>69.675129999999996</c:v>
                </c:pt>
                <c:pt idx="2488">
                  <c:v>69.701130000000006</c:v>
                </c:pt>
                <c:pt idx="2489">
                  <c:v>69.727130000000002</c:v>
                </c:pt>
                <c:pt idx="2490">
                  <c:v>69.753129999999999</c:v>
                </c:pt>
                <c:pt idx="2491">
                  <c:v>69.779129999999995</c:v>
                </c:pt>
                <c:pt idx="2492">
                  <c:v>69.805130000000005</c:v>
                </c:pt>
                <c:pt idx="2493">
                  <c:v>69.831130000000002</c:v>
                </c:pt>
                <c:pt idx="2494">
                  <c:v>69.857129999999998</c:v>
                </c:pt>
                <c:pt idx="2495">
                  <c:v>69.883129999999994</c:v>
                </c:pt>
                <c:pt idx="2496">
                  <c:v>69.909130000000005</c:v>
                </c:pt>
                <c:pt idx="2497">
                  <c:v>69.935130000000001</c:v>
                </c:pt>
                <c:pt idx="2498">
                  <c:v>69.961129999999997</c:v>
                </c:pt>
                <c:pt idx="2499">
                  <c:v>69.987129999999993</c:v>
                </c:pt>
                <c:pt idx="2500">
                  <c:v>70.013130000000004</c:v>
                </c:pt>
                <c:pt idx="2501">
                  <c:v>70.03913</c:v>
                </c:pt>
                <c:pt idx="2502">
                  <c:v>70.065129999999996</c:v>
                </c:pt>
                <c:pt idx="2503">
                  <c:v>70.091130000000007</c:v>
                </c:pt>
                <c:pt idx="2504">
                  <c:v>70.117130000000003</c:v>
                </c:pt>
                <c:pt idx="2505">
                  <c:v>70.143129999999999</c:v>
                </c:pt>
                <c:pt idx="2506">
                  <c:v>70.169129999999996</c:v>
                </c:pt>
                <c:pt idx="2507">
                  <c:v>70.195130000000006</c:v>
                </c:pt>
                <c:pt idx="2508">
                  <c:v>70.221130000000002</c:v>
                </c:pt>
                <c:pt idx="2509">
                  <c:v>70.247129999999999</c:v>
                </c:pt>
                <c:pt idx="2510">
                  <c:v>70.273129999999995</c:v>
                </c:pt>
                <c:pt idx="2511">
                  <c:v>70.299130000000005</c:v>
                </c:pt>
                <c:pt idx="2512">
                  <c:v>70.325130000000001</c:v>
                </c:pt>
                <c:pt idx="2513">
                  <c:v>70.351129999999998</c:v>
                </c:pt>
                <c:pt idx="2514">
                  <c:v>70.377129999999994</c:v>
                </c:pt>
                <c:pt idx="2515">
                  <c:v>70.403130000000004</c:v>
                </c:pt>
                <c:pt idx="2516">
                  <c:v>70.429130000000001</c:v>
                </c:pt>
                <c:pt idx="2517">
                  <c:v>70.455129999999997</c:v>
                </c:pt>
                <c:pt idx="2518">
                  <c:v>70.481129999999993</c:v>
                </c:pt>
                <c:pt idx="2519">
                  <c:v>70.507130000000004</c:v>
                </c:pt>
                <c:pt idx="2520">
                  <c:v>70.53313</c:v>
                </c:pt>
                <c:pt idx="2521">
                  <c:v>70.559129999999996</c:v>
                </c:pt>
                <c:pt idx="2522">
                  <c:v>70.585130000000007</c:v>
                </c:pt>
                <c:pt idx="2523">
                  <c:v>70.611130000000003</c:v>
                </c:pt>
                <c:pt idx="2524">
                  <c:v>70.637129999999999</c:v>
                </c:pt>
                <c:pt idx="2525">
                  <c:v>70.663129999999995</c:v>
                </c:pt>
                <c:pt idx="2526">
                  <c:v>70.689130000000006</c:v>
                </c:pt>
                <c:pt idx="2527">
                  <c:v>70.715130000000002</c:v>
                </c:pt>
                <c:pt idx="2528">
                  <c:v>70.741129999999998</c:v>
                </c:pt>
                <c:pt idx="2529">
                  <c:v>70.767129999999995</c:v>
                </c:pt>
                <c:pt idx="2530">
                  <c:v>70.793130000000005</c:v>
                </c:pt>
                <c:pt idx="2531">
                  <c:v>70.819130000000001</c:v>
                </c:pt>
                <c:pt idx="2532">
                  <c:v>70.845129999999997</c:v>
                </c:pt>
                <c:pt idx="2533">
                  <c:v>70.871129999999994</c:v>
                </c:pt>
                <c:pt idx="2534">
                  <c:v>70.897130000000004</c:v>
                </c:pt>
                <c:pt idx="2535">
                  <c:v>70.92313</c:v>
                </c:pt>
                <c:pt idx="2536">
                  <c:v>70.949129999999997</c:v>
                </c:pt>
                <c:pt idx="2537">
                  <c:v>70.975129999999993</c:v>
                </c:pt>
                <c:pt idx="2538">
                  <c:v>71.001130000000003</c:v>
                </c:pt>
                <c:pt idx="2539">
                  <c:v>71.02713</c:v>
                </c:pt>
                <c:pt idx="2540">
                  <c:v>71.053129999999996</c:v>
                </c:pt>
                <c:pt idx="2541">
                  <c:v>71.079130000000006</c:v>
                </c:pt>
                <c:pt idx="2542">
                  <c:v>71.105130000000003</c:v>
                </c:pt>
                <c:pt idx="2543">
                  <c:v>71.131129999999999</c:v>
                </c:pt>
                <c:pt idx="2544">
                  <c:v>71.157129999999995</c:v>
                </c:pt>
                <c:pt idx="2545">
                  <c:v>71.183130000000006</c:v>
                </c:pt>
                <c:pt idx="2546">
                  <c:v>71.209130000000002</c:v>
                </c:pt>
                <c:pt idx="2547">
                  <c:v>71.235129999999998</c:v>
                </c:pt>
                <c:pt idx="2548">
                  <c:v>71.261129999999994</c:v>
                </c:pt>
                <c:pt idx="2549">
                  <c:v>71.287130000000005</c:v>
                </c:pt>
                <c:pt idx="2550">
                  <c:v>71.313130000000001</c:v>
                </c:pt>
                <c:pt idx="2551">
                  <c:v>71.339129999999997</c:v>
                </c:pt>
                <c:pt idx="2552">
                  <c:v>71.365129999999994</c:v>
                </c:pt>
                <c:pt idx="2553">
                  <c:v>71.391130000000004</c:v>
                </c:pt>
                <c:pt idx="2554">
                  <c:v>71.41713</c:v>
                </c:pt>
                <c:pt idx="2555">
                  <c:v>71.443129999999996</c:v>
                </c:pt>
                <c:pt idx="2556">
                  <c:v>71.469130000000007</c:v>
                </c:pt>
                <c:pt idx="2557">
                  <c:v>71.495130000000003</c:v>
                </c:pt>
                <c:pt idx="2558">
                  <c:v>71.521129999999999</c:v>
                </c:pt>
                <c:pt idx="2559">
                  <c:v>71.547129999999996</c:v>
                </c:pt>
                <c:pt idx="2560">
                  <c:v>71.573130000000006</c:v>
                </c:pt>
                <c:pt idx="2561">
                  <c:v>71.599130000000002</c:v>
                </c:pt>
                <c:pt idx="2562">
                  <c:v>71.625129999999999</c:v>
                </c:pt>
                <c:pt idx="2563">
                  <c:v>71.651129999999995</c:v>
                </c:pt>
                <c:pt idx="2564">
                  <c:v>71.677130000000005</c:v>
                </c:pt>
                <c:pt idx="2565">
                  <c:v>71.703130000000002</c:v>
                </c:pt>
                <c:pt idx="2566">
                  <c:v>71.729129999999998</c:v>
                </c:pt>
                <c:pt idx="2567">
                  <c:v>71.755129999999994</c:v>
                </c:pt>
                <c:pt idx="2568">
                  <c:v>71.781130000000005</c:v>
                </c:pt>
                <c:pt idx="2569">
                  <c:v>71.807130000000001</c:v>
                </c:pt>
                <c:pt idx="2570">
                  <c:v>71.833129999999997</c:v>
                </c:pt>
                <c:pt idx="2571">
                  <c:v>71.859129999999993</c:v>
                </c:pt>
                <c:pt idx="2572">
                  <c:v>71.885130000000004</c:v>
                </c:pt>
                <c:pt idx="2573">
                  <c:v>71.91113</c:v>
                </c:pt>
                <c:pt idx="2574">
                  <c:v>71.937129999999996</c:v>
                </c:pt>
                <c:pt idx="2575">
                  <c:v>71.963130000000007</c:v>
                </c:pt>
                <c:pt idx="2576">
                  <c:v>71.989130000000003</c:v>
                </c:pt>
                <c:pt idx="2577">
                  <c:v>72.015129999999999</c:v>
                </c:pt>
                <c:pt idx="2578">
                  <c:v>72.041129999999995</c:v>
                </c:pt>
                <c:pt idx="2579">
                  <c:v>72.067130000000006</c:v>
                </c:pt>
                <c:pt idx="2580">
                  <c:v>72.093130000000002</c:v>
                </c:pt>
                <c:pt idx="2581">
                  <c:v>72.119129999999998</c:v>
                </c:pt>
                <c:pt idx="2582">
                  <c:v>72.145129999999995</c:v>
                </c:pt>
                <c:pt idx="2583">
                  <c:v>72.171130000000005</c:v>
                </c:pt>
                <c:pt idx="2584">
                  <c:v>72.197130000000001</c:v>
                </c:pt>
                <c:pt idx="2585">
                  <c:v>72.223129999999998</c:v>
                </c:pt>
                <c:pt idx="2586">
                  <c:v>72.249129999999994</c:v>
                </c:pt>
                <c:pt idx="2587">
                  <c:v>72.275130000000004</c:v>
                </c:pt>
                <c:pt idx="2588">
                  <c:v>72.301130000000001</c:v>
                </c:pt>
                <c:pt idx="2589">
                  <c:v>72.327129999999997</c:v>
                </c:pt>
                <c:pt idx="2590">
                  <c:v>72.353129999999993</c:v>
                </c:pt>
                <c:pt idx="2591">
                  <c:v>72.379130000000004</c:v>
                </c:pt>
                <c:pt idx="2592">
                  <c:v>72.40513</c:v>
                </c:pt>
                <c:pt idx="2593">
                  <c:v>72.431129999999996</c:v>
                </c:pt>
                <c:pt idx="2594">
                  <c:v>72.457130000000006</c:v>
                </c:pt>
                <c:pt idx="2595">
                  <c:v>72.483130000000003</c:v>
                </c:pt>
                <c:pt idx="2596">
                  <c:v>72.509129999999999</c:v>
                </c:pt>
                <c:pt idx="2597">
                  <c:v>72.535129999999995</c:v>
                </c:pt>
                <c:pt idx="2598">
                  <c:v>72.561130000000006</c:v>
                </c:pt>
                <c:pt idx="2599">
                  <c:v>72.587130000000002</c:v>
                </c:pt>
                <c:pt idx="2600">
                  <c:v>72.613129999999998</c:v>
                </c:pt>
                <c:pt idx="2601">
                  <c:v>72.639129999999994</c:v>
                </c:pt>
                <c:pt idx="2602">
                  <c:v>72.665130000000005</c:v>
                </c:pt>
                <c:pt idx="2603">
                  <c:v>72.691130000000001</c:v>
                </c:pt>
                <c:pt idx="2604">
                  <c:v>72.717129999999997</c:v>
                </c:pt>
                <c:pt idx="2605">
                  <c:v>72.743129999999994</c:v>
                </c:pt>
                <c:pt idx="2606">
                  <c:v>72.769130000000004</c:v>
                </c:pt>
                <c:pt idx="2607">
                  <c:v>72.79513</c:v>
                </c:pt>
                <c:pt idx="2608">
                  <c:v>72.821129999999997</c:v>
                </c:pt>
                <c:pt idx="2609">
                  <c:v>72.847130000000007</c:v>
                </c:pt>
                <c:pt idx="2610">
                  <c:v>72.873130000000003</c:v>
                </c:pt>
                <c:pt idx="2611">
                  <c:v>72.89913</c:v>
                </c:pt>
                <c:pt idx="2612">
                  <c:v>72.925129999999996</c:v>
                </c:pt>
                <c:pt idx="2613">
                  <c:v>72.951130000000006</c:v>
                </c:pt>
                <c:pt idx="2614">
                  <c:v>72.977130000000002</c:v>
                </c:pt>
                <c:pt idx="2615">
                  <c:v>73.003129999999999</c:v>
                </c:pt>
                <c:pt idx="2616">
                  <c:v>73.029129999999995</c:v>
                </c:pt>
                <c:pt idx="2617">
                  <c:v>73.055130000000005</c:v>
                </c:pt>
                <c:pt idx="2618">
                  <c:v>73.081130000000002</c:v>
                </c:pt>
                <c:pt idx="2619">
                  <c:v>73.107129999999998</c:v>
                </c:pt>
                <c:pt idx="2620">
                  <c:v>73.133129999999994</c:v>
                </c:pt>
                <c:pt idx="2621">
                  <c:v>73.159130000000005</c:v>
                </c:pt>
                <c:pt idx="2622">
                  <c:v>73.185130000000001</c:v>
                </c:pt>
                <c:pt idx="2623">
                  <c:v>73.211129999999997</c:v>
                </c:pt>
                <c:pt idx="2624">
                  <c:v>73.237129999999993</c:v>
                </c:pt>
                <c:pt idx="2625">
                  <c:v>73.263130000000004</c:v>
                </c:pt>
                <c:pt idx="2626">
                  <c:v>73.28913</c:v>
                </c:pt>
                <c:pt idx="2627">
                  <c:v>73.315129999999996</c:v>
                </c:pt>
                <c:pt idx="2628">
                  <c:v>73.341130000000007</c:v>
                </c:pt>
                <c:pt idx="2629">
                  <c:v>73.367130000000003</c:v>
                </c:pt>
                <c:pt idx="2630">
                  <c:v>73.393129999999999</c:v>
                </c:pt>
                <c:pt idx="2631">
                  <c:v>73.419129999999996</c:v>
                </c:pt>
                <c:pt idx="2632">
                  <c:v>73.445130000000006</c:v>
                </c:pt>
                <c:pt idx="2633">
                  <c:v>73.471130000000002</c:v>
                </c:pt>
                <c:pt idx="2634">
                  <c:v>73.497129999999999</c:v>
                </c:pt>
                <c:pt idx="2635">
                  <c:v>73.523129999999995</c:v>
                </c:pt>
                <c:pt idx="2636">
                  <c:v>73.549130000000005</c:v>
                </c:pt>
                <c:pt idx="2637">
                  <c:v>73.575130000000001</c:v>
                </c:pt>
                <c:pt idx="2638">
                  <c:v>73.601129999999998</c:v>
                </c:pt>
                <c:pt idx="2639">
                  <c:v>73.627129999999994</c:v>
                </c:pt>
                <c:pt idx="2640">
                  <c:v>73.653130000000004</c:v>
                </c:pt>
                <c:pt idx="2641">
                  <c:v>73.679130000000001</c:v>
                </c:pt>
                <c:pt idx="2642">
                  <c:v>73.705129999999997</c:v>
                </c:pt>
                <c:pt idx="2643">
                  <c:v>73.731129999999993</c:v>
                </c:pt>
                <c:pt idx="2644">
                  <c:v>73.757130000000004</c:v>
                </c:pt>
                <c:pt idx="2645">
                  <c:v>73.78313</c:v>
                </c:pt>
                <c:pt idx="2646">
                  <c:v>73.809129999999996</c:v>
                </c:pt>
                <c:pt idx="2647">
                  <c:v>73.835130000000007</c:v>
                </c:pt>
                <c:pt idx="2648">
                  <c:v>73.861130000000003</c:v>
                </c:pt>
                <c:pt idx="2649">
                  <c:v>73.887129999999999</c:v>
                </c:pt>
                <c:pt idx="2650">
                  <c:v>73.913129999999995</c:v>
                </c:pt>
                <c:pt idx="2651">
                  <c:v>73.939130000000006</c:v>
                </c:pt>
                <c:pt idx="2652">
                  <c:v>73.965130000000002</c:v>
                </c:pt>
                <c:pt idx="2653">
                  <c:v>73.991129999999998</c:v>
                </c:pt>
                <c:pt idx="2654">
                  <c:v>74.017129999999995</c:v>
                </c:pt>
                <c:pt idx="2655">
                  <c:v>74.043130000000005</c:v>
                </c:pt>
                <c:pt idx="2656">
                  <c:v>74.069130000000001</c:v>
                </c:pt>
                <c:pt idx="2657">
                  <c:v>74.095129999999997</c:v>
                </c:pt>
                <c:pt idx="2658">
                  <c:v>74.121129999999994</c:v>
                </c:pt>
                <c:pt idx="2659">
                  <c:v>74.147130000000004</c:v>
                </c:pt>
                <c:pt idx="2660">
                  <c:v>74.17313</c:v>
                </c:pt>
                <c:pt idx="2661">
                  <c:v>74.199129999999997</c:v>
                </c:pt>
                <c:pt idx="2662">
                  <c:v>74.225129999999993</c:v>
                </c:pt>
                <c:pt idx="2663">
                  <c:v>74.251130000000003</c:v>
                </c:pt>
                <c:pt idx="2664">
                  <c:v>74.27713</c:v>
                </c:pt>
                <c:pt idx="2665">
                  <c:v>74.303129999999996</c:v>
                </c:pt>
                <c:pt idx="2666">
                  <c:v>74.329130000000006</c:v>
                </c:pt>
                <c:pt idx="2667">
                  <c:v>74.355130000000003</c:v>
                </c:pt>
                <c:pt idx="2668">
                  <c:v>74.381129999999999</c:v>
                </c:pt>
                <c:pt idx="2669">
                  <c:v>74.407129999999995</c:v>
                </c:pt>
                <c:pt idx="2670">
                  <c:v>74.433130000000006</c:v>
                </c:pt>
                <c:pt idx="2671">
                  <c:v>74.459130000000002</c:v>
                </c:pt>
                <c:pt idx="2672">
                  <c:v>74.485129999999998</c:v>
                </c:pt>
                <c:pt idx="2673">
                  <c:v>74.511129999999994</c:v>
                </c:pt>
                <c:pt idx="2674">
                  <c:v>74.537130000000005</c:v>
                </c:pt>
                <c:pt idx="2675">
                  <c:v>74.563130000000001</c:v>
                </c:pt>
                <c:pt idx="2676">
                  <c:v>74.589129999999997</c:v>
                </c:pt>
                <c:pt idx="2677">
                  <c:v>74.615129999999994</c:v>
                </c:pt>
                <c:pt idx="2678">
                  <c:v>74.641130000000004</c:v>
                </c:pt>
                <c:pt idx="2679">
                  <c:v>74.66713</c:v>
                </c:pt>
                <c:pt idx="2680">
                  <c:v>74.729012999999995</c:v>
                </c:pt>
                <c:pt idx="2681">
                  <c:v>74.729129999999998</c:v>
                </c:pt>
                <c:pt idx="2682">
                  <c:v>74.729213000000001</c:v>
                </c:pt>
                <c:pt idx="2683">
                  <c:v>74.771129999999999</c:v>
                </c:pt>
                <c:pt idx="2684">
                  <c:v>74.797129999999996</c:v>
                </c:pt>
                <c:pt idx="2685">
                  <c:v>74.823130000000006</c:v>
                </c:pt>
                <c:pt idx="2686">
                  <c:v>74.849130000000002</c:v>
                </c:pt>
                <c:pt idx="2687">
                  <c:v>74.875129999999999</c:v>
                </c:pt>
                <c:pt idx="2688">
                  <c:v>74.901129999999995</c:v>
                </c:pt>
                <c:pt idx="2689">
                  <c:v>74.927130000000005</c:v>
                </c:pt>
                <c:pt idx="2690">
                  <c:v>74.953130000000002</c:v>
                </c:pt>
                <c:pt idx="2691">
                  <c:v>74.979129999999998</c:v>
                </c:pt>
                <c:pt idx="2692">
                  <c:v>75.005129999999994</c:v>
                </c:pt>
                <c:pt idx="2693">
                  <c:v>75.031130000000005</c:v>
                </c:pt>
                <c:pt idx="2694">
                  <c:v>75.057130000000001</c:v>
                </c:pt>
                <c:pt idx="2695">
                  <c:v>75.083129999999997</c:v>
                </c:pt>
                <c:pt idx="2696">
                  <c:v>75.109129999999993</c:v>
                </c:pt>
                <c:pt idx="2697">
                  <c:v>75.135130000000004</c:v>
                </c:pt>
                <c:pt idx="2698">
                  <c:v>75.16113</c:v>
                </c:pt>
                <c:pt idx="2699">
                  <c:v>75.187129999999996</c:v>
                </c:pt>
                <c:pt idx="2700">
                  <c:v>75.213130000000007</c:v>
                </c:pt>
                <c:pt idx="2701">
                  <c:v>75.239130000000003</c:v>
                </c:pt>
                <c:pt idx="2702">
                  <c:v>75.265129999999999</c:v>
                </c:pt>
                <c:pt idx="2703">
                  <c:v>75.291129999999995</c:v>
                </c:pt>
                <c:pt idx="2704">
                  <c:v>75.317130000000006</c:v>
                </c:pt>
                <c:pt idx="2705">
                  <c:v>75.343130000000002</c:v>
                </c:pt>
                <c:pt idx="2706">
                  <c:v>75.369129999999998</c:v>
                </c:pt>
                <c:pt idx="2707">
                  <c:v>75.395129999999995</c:v>
                </c:pt>
                <c:pt idx="2708">
                  <c:v>75.421130000000005</c:v>
                </c:pt>
                <c:pt idx="2709">
                  <c:v>75.447130000000001</c:v>
                </c:pt>
                <c:pt idx="2710">
                  <c:v>75.473129999999998</c:v>
                </c:pt>
                <c:pt idx="2711">
                  <c:v>75.501412999999999</c:v>
                </c:pt>
                <c:pt idx="2712">
                  <c:v>75.515129999999999</c:v>
                </c:pt>
                <c:pt idx="2713">
                  <c:v>75.516130000000004</c:v>
                </c:pt>
                <c:pt idx="2714">
                  <c:v>75.577129999999997</c:v>
                </c:pt>
                <c:pt idx="2715">
                  <c:v>75.603129999999993</c:v>
                </c:pt>
                <c:pt idx="2716">
                  <c:v>75.629130000000004</c:v>
                </c:pt>
                <c:pt idx="2717">
                  <c:v>75.65513</c:v>
                </c:pt>
                <c:pt idx="2718">
                  <c:v>75.681129999999996</c:v>
                </c:pt>
                <c:pt idx="2719">
                  <c:v>75.707130000000006</c:v>
                </c:pt>
                <c:pt idx="2720">
                  <c:v>75.766013000000001</c:v>
                </c:pt>
                <c:pt idx="2721">
                  <c:v>75.766130000000004</c:v>
                </c:pt>
                <c:pt idx="2722">
                  <c:v>75.766212999999993</c:v>
                </c:pt>
                <c:pt idx="2723">
                  <c:v>75.811130000000006</c:v>
                </c:pt>
                <c:pt idx="2724">
                  <c:v>75.837130000000002</c:v>
                </c:pt>
                <c:pt idx="2725">
                  <c:v>75.863129999999998</c:v>
                </c:pt>
                <c:pt idx="2726">
                  <c:v>75.889129999999994</c:v>
                </c:pt>
                <c:pt idx="2727">
                  <c:v>75.915130000000005</c:v>
                </c:pt>
                <c:pt idx="2728">
                  <c:v>75.941130000000001</c:v>
                </c:pt>
                <c:pt idx="2729">
                  <c:v>75.967129999999997</c:v>
                </c:pt>
                <c:pt idx="2730">
                  <c:v>75.993129999999994</c:v>
                </c:pt>
                <c:pt idx="2731">
                  <c:v>76.019130000000004</c:v>
                </c:pt>
                <c:pt idx="2732">
                  <c:v>76.04513</c:v>
                </c:pt>
                <c:pt idx="2733">
                  <c:v>76.071129999999997</c:v>
                </c:pt>
                <c:pt idx="2734">
                  <c:v>76.097130000000007</c:v>
                </c:pt>
                <c:pt idx="2735">
                  <c:v>76.123130000000003</c:v>
                </c:pt>
                <c:pt idx="2736">
                  <c:v>76.14913</c:v>
                </c:pt>
                <c:pt idx="2737">
                  <c:v>76.175129999999996</c:v>
                </c:pt>
                <c:pt idx="2738">
                  <c:v>76.201130000000006</c:v>
                </c:pt>
                <c:pt idx="2739">
                  <c:v>76.227130000000002</c:v>
                </c:pt>
                <c:pt idx="2740">
                  <c:v>76.253129999999999</c:v>
                </c:pt>
                <c:pt idx="2741">
                  <c:v>76.279129999999995</c:v>
                </c:pt>
                <c:pt idx="2742">
                  <c:v>76.305130000000005</c:v>
                </c:pt>
                <c:pt idx="2743">
                  <c:v>76.331130000000002</c:v>
                </c:pt>
                <c:pt idx="2744">
                  <c:v>76.357129999999998</c:v>
                </c:pt>
                <c:pt idx="2745">
                  <c:v>76.383129999999994</c:v>
                </c:pt>
                <c:pt idx="2746">
                  <c:v>76.409130000000005</c:v>
                </c:pt>
                <c:pt idx="2747">
                  <c:v>76.435130000000001</c:v>
                </c:pt>
                <c:pt idx="2748">
                  <c:v>76.461129999999997</c:v>
                </c:pt>
                <c:pt idx="2749">
                  <c:v>76.487129999999993</c:v>
                </c:pt>
                <c:pt idx="2750">
                  <c:v>76.513130000000004</c:v>
                </c:pt>
                <c:pt idx="2751">
                  <c:v>76.53913</c:v>
                </c:pt>
                <c:pt idx="2752">
                  <c:v>76.565129999999996</c:v>
                </c:pt>
                <c:pt idx="2753">
                  <c:v>76.591130000000007</c:v>
                </c:pt>
                <c:pt idx="2754">
                  <c:v>76.617130000000003</c:v>
                </c:pt>
                <c:pt idx="2755">
                  <c:v>76.643129999999999</c:v>
                </c:pt>
                <c:pt idx="2756">
                  <c:v>76.669129999999996</c:v>
                </c:pt>
                <c:pt idx="2757">
                  <c:v>76.695130000000006</c:v>
                </c:pt>
                <c:pt idx="2758">
                  <c:v>76.721130000000002</c:v>
                </c:pt>
                <c:pt idx="2759">
                  <c:v>76.747129999999999</c:v>
                </c:pt>
                <c:pt idx="2760">
                  <c:v>76.773129999999995</c:v>
                </c:pt>
                <c:pt idx="2761">
                  <c:v>76.799130000000005</c:v>
                </c:pt>
                <c:pt idx="2762">
                  <c:v>76.825130000000001</c:v>
                </c:pt>
                <c:pt idx="2763">
                  <c:v>76.851129999999998</c:v>
                </c:pt>
                <c:pt idx="2764">
                  <c:v>76.877129999999994</c:v>
                </c:pt>
                <c:pt idx="2765">
                  <c:v>76.903130000000004</c:v>
                </c:pt>
                <c:pt idx="2766">
                  <c:v>76.929130000000001</c:v>
                </c:pt>
                <c:pt idx="2767">
                  <c:v>76.955129999999997</c:v>
                </c:pt>
                <c:pt idx="2768">
                  <c:v>76.981129999999993</c:v>
                </c:pt>
                <c:pt idx="2769">
                  <c:v>77.007130000000004</c:v>
                </c:pt>
                <c:pt idx="2770">
                  <c:v>77.03313</c:v>
                </c:pt>
                <c:pt idx="2771">
                  <c:v>77.059129999999996</c:v>
                </c:pt>
                <c:pt idx="2772">
                  <c:v>77.085130000000007</c:v>
                </c:pt>
                <c:pt idx="2773">
                  <c:v>77.111130000000003</c:v>
                </c:pt>
                <c:pt idx="2774">
                  <c:v>77.137129999999999</c:v>
                </c:pt>
                <c:pt idx="2775">
                  <c:v>77.163129999999995</c:v>
                </c:pt>
                <c:pt idx="2776">
                  <c:v>77.189130000000006</c:v>
                </c:pt>
                <c:pt idx="2777">
                  <c:v>77.215130000000002</c:v>
                </c:pt>
                <c:pt idx="2778">
                  <c:v>77.241129999999998</c:v>
                </c:pt>
                <c:pt idx="2779">
                  <c:v>77.267129999999995</c:v>
                </c:pt>
                <c:pt idx="2780">
                  <c:v>77.293130000000005</c:v>
                </c:pt>
                <c:pt idx="2781">
                  <c:v>77.319130000000001</c:v>
                </c:pt>
                <c:pt idx="2782">
                  <c:v>77.345129999999997</c:v>
                </c:pt>
                <c:pt idx="2783">
                  <c:v>77.371129999999994</c:v>
                </c:pt>
                <c:pt idx="2784">
                  <c:v>77.397130000000004</c:v>
                </c:pt>
                <c:pt idx="2785">
                  <c:v>77.42313</c:v>
                </c:pt>
                <c:pt idx="2786">
                  <c:v>77.449129999999997</c:v>
                </c:pt>
                <c:pt idx="2787">
                  <c:v>77.475129999999993</c:v>
                </c:pt>
                <c:pt idx="2788">
                  <c:v>77.501130000000003</c:v>
                </c:pt>
                <c:pt idx="2789">
                  <c:v>77.52713</c:v>
                </c:pt>
                <c:pt idx="2790">
                  <c:v>77.553129999999996</c:v>
                </c:pt>
                <c:pt idx="2791">
                  <c:v>77.579130000000006</c:v>
                </c:pt>
                <c:pt idx="2792">
                  <c:v>77.605130000000003</c:v>
                </c:pt>
                <c:pt idx="2793">
                  <c:v>77.631129999999999</c:v>
                </c:pt>
                <c:pt idx="2794">
                  <c:v>77.657129999999995</c:v>
                </c:pt>
                <c:pt idx="2795">
                  <c:v>77.683130000000006</c:v>
                </c:pt>
                <c:pt idx="2796">
                  <c:v>77.709130000000002</c:v>
                </c:pt>
                <c:pt idx="2797">
                  <c:v>77.735129999999998</c:v>
                </c:pt>
                <c:pt idx="2798">
                  <c:v>77.761129999999994</c:v>
                </c:pt>
                <c:pt idx="2799">
                  <c:v>77.787130000000005</c:v>
                </c:pt>
                <c:pt idx="2800">
                  <c:v>77.813130000000001</c:v>
                </c:pt>
                <c:pt idx="2801">
                  <c:v>77.839129999999997</c:v>
                </c:pt>
                <c:pt idx="2802">
                  <c:v>77.865129999999994</c:v>
                </c:pt>
                <c:pt idx="2803">
                  <c:v>77.891130000000004</c:v>
                </c:pt>
                <c:pt idx="2804">
                  <c:v>77.91713</c:v>
                </c:pt>
                <c:pt idx="2805">
                  <c:v>77.943129999999996</c:v>
                </c:pt>
                <c:pt idx="2806">
                  <c:v>77.969130000000007</c:v>
                </c:pt>
                <c:pt idx="2807">
                  <c:v>77.999129999999994</c:v>
                </c:pt>
                <c:pt idx="2808">
                  <c:v>78.001130000000003</c:v>
                </c:pt>
                <c:pt idx="2809">
                  <c:v>78.002129999999994</c:v>
                </c:pt>
                <c:pt idx="2810">
                  <c:v>78.073130000000006</c:v>
                </c:pt>
                <c:pt idx="2811">
                  <c:v>78.099130000000002</c:v>
                </c:pt>
                <c:pt idx="2812">
                  <c:v>78.125129999999999</c:v>
                </c:pt>
                <c:pt idx="2813">
                  <c:v>78.151129999999995</c:v>
                </c:pt>
                <c:pt idx="2814">
                  <c:v>78.177130000000005</c:v>
                </c:pt>
                <c:pt idx="2815">
                  <c:v>78.203130000000002</c:v>
                </c:pt>
                <c:pt idx="2816">
                  <c:v>78.229129999999998</c:v>
                </c:pt>
                <c:pt idx="2817">
                  <c:v>78.255129999999994</c:v>
                </c:pt>
                <c:pt idx="2818">
                  <c:v>78.281130000000005</c:v>
                </c:pt>
                <c:pt idx="2819">
                  <c:v>78.307130000000001</c:v>
                </c:pt>
                <c:pt idx="2820">
                  <c:v>78.333129999999997</c:v>
                </c:pt>
                <c:pt idx="2821">
                  <c:v>78.359129999999993</c:v>
                </c:pt>
                <c:pt idx="2822">
                  <c:v>78.385130000000004</c:v>
                </c:pt>
                <c:pt idx="2823">
                  <c:v>78.41113</c:v>
                </c:pt>
                <c:pt idx="2824">
                  <c:v>78.437129999999996</c:v>
                </c:pt>
                <c:pt idx="2825">
                  <c:v>78.463130000000007</c:v>
                </c:pt>
                <c:pt idx="2826">
                  <c:v>78.489130000000003</c:v>
                </c:pt>
                <c:pt idx="2827">
                  <c:v>78.515129999999999</c:v>
                </c:pt>
                <c:pt idx="2828">
                  <c:v>78.541129999999995</c:v>
                </c:pt>
                <c:pt idx="2829">
                  <c:v>78.567130000000006</c:v>
                </c:pt>
                <c:pt idx="2830">
                  <c:v>78.593130000000002</c:v>
                </c:pt>
                <c:pt idx="2831">
                  <c:v>78.619129999999998</c:v>
                </c:pt>
                <c:pt idx="2832">
                  <c:v>78.645129999999995</c:v>
                </c:pt>
                <c:pt idx="2833">
                  <c:v>78.671130000000005</c:v>
                </c:pt>
                <c:pt idx="2834">
                  <c:v>78.697130000000001</c:v>
                </c:pt>
                <c:pt idx="2835">
                  <c:v>78.723129999999998</c:v>
                </c:pt>
                <c:pt idx="2836">
                  <c:v>78.749129999999994</c:v>
                </c:pt>
                <c:pt idx="2837">
                  <c:v>78.775130000000004</c:v>
                </c:pt>
                <c:pt idx="2838">
                  <c:v>78.801130000000001</c:v>
                </c:pt>
                <c:pt idx="2839">
                  <c:v>78.827129999999997</c:v>
                </c:pt>
                <c:pt idx="2840">
                  <c:v>78.853129999999993</c:v>
                </c:pt>
                <c:pt idx="2841">
                  <c:v>78.879130000000004</c:v>
                </c:pt>
                <c:pt idx="2842">
                  <c:v>78.90513</c:v>
                </c:pt>
                <c:pt idx="2843">
                  <c:v>78.931129999999996</c:v>
                </c:pt>
                <c:pt idx="2844">
                  <c:v>78.957130000000006</c:v>
                </c:pt>
                <c:pt idx="2845">
                  <c:v>78.983130000000003</c:v>
                </c:pt>
                <c:pt idx="2846">
                  <c:v>79.009129999999999</c:v>
                </c:pt>
                <c:pt idx="2847">
                  <c:v>79.035129999999995</c:v>
                </c:pt>
                <c:pt idx="2848">
                  <c:v>79.061130000000006</c:v>
                </c:pt>
                <c:pt idx="2849">
                  <c:v>79.087130000000002</c:v>
                </c:pt>
                <c:pt idx="2850">
                  <c:v>79.113129999999998</c:v>
                </c:pt>
                <c:pt idx="2851">
                  <c:v>79.139129999999994</c:v>
                </c:pt>
                <c:pt idx="2852">
                  <c:v>79.165130000000005</c:v>
                </c:pt>
                <c:pt idx="2853">
                  <c:v>79.191130000000001</c:v>
                </c:pt>
                <c:pt idx="2854">
                  <c:v>79.217129999999997</c:v>
                </c:pt>
                <c:pt idx="2855">
                  <c:v>79.243129999999994</c:v>
                </c:pt>
                <c:pt idx="2856">
                  <c:v>79.269130000000004</c:v>
                </c:pt>
                <c:pt idx="2857">
                  <c:v>79.29513</c:v>
                </c:pt>
                <c:pt idx="2858">
                  <c:v>79.321129999999997</c:v>
                </c:pt>
                <c:pt idx="2859">
                  <c:v>79.347130000000007</c:v>
                </c:pt>
                <c:pt idx="2860">
                  <c:v>79.373130000000003</c:v>
                </c:pt>
                <c:pt idx="2861">
                  <c:v>79.39913</c:v>
                </c:pt>
                <c:pt idx="2862">
                  <c:v>79.425129999999996</c:v>
                </c:pt>
                <c:pt idx="2863">
                  <c:v>79.451130000000006</c:v>
                </c:pt>
                <c:pt idx="2864">
                  <c:v>79.477130000000002</c:v>
                </c:pt>
                <c:pt idx="2865">
                  <c:v>79.503129999999999</c:v>
                </c:pt>
                <c:pt idx="2866">
                  <c:v>79.529129999999995</c:v>
                </c:pt>
                <c:pt idx="2867">
                  <c:v>79.590513000000001</c:v>
                </c:pt>
                <c:pt idx="2868">
                  <c:v>79.591130000000007</c:v>
                </c:pt>
                <c:pt idx="2869">
                  <c:v>79.592129999999997</c:v>
                </c:pt>
                <c:pt idx="2870">
                  <c:v>79.633129999999994</c:v>
                </c:pt>
                <c:pt idx="2871">
                  <c:v>79.659130000000005</c:v>
                </c:pt>
                <c:pt idx="2872">
                  <c:v>79.685130000000001</c:v>
                </c:pt>
                <c:pt idx="2873">
                  <c:v>79.711129999999997</c:v>
                </c:pt>
                <c:pt idx="2874">
                  <c:v>79.737129999999993</c:v>
                </c:pt>
                <c:pt idx="2875">
                  <c:v>79.763130000000004</c:v>
                </c:pt>
                <c:pt idx="2876">
                  <c:v>79.78913</c:v>
                </c:pt>
                <c:pt idx="2877">
                  <c:v>79.815129999999996</c:v>
                </c:pt>
                <c:pt idx="2878">
                  <c:v>79.841130000000007</c:v>
                </c:pt>
                <c:pt idx="2879">
                  <c:v>79.867130000000003</c:v>
                </c:pt>
                <c:pt idx="2880">
                  <c:v>79.893129999999999</c:v>
                </c:pt>
                <c:pt idx="2881">
                  <c:v>79.919129999999996</c:v>
                </c:pt>
                <c:pt idx="2882">
                  <c:v>79.945130000000006</c:v>
                </c:pt>
                <c:pt idx="2883">
                  <c:v>79.971130000000002</c:v>
                </c:pt>
                <c:pt idx="2884">
                  <c:v>79.997129999999999</c:v>
                </c:pt>
                <c:pt idx="2885">
                  <c:v>80.023129999999995</c:v>
                </c:pt>
                <c:pt idx="2886">
                  <c:v>80.049130000000005</c:v>
                </c:pt>
                <c:pt idx="2887">
                  <c:v>80.075130000000001</c:v>
                </c:pt>
                <c:pt idx="2888">
                  <c:v>80.101129999999998</c:v>
                </c:pt>
                <c:pt idx="2889">
                  <c:v>80.127129999999994</c:v>
                </c:pt>
                <c:pt idx="2890">
                  <c:v>80.153130000000004</c:v>
                </c:pt>
                <c:pt idx="2891">
                  <c:v>80.179130000000001</c:v>
                </c:pt>
                <c:pt idx="2892">
                  <c:v>80.205129999999997</c:v>
                </c:pt>
                <c:pt idx="2893">
                  <c:v>80.231129999999993</c:v>
                </c:pt>
                <c:pt idx="2894">
                  <c:v>80.257130000000004</c:v>
                </c:pt>
                <c:pt idx="2895">
                  <c:v>80.28313</c:v>
                </c:pt>
                <c:pt idx="2896">
                  <c:v>80.309129999999996</c:v>
                </c:pt>
                <c:pt idx="2897">
                  <c:v>80.335130000000007</c:v>
                </c:pt>
                <c:pt idx="2898">
                  <c:v>80.361130000000003</c:v>
                </c:pt>
                <c:pt idx="2899">
                  <c:v>80.387129999999999</c:v>
                </c:pt>
                <c:pt idx="2900">
                  <c:v>80.413129999999995</c:v>
                </c:pt>
                <c:pt idx="2901">
                  <c:v>80.439130000000006</c:v>
                </c:pt>
                <c:pt idx="2902">
                  <c:v>80.465130000000002</c:v>
                </c:pt>
                <c:pt idx="2903">
                  <c:v>80.491129999999998</c:v>
                </c:pt>
                <c:pt idx="2904">
                  <c:v>80.517129999999995</c:v>
                </c:pt>
                <c:pt idx="2905">
                  <c:v>80.543130000000005</c:v>
                </c:pt>
                <c:pt idx="2906">
                  <c:v>80.569130000000001</c:v>
                </c:pt>
                <c:pt idx="2907">
                  <c:v>80.595129999999997</c:v>
                </c:pt>
                <c:pt idx="2908">
                  <c:v>80.621129999999994</c:v>
                </c:pt>
                <c:pt idx="2909">
                  <c:v>80.647130000000004</c:v>
                </c:pt>
                <c:pt idx="2910">
                  <c:v>80.67313</c:v>
                </c:pt>
                <c:pt idx="2911">
                  <c:v>80.699129999999997</c:v>
                </c:pt>
                <c:pt idx="2912">
                  <c:v>80.725129999999993</c:v>
                </c:pt>
                <c:pt idx="2913">
                  <c:v>80.751130000000003</c:v>
                </c:pt>
                <c:pt idx="2914">
                  <c:v>80.77713</c:v>
                </c:pt>
                <c:pt idx="2915">
                  <c:v>80.803129999999996</c:v>
                </c:pt>
                <c:pt idx="2916">
                  <c:v>80.829130000000006</c:v>
                </c:pt>
                <c:pt idx="2917">
                  <c:v>80.855130000000003</c:v>
                </c:pt>
                <c:pt idx="2918">
                  <c:v>80.881129999999999</c:v>
                </c:pt>
                <c:pt idx="2919">
                  <c:v>80.907129999999995</c:v>
                </c:pt>
                <c:pt idx="2920">
                  <c:v>80.933130000000006</c:v>
                </c:pt>
                <c:pt idx="2921">
                  <c:v>80.959130000000002</c:v>
                </c:pt>
                <c:pt idx="2922">
                  <c:v>80.985129999999998</c:v>
                </c:pt>
                <c:pt idx="2923">
                  <c:v>81.011129999999994</c:v>
                </c:pt>
                <c:pt idx="2924">
                  <c:v>81.037130000000005</c:v>
                </c:pt>
                <c:pt idx="2925">
                  <c:v>81.063130000000001</c:v>
                </c:pt>
                <c:pt idx="2926">
                  <c:v>81.089129999999997</c:v>
                </c:pt>
                <c:pt idx="2927">
                  <c:v>81.115129999999994</c:v>
                </c:pt>
                <c:pt idx="2928">
                  <c:v>81.141130000000004</c:v>
                </c:pt>
                <c:pt idx="2929">
                  <c:v>81.16713</c:v>
                </c:pt>
                <c:pt idx="2930">
                  <c:v>81.193129999999996</c:v>
                </c:pt>
                <c:pt idx="2931">
                  <c:v>81.219130000000007</c:v>
                </c:pt>
                <c:pt idx="2932">
                  <c:v>81.245130000000003</c:v>
                </c:pt>
                <c:pt idx="2933">
                  <c:v>81.271129999999999</c:v>
                </c:pt>
                <c:pt idx="2934">
                  <c:v>81.297129999999996</c:v>
                </c:pt>
                <c:pt idx="2935">
                  <c:v>81.323130000000006</c:v>
                </c:pt>
                <c:pt idx="2936">
                  <c:v>81.349130000000002</c:v>
                </c:pt>
                <c:pt idx="2937">
                  <c:v>81.375129999999999</c:v>
                </c:pt>
                <c:pt idx="2938">
                  <c:v>81.401129999999995</c:v>
                </c:pt>
                <c:pt idx="2939">
                  <c:v>81.427130000000005</c:v>
                </c:pt>
                <c:pt idx="2940">
                  <c:v>81.453130000000002</c:v>
                </c:pt>
                <c:pt idx="2941">
                  <c:v>81.479129999999998</c:v>
                </c:pt>
                <c:pt idx="2942">
                  <c:v>81.505129999999994</c:v>
                </c:pt>
                <c:pt idx="2943">
                  <c:v>81.531130000000005</c:v>
                </c:pt>
                <c:pt idx="2944">
                  <c:v>81.557130000000001</c:v>
                </c:pt>
                <c:pt idx="2945">
                  <c:v>81.583129999999997</c:v>
                </c:pt>
                <c:pt idx="2946">
                  <c:v>81.609129999999993</c:v>
                </c:pt>
                <c:pt idx="2947">
                  <c:v>81.635130000000004</c:v>
                </c:pt>
                <c:pt idx="2948">
                  <c:v>81.66113</c:v>
                </c:pt>
                <c:pt idx="2949">
                  <c:v>81.687129999999996</c:v>
                </c:pt>
                <c:pt idx="2950">
                  <c:v>81.713130000000007</c:v>
                </c:pt>
                <c:pt idx="2951">
                  <c:v>81.739130000000003</c:v>
                </c:pt>
                <c:pt idx="2952">
                  <c:v>81.765129999999999</c:v>
                </c:pt>
                <c:pt idx="2953">
                  <c:v>81.791129999999995</c:v>
                </c:pt>
                <c:pt idx="2954">
                  <c:v>81.817130000000006</c:v>
                </c:pt>
                <c:pt idx="2955">
                  <c:v>81.843130000000002</c:v>
                </c:pt>
                <c:pt idx="2956">
                  <c:v>81.869129999999998</c:v>
                </c:pt>
                <c:pt idx="2957">
                  <c:v>81.895129999999995</c:v>
                </c:pt>
                <c:pt idx="2958">
                  <c:v>81.921130000000005</c:v>
                </c:pt>
                <c:pt idx="2959">
                  <c:v>81.947130000000001</c:v>
                </c:pt>
                <c:pt idx="2960">
                  <c:v>81.973129999999998</c:v>
                </c:pt>
                <c:pt idx="2961">
                  <c:v>81.999129999999994</c:v>
                </c:pt>
                <c:pt idx="2962">
                  <c:v>82.025130000000004</c:v>
                </c:pt>
                <c:pt idx="2963">
                  <c:v>82.051130000000001</c:v>
                </c:pt>
                <c:pt idx="2964">
                  <c:v>82.077129999999997</c:v>
                </c:pt>
                <c:pt idx="2965">
                  <c:v>82.103129999999993</c:v>
                </c:pt>
                <c:pt idx="2966">
                  <c:v>82.129130000000004</c:v>
                </c:pt>
                <c:pt idx="2967">
                  <c:v>82.15513</c:v>
                </c:pt>
                <c:pt idx="2968">
                  <c:v>82.181129999999996</c:v>
                </c:pt>
                <c:pt idx="2969">
                  <c:v>82.207130000000006</c:v>
                </c:pt>
                <c:pt idx="2970">
                  <c:v>82.233130000000003</c:v>
                </c:pt>
                <c:pt idx="2971">
                  <c:v>82.259129999999999</c:v>
                </c:pt>
                <c:pt idx="2972">
                  <c:v>82.285129999999995</c:v>
                </c:pt>
                <c:pt idx="2973">
                  <c:v>82.311130000000006</c:v>
                </c:pt>
                <c:pt idx="2974">
                  <c:v>82.337130000000002</c:v>
                </c:pt>
                <c:pt idx="2975">
                  <c:v>82.363129999999998</c:v>
                </c:pt>
                <c:pt idx="2976">
                  <c:v>82.420912999999999</c:v>
                </c:pt>
                <c:pt idx="2977">
                  <c:v>82.421130000000005</c:v>
                </c:pt>
                <c:pt idx="2978">
                  <c:v>82.422112999999996</c:v>
                </c:pt>
                <c:pt idx="2979">
                  <c:v>82.467129999999997</c:v>
                </c:pt>
                <c:pt idx="2980">
                  <c:v>82.493129999999994</c:v>
                </c:pt>
                <c:pt idx="2981">
                  <c:v>82.519130000000004</c:v>
                </c:pt>
                <c:pt idx="2982">
                  <c:v>82.54513</c:v>
                </c:pt>
                <c:pt idx="2983">
                  <c:v>82.571129999999997</c:v>
                </c:pt>
                <c:pt idx="2984">
                  <c:v>82.597130000000007</c:v>
                </c:pt>
                <c:pt idx="2985">
                  <c:v>82.623130000000003</c:v>
                </c:pt>
                <c:pt idx="2986">
                  <c:v>82.64913</c:v>
                </c:pt>
                <c:pt idx="2987">
                  <c:v>82.675129999999996</c:v>
                </c:pt>
                <c:pt idx="2988">
                  <c:v>82.701130000000006</c:v>
                </c:pt>
                <c:pt idx="2989">
                  <c:v>82.727130000000002</c:v>
                </c:pt>
                <c:pt idx="2990">
                  <c:v>82.753129999999999</c:v>
                </c:pt>
                <c:pt idx="2991">
                  <c:v>82.779129999999995</c:v>
                </c:pt>
                <c:pt idx="2992">
                  <c:v>82.805130000000005</c:v>
                </c:pt>
                <c:pt idx="2993">
                  <c:v>82.831130000000002</c:v>
                </c:pt>
                <c:pt idx="2994">
                  <c:v>82.857129999999998</c:v>
                </c:pt>
                <c:pt idx="2995">
                  <c:v>82.883129999999994</c:v>
                </c:pt>
                <c:pt idx="2996">
                  <c:v>82.909130000000005</c:v>
                </c:pt>
                <c:pt idx="2997">
                  <c:v>82.935130000000001</c:v>
                </c:pt>
                <c:pt idx="2998">
                  <c:v>82.961129999999997</c:v>
                </c:pt>
                <c:pt idx="2999">
                  <c:v>82.987129999999993</c:v>
                </c:pt>
                <c:pt idx="3000">
                  <c:v>83.013130000000004</c:v>
                </c:pt>
                <c:pt idx="3001">
                  <c:v>83.03913</c:v>
                </c:pt>
                <c:pt idx="3002">
                  <c:v>83.065129999999996</c:v>
                </c:pt>
                <c:pt idx="3003">
                  <c:v>83.091130000000007</c:v>
                </c:pt>
                <c:pt idx="3004">
                  <c:v>83.117130000000003</c:v>
                </c:pt>
                <c:pt idx="3005">
                  <c:v>83.143129999999999</c:v>
                </c:pt>
                <c:pt idx="3006">
                  <c:v>83.169129999999996</c:v>
                </c:pt>
                <c:pt idx="3007">
                  <c:v>83.195130000000006</c:v>
                </c:pt>
                <c:pt idx="3008">
                  <c:v>83.221130000000002</c:v>
                </c:pt>
                <c:pt idx="3009">
                  <c:v>83.247129999999999</c:v>
                </c:pt>
                <c:pt idx="3010">
                  <c:v>83.273129999999995</c:v>
                </c:pt>
                <c:pt idx="3011">
                  <c:v>83.299130000000005</c:v>
                </c:pt>
                <c:pt idx="3012">
                  <c:v>83.325130000000001</c:v>
                </c:pt>
                <c:pt idx="3013">
                  <c:v>83.351129999999998</c:v>
                </c:pt>
                <c:pt idx="3014">
                  <c:v>83.377129999999994</c:v>
                </c:pt>
                <c:pt idx="3015">
                  <c:v>83.403130000000004</c:v>
                </c:pt>
                <c:pt idx="3016">
                  <c:v>83.429130000000001</c:v>
                </c:pt>
                <c:pt idx="3017">
                  <c:v>83.455129999999997</c:v>
                </c:pt>
                <c:pt idx="3018">
                  <c:v>83.481129999999993</c:v>
                </c:pt>
                <c:pt idx="3019">
                  <c:v>83.507130000000004</c:v>
                </c:pt>
                <c:pt idx="3020">
                  <c:v>83.53313</c:v>
                </c:pt>
                <c:pt idx="3021">
                  <c:v>83.559129999999996</c:v>
                </c:pt>
                <c:pt idx="3022">
                  <c:v>83.585130000000007</c:v>
                </c:pt>
                <c:pt idx="3023">
                  <c:v>83.611130000000003</c:v>
                </c:pt>
                <c:pt idx="3024">
                  <c:v>83.637129999999999</c:v>
                </c:pt>
                <c:pt idx="3025">
                  <c:v>83.663129999999995</c:v>
                </c:pt>
                <c:pt idx="3026">
                  <c:v>83.689130000000006</c:v>
                </c:pt>
                <c:pt idx="3027">
                  <c:v>83.715130000000002</c:v>
                </c:pt>
                <c:pt idx="3028">
                  <c:v>83.741129999999998</c:v>
                </c:pt>
                <c:pt idx="3029">
                  <c:v>83.767129999999995</c:v>
                </c:pt>
                <c:pt idx="3030">
                  <c:v>83.793130000000005</c:v>
                </c:pt>
                <c:pt idx="3031">
                  <c:v>83.819130000000001</c:v>
                </c:pt>
                <c:pt idx="3032">
                  <c:v>83.845129999999997</c:v>
                </c:pt>
                <c:pt idx="3033">
                  <c:v>83.871129999999994</c:v>
                </c:pt>
                <c:pt idx="3034">
                  <c:v>83.897130000000004</c:v>
                </c:pt>
                <c:pt idx="3035">
                  <c:v>83.92313</c:v>
                </c:pt>
                <c:pt idx="3036">
                  <c:v>83.949129999999997</c:v>
                </c:pt>
                <c:pt idx="3037">
                  <c:v>83.975129999999993</c:v>
                </c:pt>
                <c:pt idx="3038">
                  <c:v>84.001130000000003</c:v>
                </c:pt>
                <c:pt idx="3039">
                  <c:v>84.02713</c:v>
                </c:pt>
                <c:pt idx="3040">
                  <c:v>84.053129999999996</c:v>
                </c:pt>
                <c:pt idx="3041">
                  <c:v>84.079130000000006</c:v>
                </c:pt>
                <c:pt idx="3042">
                  <c:v>84.105130000000003</c:v>
                </c:pt>
                <c:pt idx="3043">
                  <c:v>84.131129999999999</c:v>
                </c:pt>
                <c:pt idx="3044">
                  <c:v>84.157129999999995</c:v>
                </c:pt>
                <c:pt idx="3045">
                  <c:v>84.183130000000006</c:v>
                </c:pt>
                <c:pt idx="3046">
                  <c:v>84.209130000000002</c:v>
                </c:pt>
                <c:pt idx="3047">
                  <c:v>84.235129999999998</c:v>
                </c:pt>
                <c:pt idx="3048">
                  <c:v>84.261129999999994</c:v>
                </c:pt>
                <c:pt idx="3049">
                  <c:v>84.287130000000005</c:v>
                </c:pt>
                <c:pt idx="3050">
                  <c:v>84.313130000000001</c:v>
                </c:pt>
                <c:pt idx="3051">
                  <c:v>84.339129999999997</c:v>
                </c:pt>
                <c:pt idx="3052">
                  <c:v>84.365129999999994</c:v>
                </c:pt>
                <c:pt idx="3053">
                  <c:v>84.391130000000004</c:v>
                </c:pt>
                <c:pt idx="3054">
                  <c:v>84.41713</c:v>
                </c:pt>
                <c:pt idx="3055">
                  <c:v>84.443129999999996</c:v>
                </c:pt>
                <c:pt idx="3056">
                  <c:v>84.469130000000007</c:v>
                </c:pt>
                <c:pt idx="3057">
                  <c:v>84.495130000000003</c:v>
                </c:pt>
                <c:pt idx="3058">
                  <c:v>84.521129999999999</c:v>
                </c:pt>
                <c:pt idx="3059">
                  <c:v>84.547129999999996</c:v>
                </c:pt>
                <c:pt idx="3060">
                  <c:v>84.573130000000006</c:v>
                </c:pt>
                <c:pt idx="3061">
                  <c:v>84.599130000000002</c:v>
                </c:pt>
                <c:pt idx="3062">
                  <c:v>84.625129999999999</c:v>
                </c:pt>
                <c:pt idx="3063">
                  <c:v>84.651129999999995</c:v>
                </c:pt>
                <c:pt idx="3064">
                  <c:v>84.677130000000005</c:v>
                </c:pt>
                <c:pt idx="3065">
                  <c:v>84.703130000000002</c:v>
                </c:pt>
                <c:pt idx="3066">
                  <c:v>84.729129999999998</c:v>
                </c:pt>
                <c:pt idx="3067">
                  <c:v>84.755129999999994</c:v>
                </c:pt>
                <c:pt idx="3068">
                  <c:v>84.781130000000005</c:v>
                </c:pt>
                <c:pt idx="3069">
                  <c:v>84.807130000000001</c:v>
                </c:pt>
                <c:pt idx="3070">
                  <c:v>84.833129999999997</c:v>
                </c:pt>
                <c:pt idx="3071">
                  <c:v>84.859129999999993</c:v>
                </c:pt>
                <c:pt idx="3072">
                  <c:v>84.885130000000004</c:v>
                </c:pt>
                <c:pt idx="3073">
                  <c:v>84.91113</c:v>
                </c:pt>
                <c:pt idx="3074">
                  <c:v>84.937129999999996</c:v>
                </c:pt>
                <c:pt idx="3075">
                  <c:v>84.963130000000007</c:v>
                </c:pt>
                <c:pt idx="3076">
                  <c:v>84.989130000000003</c:v>
                </c:pt>
                <c:pt idx="3077">
                  <c:v>85.015129999999999</c:v>
                </c:pt>
                <c:pt idx="3078">
                  <c:v>85.041129999999995</c:v>
                </c:pt>
                <c:pt idx="3079">
                  <c:v>85.067130000000006</c:v>
                </c:pt>
                <c:pt idx="3080">
                  <c:v>85.093130000000002</c:v>
                </c:pt>
                <c:pt idx="3081">
                  <c:v>85.119129999999998</c:v>
                </c:pt>
                <c:pt idx="3082">
                  <c:v>85.145129999999995</c:v>
                </c:pt>
                <c:pt idx="3083">
                  <c:v>85.171130000000005</c:v>
                </c:pt>
                <c:pt idx="3084">
                  <c:v>85.197130000000001</c:v>
                </c:pt>
                <c:pt idx="3085">
                  <c:v>85.223129999999998</c:v>
                </c:pt>
                <c:pt idx="3086">
                  <c:v>85.249129999999994</c:v>
                </c:pt>
                <c:pt idx="3087">
                  <c:v>85.275130000000004</c:v>
                </c:pt>
                <c:pt idx="3088">
                  <c:v>85.301130000000001</c:v>
                </c:pt>
                <c:pt idx="3089">
                  <c:v>85.327129999999997</c:v>
                </c:pt>
                <c:pt idx="3090">
                  <c:v>85.353129999999993</c:v>
                </c:pt>
                <c:pt idx="3091">
                  <c:v>85.379130000000004</c:v>
                </c:pt>
                <c:pt idx="3092">
                  <c:v>85.40513</c:v>
                </c:pt>
                <c:pt idx="3093">
                  <c:v>85.431129999999996</c:v>
                </c:pt>
                <c:pt idx="3094">
                  <c:v>85.457130000000006</c:v>
                </c:pt>
                <c:pt idx="3095">
                  <c:v>85.483130000000003</c:v>
                </c:pt>
                <c:pt idx="3096">
                  <c:v>85.509129999999999</c:v>
                </c:pt>
                <c:pt idx="3097">
                  <c:v>85.535129999999995</c:v>
                </c:pt>
                <c:pt idx="3098">
                  <c:v>85.561130000000006</c:v>
                </c:pt>
                <c:pt idx="3099">
                  <c:v>85.587130000000002</c:v>
                </c:pt>
                <c:pt idx="3100">
                  <c:v>85.613129999999998</c:v>
                </c:pt>
                <c:pt idx="3101">
                  <c:v>85.639129999999994</c:v>
                </c:pt>
                <c:pt idx="3102">
                  <c:v>85.665130000000005</c:v>
                </c:pt>
                <c:pt idx="3103">
                  <c:v>85.691130000000001</c:v>
                </c:pt>
                <c:pt idx="3104">
                  <c:v>85.717129999999997</c:v>
                </c:pt>
                <c:pt idx="3105">
                  <c:v>85.743129999999994</c:v>
                </c:pt>
                <c:pt idx="3106">
                  <c:v>85.769130000000004</c:v>
                </c:pt>
                <c:pt idx="3107">
                  <c:v>85.79513</c:v>
                </c:pt>
                <c:pt idx="3108">
                  <c:v>85.821129999999997</c:v>
                </c:pt>
                <c:pt idx="3109">
                  <c:v>85.847130000000007</c:v>
                </c:pt>
                <c:pt idx="3110">
                  <c:v>85.873130000000003</c:v>
                </c:pt>
                <c:pt idx="3111">
                  <c:v>85.89913</c:v>
                </c:pt>
                <c:pt idx="3112">
                  <c:v>85.925129999999996</c:v>
                </c:pt>
                <c:pt idx="3113">
                  <c:v>85.951130000000006</c:v>
                </c:pt>
                <c:pt idx="3114">
                  <c:v>85.977130000000002</c:v>
                </c:pt>
                <c:pt idx="3115">
                  <c:v>86.003129999999999</c:v>
                </c:pt>
                <c:pt idx="3116">
                  <c:v>86.029129999999995</c:v>
                </c:pt>
                <c:pt idx="3117">
                  <c:v>86.055130000000005</c:v>
                </c:pt>
                <c:pt idx="3118">
                  <c:v>86.081130000000002</c:v>
                </c:pt>
                <c:pt idx="3119">
                  <c:v>86.107129999999998</c:v>
                </c:pt>
                <c:pt idx="3120">
                  <c:v>86.133129999999994</c:v>
                </c:pt>
                <c:pt idx="3121">
                  <c:v>86.159130000000005</c:v>
                </c:pt>
                <c:pt idx="3122">
                  <c:v>86.185130000000001</c:v>
                </c:pt>
                <c:pt idx="3123">
                  <c:v>86.211129999999997</c:v>
                </c:pt>
                <c:pt idx="3124">
                  <c:v>86.237129999999993</c:v>
                </c:pt>
                <c:pt idx="3125">
                  <c:v>86.263130000000004</c:v>
                </c:pt>
                <c:pt idx="3126">
                  <c:v>86.28913</c:v>
                </c:pt>
                <c:pt idx="3127">
                  <c:v>86.315129999999996</c:v>
                </c:pt>
                <c:pt idx="3128">
                  <c:v>86.341130000000007</c:v>
                </c:pt>
                <c:pt idx="3129">
                  <c:v>86.367130000000003</c:v>
                </c:pt>
                <c:pt idx="3130">
                  <c:v>86.393129999999999</c:v>
                </c:pt>
                <c:pt idx="3131">
                  <c:v>86.419129999999996</c:v>
                </c:pt>
                <c:pt idx="3132">
                  <c:v>86.445130000000006</c:v>
                </c:pt>
                <c:pt idx="3133">
                  <c:v>86.471130000000002</c:v>
                </c:pt>
                <c:pt idx="3134">
                  <c:v>86.497129999999999</c:v>
                </c:pt>
                <c:pt idx="3135">
                  <c:v>86.523129999999995</c:v>
                </c:pt>
                <c:pt idx="3136">
                  <c:v>86.549130000000005</c:v>
                </c:pt>
                <c:pt idx="3137">
                  <c:v>86.575130000000001</c:v>
                </c:pt>
                <c:pt idx="3138">
                  <c:v>86.601129999999998</c:v>
                </c:pt>
                <c:pt idx="3139">
                  <c:v>86.627129999999994</c:v>
                </c:pt>
                <c:pt idx="3140">
                  <c:v>86.653130000000004</c:v>
                </c:pt>
                <c:pt idx="3141">
                  <c:v>86.679130000000001</c:v>
                </c:pt>
                <c:pt idx="3142">
                  <c:v>86.705129999999997</c:v>
                </c:pt>
                <c:pt idx="3143">
                  <c:v>86.731129999999993</c:v>
                </c:pt>
                <c:pt idx="3144">
                  <c:v>86.757130000000004</c:v>
                </c:pt>
                <c:pt idx="3145">
                  <c:v>86.78313</c:v>
                </c:pt>
                <c:pt idx="3146">
                  <c:v>86.809129999999996</c:v>
                </c:pt>
                <c:pt idx="3147">
                  <c:v>86.835130000000007</c:v>
                </c:pt>
                <c:pt idx="3148">
                  <c:v>86.861130000000003</c:v>
                </c:pt>
                <c:pt idx="3149">
                  <c:v>86.887129999999999</c:v>
                </c:pt>
                <c:pt idx="3150">
                  <c:v>86.913129999999995</c:v>
                </c:pt>
                <c:pt idx="3151">
                  <c:v>86.939130000000006</c:v>
                </c:pt>
                <c:pt idx="3152">
                  <c:v>86.980513000000002</c:v>
                </c:pt>
                <c:pt idx="3153">
                  <c:v>86.981129999999993</c:v>
                </c:pt>
                <c:pt idx="3154">
                  <c:v>86.982129999999998</c:v>
                </c:pt>
                <c:pt idx="3155">
                  <c:v>87.043130000000005</c:v>
                </c:pt>
                <c:pt idx="3156">
                  <c:v>87.069130000000001</c:v>
                </c:pt>
                <c:pt idx="3157">
                  <c:v>87.095129999999997</c:v>
                </c:pt>
                <c:pt idx="3158">
                  <c:v>87.121129999999994</c:v>
                </c:pt>
                <c:pt idx="3159">
                  <c:v>87.147130000000004</c:v>
                </c:pt>
                <c:pt idx="3160">
                  <c:v>87.17313</c:v>
                </c:pt>
                <c:pt idx="3161">
                  <c:v>87.199129999999997</c:v>
                </c:pt>
                <c:pt idx="3162">
                  <c:v>87.225129999999993</c:v>
                </c:pt>
                <c:pt idx="3163">
                  <c:v>87.251130000000003</c:v>
                </c:pt>
                <c:pt idx="3164">
                  <c:v>87.27713</c:v>
                </c:pt>
                <c:pt idx="3165">
                  <c:v>87.303129999999996</c:v>
                </c:pt>
                <c:pt idx="3166">
                  <c:v>87.329130000000006</c:v>
                </c:pt>
                <c:pt idx="3167">
                  <c:v>87.355130000000003</c:v>
                </c:pt>
                <c:pt idx="3168">
                  <c:v>87.381129999999999</c:v>
                </c:pt>
                <c:pt idx="3169">
                  <c:v>87.407129999999995</c:v>
                </c:pt>
                <c:pt idx="3170">
                  <c:v>87.433130000000006</c:v>
                </c:pt>
                <c:pt idx="3171">
                  <c:v>87.459130000000002</c:v>
                </c:pt>
                <c:pt idx="3172">
                  <c:v>87.485129999999998</c:v>
                </c:pt>
                <c:pt idx="3173">
                  <c:v>87.511129999999994</c:v>
                </c:pt>
                <c:pt idx="3174">
                  <c:v>87.537130000000005</c:v>
                </c:pt>
                <c:pt idx="3175">
                  <c:v>87.563130000000001</c:v>
                </c:pt>
                <c:pt idx="3176">
                  <c:v>87.589129999999997</c:v>
                </c:pt>
                <c:pt idx="3177">
                  <c:v>87.615129999999994</c:v>
                </c:pt>
                <c:pt idx="3178">
                  <c:v>87.641130000000004</c:v>
                </c:pt>
                <c:pt idx="3179">
                  <c:v>87.66713</c:v>
                </c:pt>
                <c:pt idx="3180">
                  <c:v>87.693129999999996</c:v>
                </c:pt>
                <c:pt idx="3181">
                  <c:v>87.719130000000007</c:v>
                </c:pt>
                <c:pt idx="3182">
                  <c:v>87.745130000000003</c:v>
                </c:pt>
                <c:pt idx="3183">
                  <c:v>87.771129999999999</c:v>
                </c:pt>
                <c:pt idx="3184">
                  <c:v>87.797129999999996</c:v>
                </c:pt>
                <c:pt idx="3185">
                  <c:v>87.823130000000006</c:v>
                </c:pt>
                <c:pt idx="3186">
                  <c:v>87.849130000000002</c:v>
                </c:pt>
                <c:pt idx="3187">
                  <c:v>87.875129999999999</c:v>
                </c:pt>
                <c:pt idx="3188">
                  <c:v>87.901129999999995</c:v>
                </c:pt>
                <c:pt idx="3189">
                  <c:v>87.927130000000005</c:v>
                </c:pt>
                <c:pt idx="3190">
                  <c:v>87.953130000000002</c:v>
                </c:pt>
                <c:pt idx="3191">
                  <c:v>87.979129999999998</c:v>
                </c:pt>
                <c:pt idx="3192">
                  <c:v>88.005129999999994</c:v>
                </c:pt>
                <c:pt idx="3193">
                  <c:v>88.031130000000005</c:v>
                </c:pt>
                <c:pt idx="3194">
                  <c:v>88.057130000000001</c:v>
                </c:pt>
                <c:pt idx="3195">
                  <c:v>88.083129999999997</c:v>
                </c:pt>
                <c:pt idx="3196">
                  <c:v>88.109129999999993</c:v>
                </c:pt>
                <c:pt idx="3197">
                  <c:v>88.135130000000004</c:v>
                </c:pt>
                <c:pt idx="3198">
                  <c:v>88.16113</c:v>
                </c:pt>
                <c:pt idx="3199">
                  <c:v>88.187129999999996</c:v>
                </c:pt>
                <c:pt idx="3200">
                  <c:v>88.213130000000007</c:v>
                </c:pt>
                <c:pt idx="3201">
                  <c:v>88.239130000000003</c:v>
                </c:pt>
                <c:pt idx="3202">
                  <c:v>88.265129999999999</c:v>
                </c:pt>
                <c:pt idx="3203">
                  <c:v>88.291129999999995</c:v>
                </c:pt>
                <c:pt idx="3204">
                  <c:v>88.317130000000006</c:v>
                </c:pt>
                <c:pt idx="3205">
                  <c:v>88.343130000000002</c:v>
                </c:pt>
                <c:pt idx="3206">
                  <c:v>88.369129999999998</c:v>
                </c:pt>
                <c:pt idx="3207">
                  <c:v>88.395129999999995</c:v>
                </c:pt>
                <c:pt idx="3208">
                  <c:v>88.421130000000005</c:v>
                </c:pt>
                <c:pt idx="3209">
                  <c:v>88.447130000000001</c:v>
                </c:pt>
                <c:pt idx="3210">
                  <c:v>88.473129999999998</c:v>
                </c:pt>
                <c:pt idx="3211">
                  <c:v>88.499129999999994</c:v>
                </c:pt>
                <c:pt idx="3212">
                  <c:v>88.525130000000004</c:v>
                </c:pt>
                <c:pt idx="3213">
                  <c:v>88.551130000000001</c:v>
                </c:pt>
                <c:pt idx="3214">
                  <c:v>88.577129999999997</c:v>
                </c:pt>
                <c:pt idx="3215">
                  <c:v>88.603129999999993</c:v>
                </c:pt>
                <c:pt idx="3216">
                  <c:v>88.629130000000004</c:v>
                </c:pt>
                <c:pt idx="3217">
                  <c:v>88.65513</c:v>
                </c:pt>
                <c:pt idx="3218">
                  <c:v>88.681129999999996</c:v>
                </c:pt>
                <c:pt idx="3219">
                  <c:v>88.707130000000006</c:v>
                </c:pt>
                <c:pt idx="3220">
                  <c:v>88.733130000000003</c:v>
                </c:pt>
                <c:pt idx="3221">
                  <c:v>88.759129999999999</c:v>
                </c:pt>
                <c:pt idx="3222">
                  <c:v>88.785129999999995</c:v>
                </c:pt>
                <c:pt idx="3223">
                  <c:v>88.811130000000006</c:v>
                </c:pt>
                <c:pt idx="3224">
                  <c:v>88.837130000000002</c:v>
                </c:pt>
                <c:pt idx="3225">
                  <c:v>88.863129999999998</c:v>
                </c:pt>
                <c:pt idx="3226">
                  <c:v>88.889129999999994</c:v>
                </c:pt>
                <c:pt idx="3227">
                  <c:v>88.915130000000005</c:v>
                </c:pt>
                <c:pt idx="3228">
                  <c:v>88.941130000000001</c:v>
                </c:pt>
                <c:pt idx="3229">
                  <c:v>88.967129999999997</c:v>
                </c:pt>
                <c:pt idx="3230">
                  <c:v>88.993129999999994</c:v>
                </c:pt>
                <c:pt idx="3231">
                  <c:v>89.019130000000004</c:v>
                </c:pt>
                <c:pt idx="3232">
                  <c:v>89.04513</c:v>
                </c:pt>
                <c:pt idx="3233">
                  <c:v>89.071129999999997</c:v>
                </c:pt>
                <c:pt idx="3234">
                  <c:v>89.097130000000007</c:v>
                </c:pt>
                <c:pt idx="3235">
                  <c:v>89.123130000000003</c:v>
                </c:pt>
                <c:pt idx="3236">
                  <c:v>89.14913</c:v>
                </c:pt>
                <c:pt idx="3237">
                  <c:v>89.175129999999996</c:v>
                </c:pt>
                <c:pt idx="3238">
                  <c:v>89.201130000000006</c:v>
                </c:pt>
                <c:pt idx="3239">
                  <c:v>89.227130000000002</c:v>
                </c:pt>
                <c:pt idx="3240">
                  <c:v>89.253129999999999</c:v>
                </c:pt>
                <c:pt idx="3241">
                  <c:v>89.279129999999995</c:v>
                </c:pt>
                <c:pt idx="3242">
                  <c:v>89.305130000000005</c:v>
                </c:pt>
                <c:pt idx="3243">
                  <c:v>89.331130000000002</c:v>
                </c:pt>
                <c:pt idx="3244">
                  <c:v>89.357129999999998</c:v>
                </c:pt>
                <c:pt idx="3245">
                  <c:v>89.383129999999994</c:v>
                </c:pt>
                <c:pt idx="3246">
                  <c:v>89.409130000000005</c:v>
                </c:pt>
                <c:pt idx="3247">
                  <c:v>89.435130000000001</c:v>
                </c:pt>
                <c:pt idx="3248">
                  <c:v>89.461129999999997</c:v>
                </c:pt>
                <c:pt idx="3249">
                  <c:v>89.487129999999993</c:v>
                </c:pt>
                <c:pt idx="3250">
                  <c:v>89.513130000000004</c:v>
                </c:pt>
                <c:pt idx="3251">
                  <c:v>89.53913</c:v>
                </c:pt>
                <c:pt idx="3252">
                  <c:v>89.565129999999996</c:v>
                </c:pt>
                <c:pt idx="3253">
                  <c:v>89.591130000000007</c:v>
                </c:pt>
                <c:pt idx="3254">
                  <c:v>89.617130000000003</c:v>
                </c:pt>
                <c:pt idx="3255">
                  <c:v>89.643129999999999</c:v>
                </c:pt>
                <c:pt idx="3256">
                  <c:v>89.669129999999996</c:v>
                </c:pt>
                <c:pt idx="3257">
                  <c:v>89.695130000000006</c:v>
                </c:pt>
                <c:pt idx="3258">
                  <c:v>89.721130000000002</c:v>
                </c:pt>
                <c:pt idx="3259">
                  <c:v>89.747129999999999</c:v>
                </c:pt>
                <c:pt idx="3260">
                  <c:v>89.773129999999995</c:v>
                </c:pt>
                <c:pt idx="3261">
                  <c:v>89.799130000000005</c:v>
                </c:pt>
                <c:pt idx="3262">
                  <c:v>89.825130000000001</c:v>
                </c:pt>
                <c:pt idx="3263">
                  <c:v>89.851129999999998</c:v>
                </c:pt>
                <c:pt idx="3264">
                  <c:v>89.877129999999994</c:v>
                </c:pt>
                <c:pt idx="3265">
                  <c:v>89.903130000000004</c:v>
                </c:pt>
                <c:pt idx="3266">
                  <c:v>89.929130000000001</c:v>
                </c:pt>
                <c:pt idx="3267">
                  <c:v>89.955129999999997</c:v>
                </c:pt>
                <c:pt idx="3268">
                  <c:v>89.981129999999993</c:v>
                </c:pt>
                <c:pt idx="3269">
                  <c:v>90.007130000000004</c:v>
                </c:pt>
                <c:pt idx="3270">
                  <c:v>90.03313</c:v>
                </c:pt>
                <c:pt idx="3271">
                  <c:v>90.059129999999996</c:v>
                </c:pt>
                <c:pt idx="3272">
                  <c:v>90.085130000000007</c:v>
                </c:pt>
                <c:pt idx="3273">
                  <c:v>90.111130000000003</c:v>
                </c:pt>
                <c:pt idx="3274">
                  <c:v>90.137129999999999</c:v>
                </c:pt>
                <c:pt idx="3275">
                  <c:v>90.163129999999995</c:v>
                </c:pt>
                <c:pt idx="3276">
                  <c:v>90.189130000000006</c:v>
                </c:pt>
                <c:pt idx="3277">
                  <c:v>90.215130000000002</c:v>
                </c:pt>
                <c:pt idx="3278">
                  <c:v>90.241129999999998</c:v>
                </c:pt>
                <c:pt idx="3279">
                  <c:v>90.267129999999995</c:v>
                </c:pt>
                <c:pt idx="3280">
                  <c:v>90.293130000000005</c:v>
                </c:pt>
                <c:pt idx="3281">
                  <c:v>90.319130000000001</c:v>
                </c:pt>
                <c:pt idx="3282">
                  <c:v>90.345129999999997</c:v>
                </c:pt>
                <c:pt idx="3283">
                  <c:v>90.371129999999994</c:v>
                </c:pt>
                <c:pt idx="3284">
                  <c:v>90.397130000000004</c:v>
                </c:pt>
                <c:pt idx="3285">
                  <c:v>90.42313</c:v>
                </c:pt>
                <c:pt idx="3286">
                  <c:v>90.449129999999997</c:v>
                </c:pt>
                <c:pt idx="3287">
                  <c:v>90.475129999999993</c:v>
                </c:pt>
                <c:pt idx="3288">
                  <c:v>90.501130000000003</c:v>
                </c:pt>
                <c:pt idx="3289">
                  <c:v>90.52713</c:v>
                </c:pt>
                <c:pt idx="3290">
                  <c:v>90.553129999999996</c:v>
                </c:pt>
                <c:pt idx="3291">
                  <c:v>90.579130000000006</c:v>
                </c:pt>
                <c:pt idx="3292">
                  <c:v>90.605130000000003</c:v>
                </c:pt>
                <c:pt idx="3293">
                  <c:v>90.631129999999999</c:v>
                </c:pt>
                <c:pt idx="3294">
                  <c:v>90.657129999999995</c:v>
                </c:pt>
                <c:pt idx="3295">
                  <c:v>90.683130000000006</c:v>
                </c:pt>
                <c:pt idx="3296">
                  <c:v>90.709130000000002</c:v>
                </c:pt>
                <c:pt idx="3297">
                  <c:v>90.735129999999998</c:v>
                </c:pt>
                <c:pt idx="3298">
                  <c:v>90.761129999999994</c:v>
                </c:pt>
                <c:pt idx="3299">
                  <c:v>90.787130000000005</c:v>
                </c:pt>
                <c:pt idx="3300">
                  <c:v>90.813130000000001</c:v>
                </c:pt>
                <c:pt idx="3301">
                  <c:v>90.839129999999997</c:v>
                </c:pt>
                <c:pt idx="3302">
                  <c:v>90.865129999999994</c:v>
                </c:pt>
                <c:pt idx="3303">
                  <c:v>90.891130000000004</c:v>
                </c:pt>
                <c:pt idx="3304">
                  <c:v>90.91713</c:v>
                </c:pt>
                <c:pt idx="3305">
                  <c:v>90.943129999999996</c:v>
                </c:pt>
                <c:pt idx="3306">
                  <c:v>90.969130000000007</c:v>
                </c:pt>
                <c:pt idx="3307">
                  <c:v>90.995130000000003</c:v>
                </c:pt>
                <c:pt idx="3308">
                  <c:v>91.021129999999999</c:v>
                </c:pt>
                <c:pt idx="3309">
                  <c:v>91.047129999999996</c:v>
                </c:pt>
                <c:pt idx="3310">
                  <c:v>91.073130000000006</c:v>
                </c:pt>
                <c:pt idx="3311">
                  <c:v>91.099130000000002</c:v>
                </c:pt>
                <c:pt idx="3312">
                  <c:v>91.125129999999999</c:v>
                </c:pt>
                <c:pt idx="3313">
                  <c:v>91.151129999999995</c:v>
                </c:pt>
                <c:pt idx="3314">
                  <c:v>91.177130000000005</c:v>
                </c:pt>
                <c:pt idx="3315">
                  <c:v>91.203130000000002</c:v>
                </c:pt>
                <c:pt idx="3316">
                  <c:v>91.229129999999998</c:v>
                </c:pt>
                <c:pt idx="3317">
                  <c:v>91.255129999999994</c:v>
                </c:pt>
                <c:pt idx="3318">
                  <c:v>91.281130000000005</c:v>
                </c:pt>
                <c:pt idx="3319">
                  <c:v>91.307130000000001</c:v>
                </c:pt>
                <c:pt idx="3320">
                  <c:v>91.333129999999997</c:v>
                </c:pt>
                <c:pt idx="3321">
                  <c:v>91.359129999999993</c:v>
                </c:pt>
                <c:pt idx="3322">
                  <c:v>91.385130000000004</c:v>
                </c:pt>
                <c:pt idx="3323">
                  <c:v>91.41113</c:v>
                </c:pt>
                <c:pt idx="3324">
                  <c:v>91.437129999999996</c:v>
                </c:pt>
                <c:pt idx="3325">
                  <c:v>91.463130000000007</c:v>
                </c:pt>
                <c:pt idx="3326">
                  <c:v>91.489130000000003</c:v>
                </c:pt>
                <c:pt idx="3327">
                  <c:v>91.515129999999999</c:v>
                </c:pt>
                <c:pt idx="3328">
                  <c:v>91.541129999999995</c:v>
                </c:pt>
                <c:pt idx="3329">
                  <c:v>91.567130000000006</c:v>
                </c:pt>
                <c:pt idx="3330">
                  <c:v>91.593130000000002</c:v>
                </c:pt>
                <c:pt idx="3331">
                  <c:v>91.619129999999998</c:v>
                </c:pt>
                <c:pt idx="3332">
                  <c:v>91.645129999999995</c:v>
                </c:pt>
                <c:pt idx="3333">
                  <c:v>91.671130000000005</c:v>
                </c:pt>
                <c:pt idx="3334">
                  <c:v>91.697130000000001</c:v>
                </c:pt>
                <c:pt idx="3335">
                  <c:v>91.723129999999998</c:v>
                </c:pt>
                <c:pt idx="3336">
                  <c:v>91.749129999999994</c:v>
                </c:pt>
                <c:pt idx="3337">
                  <c:v>91.775130000000004</c:v>
                </c:pt>
                <c:pt idx="3338">
                  <c:v>91.801130000000001</c:v>
                </c:pt>
                <c:pt idx="3339">
                  <c:v>91.827129999999997</c:v>
                </c:pt>
                <c:pt idx="3340">
                  <c:v>91.853129999999993</c:v>
                </c:pt>
                <c:pt idx="3341">
                  <c:v>91.879130000000004</c:v>
                </c:pt>
                <c:pt idx="3342">
                  <c:v>91.90513</c:v>
                </c:pt>
                <c:pt idx="3343">
                  <c:v>91.931129999999996</c:v>
                </c:pt>
                <c:pt idx="3344">
                  <c:v>91.957130000000006</c:v>
                </c:pt>
                <c:pt idx="3345">
                  <c:v>91.983130000000003</c:v>
                </c:pt>
                <c:pt idx="3346">
                  <c:v>92.009129999999999</c:v>
                </c:pt>
                <c:pt idx="3347">
                  <c:v>92.035129999999995</c:v>
                </c:pt>
                <c:pt idx="3348">
                  <c:v>92.061130000000006</c:v>
                </c:pt>
                <c:pt idx="3349">
                  <c:v>92.087130000000002</c:v>
                </c:pt>
                <c:pt idx="3350">
                  <c:v>92.113129999999998</c:v>
                </c:pt>
                <c:pt idx="3351">
                  <c:v>92.139129999999994</c:v>
                </c:pt>
                <c:pt idx="3352">
                  <c:v>92.165130000000005</c:v>
                </c:pt>
                <c:pt idx="3353">
                  <c:v>92.191130000000001</c:v>
                </c:pt>
                <c:pt idx="3354">
                  <c:v>92.217129999999997</c:v>
                </c:pt>
                <c:pt idx="3355">
                  <c:v>92.243129999999994</c:v>
                </c:pt>
                <c:pt idx="3356">
                  <c:v>92.269130000000004</c:v>
                </c:pt>
                <c:pt idx="3357">
                  <c:v>92.29513</c:v>
                </c:pt>
                <c:pt idx="3358">
                  <c:v>92.321129999999997</c:v>
                </c:pt>
                <c:pt idx="3359">
                  <c:v>92.347130000000007</c:v>
                </c:pt>
                <c:pt idx="3360">
                  <c:v>92.373130000000003</c:v>
                </c:pt>
                <c:pt idx="3361">
                  <c:v>92.39913</c:v>
                </c:pt>
                <c:pt idx="3362">
                  <c:v>92.425129999999996</c:v>
                </c:pt>
                <c:pt idx="3363">
                  <c:v>92.451130000000006</c:v>
                </c:pt>
                <c:pt idx="3364">
                  <c:v>92.477130000000002</c:v>
                </c:pt>
                <c:pt idx="3365">
                  <c:v>92.503129999999999</c:v>
                </c:pt>
                <c:pt idx="3366">
                  <c:v>92.529129999999995</c:v>
                </c:pt>
                <c:pt idx="3367">
                  <c:v>92.555130000000005</c:v>
                </c:pt>
                <c:pt idx="3368">
                  <c:v>92.581130000000002</c:v>
                </c:pt>
                <c:pt idx="3369">
                  <c:v>92.607129999999998</c:v>
                </c:pt>
                <c:pt idx="3370">
                  <c:v>92.633129999999994</c:v>
                </c:pt>
                <c:pt idx="3371">
                  <c:v>92.659130000000005</c:v>
                </c:pt>
                <c:pt idx="3372">
                  <c:v>92.685130000000001</c:v>
                </c:pt>
                <c:pt idx="3373">
                  <c:v>92.711129999999997</c:v>
                </c:pt>
                <c:pt idx="3374">
                  <c:v>92.737129999999993</c:v>
                </c:pt>
                <c:pt idx="3375">
                  <c:v>92.763130000000004</c:v>
                </c:pt>
                <c:pt idx="3376">
                  <c:v>92.78913</c:v>
                </c:pt>
                <c:pt idx="3377">
                  <c:v>92.815129999999996</c:v>
                </c:pt>
                <c:pt idx="3378">
                  <c:v>92.841130000000007</c:v>
                </c:pt>
                <c:pt idx="3379">
                  <c:v>92.867130000000003</c:v>
                </c:pt>
                <c:pt idx="3380">
                  <c:v>92.893129999999999</c:v>
                </c:pt>
                <c:pt idx="3381">
                  <c:v>92.919129999999996</c:v>
                </c:pt>
                <c:pt idx="3382">
                  <c:v>92.945130000000006</c:v>
                </c:pt>
                <c:pt idx="3383">
                  <c:v>92.971130000000002</c:v>
                </c:pt>
                <c:pt idx="3384">
                  <c:v>92.997129999999999</c:v>
                </c:pt>
                <c:pt idx="3385">
                  <c:v>93.023129999999995</c:v>
                </c:pt>
                <c:pt idx="3386">
                  <c:v>93.049130000000005</c:v>
                </c:pt>
                <c:pt idx="3387">
                  <c:v>93.075130000000001</c:v>
                </c:pt>
                <c:pt idx="3388">
                  <c:v>93.101129999999998</c:v>
                </c:pt>
                <c:pt idx="3389">
                  <c:v>93.127129999999994</c:v>
                </c:pt>
                <c:pt idx="3390">
                  <c:v>93.153130000000004</c:v>
                </c:pt>
                <c:pt idx="3391">
                  <c:v>93.179130000000001</c:v>
                </c:pt>
                <c:pt idx="3392">
                  <c:v>93.205129999999997</c:v>
                </c:pt>
                <c:pt idx="3393">
                  <c:v>93.231129999999993</c:v>
                </c:pt>
                <c:pt idx="3394">
                  <c:v>93.257130000000004</c:v>
                </c:pt>
                <c:pt idx="3395">
                  <c:v>93.28313</c:v>
                </c:pt>
                <c:pt idx="3396">
                  <c:v>93.309129999999996</c:v>
                </c:pt>
                <c:pt idx="3397">
                  <c:v>93.335130000000007</c:v>
                </c:pt>
                <c:pt idx="3398">
                  <c:v>93.361130000000003</c:v>
                </c:pt>
                <c:pt idx="3399">
                  <c:v>93.387129999999999</c:v>
                </c:pt>
                <c:pt idx="3400">
                  <c:v>93.413129999999995</c:v>
                </c:pt>
                <c:pt idx="3401">
                  <c:v>93.439130000000006</c:v>
                </c:pt>
                <c:pt idx="3402">
                  <c:v>93.465130000000002</c:v>
                </c:pt>
                <c:pt idx="3403">
                  <c:v>93.491129999999998</c:v>
                </c:pt>
                <c:pt idx="3404">
                  <c:v>93.517129999999995</c:v>
                </c:pt>
                <c:pt idx="3405">
                  <c:v>93.543130000000005</c:v>
                </c:pt>
                <c:pt idx="3406">
                  <c:v>93.569130000000001</c:v>
                </c:pt>
                <c:pt idx="3407">
                  <c:v>93.595129999999997</c:v>
                </c:pt>
                <c:pt idx="3408">
                  <c:v>93.621129999999994</c:v>
                </c:pt>
                <c:pt idx="3409">
                  <c:v>93.647130000000004</c:v>
                </c:pt>
                <c:pt idx="3410">
                  <c:v>93.67313</c:v>
                </c:pt>
                <c:pt idx="3411">
                  <c:v>93.699129999999997</c:v>
                </c:pt>
                <c:pt idx="3412">
                  <c:v>93.725129999999993</c:v>
                </c:pt>
                <c:pt idx="3413">
                  <c:v>93.751130000000003</c:v>
                </c:pt>
                <c:pt idx="3414">
                  <c:v>93.77713</c:v>
                </c:pt>
                <c:pt idx="3415">
                  <c:v>93.803129999999996</c:v>
                </c:pt>
                <c:pt idx="3416">
                  <c:v>93.829130000000006</c:v>
                </c:pt>
                <c:pt idx="3417">
                  <c:v>93.855130000000003</c:v>
                </c:pt>
                <c:pt idx="3418">
                  <c:v>93.881129999999999</c:v>
                </c:pt>
                <c:pt idx="3419">
                  <c:v>93.907129999999995</c:v>
                </c:pt>
                <c:pt idx="3420">
                  <c:v>93.933130000000006</c:v>
                </c:pt>
                <c:pt idx="3421">
                  <c:v>93.959130000000002</c:v>
                </c:pt>
                <c:pt idx="3422">
                  <c:v>93.985129999999998</c:v>
                </c:pt>
                <c:pt idx="3423">
                  <c:v>94.011129999999994</c:v>
                </c:pt>
                <c:pt idx="3424">
                  <c:v>94.037130000000005</c:v>
                </c:pt>
                <c:pt idx="3425">
                  <c:v>94.063130000000001</c:v>
                </c:pt>
                <c:pt idx="3426">
                  <c:v>94.089129999999997</c:v>
                </c:pt>
                <c:pt idx="3427">
                  <c:v>94.115129999999994</c:v>
                </c:pt>
                <c:pt idx="3428">
                  <c:v>94.141130000000004</c:v>
                </c:pt>
                <c:pt idx="3429">
                  <c:v>94.16713</c:v>
                </c:pt>
                <c:pt idx="3430">
                  <c:v>94.193129999999996</c:v>
                </c:pt>
                <c:pt idx="3431">
                  <c:v>94.219130000000007</c:v>
                </c:pt>
                <c:pt idx="3432">
                  <c:v>94.245130000000003</c:v>
                </c:pt>
                <c:pt idx="3433">
                  <c:v>94.271129999999999</c:v>
                </c:pt>
                <c:pt idx="3434">
                  <c:v>94.297129999999996</c:v>
                </c:pt>
                <c:pt idx="3435">
                  <c:v>94.323130000000006</c:v>
                </c:pt>
                <c:pt idx="3436">
                  <c:v>94.349130000000002</c:v>
                </c:pt>
                <c:pt idx="3437">
                  <c:v>94.375129999999999</c:v>
                </c:pt>
                <c:pt idx="3438">
                  <c:v>94.401129999999995</c:v>
                </c:pt>
                <c:pt idx="3439">
                  <c:v>94.427130000000005</c:v>
                </c:pt>
                <c:pt idx="3440">
                  <c:v>94.453130000000002</c:v>
                </c:pt>
                <c:pt idx="3441">
                  <c:v>94.479129999999998</c:v>
                </c:pt>
                <c:pt idx="3442">
                  <c:v>94.505129999999994</c:v>
                </c:pt>
                <c:pt idx="3443">
                  <c:v>94.531130000000005</c:v>
                </c:pt>
                <c:pt idx="3444">
                  <c:v>94.557130000000001</c:v>
                </c:pt>
                <c:pt idx="3445">
                  <c:v>94.583129999999997</c:v>
                </c:pt>
                <c:pt idx="3446">
                  <c:v>94.609129999999993</c:v>
                </c:pt>
                <c:pt idx="3447">
                  <c:v>94.635130000000004</c:v>
                </c:pt>
                <c:pt idx="3448">
                  <c:v>94.66113</c:v>
                </c:pt>
                <c:pt idx="3449">
                  <c:v>94.687129999999996</c:v>
                </c:pt>
                <c:pt idx="3450">
                  <c:v>94.713130000000007</c:v>
                </c:pt>
                <c:pt idx="3451">
                  <c:v>94.739130000000003</c:v>
                </c:pt>
                <c:pt idx="3452">
                  <c:v>94.765129999999999</c:v>
                </c:pt>
                <c:pt idx="3453">
                  <c:v>94.791129999999995</c:v>
                </c:pt>
                <c:pt idx="3454">
                  <c:v>94.817130000000006</c:v>
                </c:pt>
                <c:pt idx="3455">
                  <c:v>94.843130000000002</c:v>
                </c:pt>
                <c:pt idx="3456">
                  <c:v>94.869129999999998</c:v>
                </c:pt>
                <c:pt idx="3457">
                  <c:v>94.895129999999995</c:v>
                </c:pt>
                <c:pt idx="3458">
                  <c:v>94.921130000000005</c:v>
                </c:pt>
                <c:pt idx="3459">
                  <c:v>94.947130000000001</c:v>
                </c:pt>
                <c:pt idx="3460">
                  <c:v>94.973129999999998</c:v>
                </c:pt>
                <c:pt idx="3461">
                  <c:v>94.999129999999994</c:v>
                </c:pt>
                <c:pt idx="3462">
                  <c:v>95.025130000000004</c:v>
                </c:pt>
                <c:pt idx="3463">
                  <c:v>95.051130000000001</c:v>
                </c:pt>
                <c:pt idx="3464">
                  <c:v>95.077129999999997</c:v>
                </c:pt>
                <c:pt idx="3465">
                  <c:v>95.103129999999993</c:v>
                </c:pt>
                <c:pt idx="3466">
                  <c:v>95.129130000000004</c:v>
                </c:pt>
                <c:pt idx="3467">
                  <c:v>95.15513</c:v>
                </c:pt>
                <c:pt idx="3468">
                  <c:v>95.181129999999996</c:v>
                </c:pt>
                <c:pt idx="3469">
                  <c:v>95.207130000000006</c:v>
                </c:pt>
                <c:pt idx="3470">
                  <c:v>95.233130000000003</c:v>
                </c:pt>
                <c:pt idx="3471">
                  <c:v>95.259129999999999</c:v>
                </c:pt>
                <c:pt idx="3472">
                  <c:v>95.285129999999995</c:v>
                </c:pt>
                <c:pt idx="3473">
                  <c:v>95.311130000000006</c:v>
                </c:pt>
                <c:pt idx="3474">
                  <c:v>95.337130000000002</c:v>
                </c:pt>
                <c:pt idx="3475">
                  <c:v>95.363129999999998</c:v>
                </c:pt>
                <c:pt idx="3476">
                  <c:v>95.389129999999994</c:v>
                </c:pt>
                <c:pt idx="3477">
                  <c:v>95.415130000000005</c:v>
                </c:pt>
                <c:pt idx="3478">
                  <c:v>95.441130000000001</c:v>
                </c:pt>
                <c:pt idx="3479">
                  <c:v>95.467129999999997</c:v>
                </c:pt>
                <c:pt idx="3480">
                  <c:v>95.493129999999994</c:v>
                </c:pt>
                <c:pt idx="3481">
                  <c:v>95.519130000000004</c:v>
                </c:pt>
                <c:pt idx="3482">
                  <c:v>95.54513</c:v>
                </c:pt>
                <c:pt idx="3483">
                  <c:v>95.571129999999997</c:v>
                </c:pt>
                <c:pt idx="3484">
                  <c:v>95.597130000000007</c:v>
                </c:pt>
                <c:pt idx="3485">
                  <c:v>95.623130000000003</c:v>
                </c:pt>
                <c:pt idx="3486">
                  <c:v>95.64913</c:v>
                </c:pt>
                <c:pt idx="3487">
                  <c:v>95.675129999999996</c:v>
                </c:pt>
                <c:pt idx="3488">
                  <c:v>95.701130000000006</c:v>
                </c:pt>
                <c:pt idx="3489">
                  <c:v>95.727130000000002</c:v>
                </c:pt>
                <c:pt idx="3490">
                  <c:v>95.753129999999999</c:v>
                </c:pt>
                <c:pt idx="3491">
                  <c:v>95.779129999999995</c:v>
                </c:pt>
                <c:pt idx="3492">
                  <c:v>95.805130000000005</c:v>
                </c:pt>
                <c:pt idx="3493">
                  <c:v>95.831130000000002</c:v>
                </c:pt>
                <c:pt idx="3494">
                  <c:v>95.857129999999998</c:v>
                </c:pt>
                <c:pt idx="3495">
                  <c:v>95.883129999999994</c:v>
                </c:pt>
                <c:pt idx="3496">
                  <c:v>95.909130000000005</c:v>
                </c:pt>
                <c:pt idx="3497">
                  <c:v>95.935130000000001</c:v>
                </c:pt>
                <c:pt idx="3498">
                  <c:v>95.961129999999997</c:v>
                </c:pt>
                <c:pt idx="3499">
                  <c:v>95.987129999999993</c:v>
                </c:pt>
                <c:pt idx="3500">
                  <c:v>96.013130000000004</c:v>
                </c:pt>
                <c:pt idx="3501">
                  <c:v>96.03913</c:v>
                </c:pt>
                <c:pt idx="3502">
                  <c:v>96.065129999999996</c:v>
                </c:pt>
                <c:pt idx="3503">
                  <c:v>96.091130000000007</c:v>
                </c:pt>
                <c:pt idx="3504">
                  <c:v>96.117130000000003</c:v>
                </c:pt>
                <c:pt idx="3505">
                  <c:v>96.143129999999999</c:v>
                </c:pt>
                <c:pt idx="3506">
                  <c:v>96.169129999999996</c:v>
                </c:pt>
                <c:pt idx="3507">
                  <c:v>96.195130000000006</c:v>
                </c:pt>
                <c:pt idx="3508">
                  <c:v>96.221130000000002</c:v>
                </c:pt>
                <c:pt idx="3509">
                  <c:v>96.247129999999999</c:v>
                </c:pt>
                <c:pt idx="3510">
                  <c:v>96.273129999999995</c:v>
                </c:pt>
                <c:pt idx="3511">
                  <c:v>96.299130000000005</c:v>
                </c:pt>
                <c:pt idx="3512">
                  <c:v>96.325130000000001</c:v>
                </c:pt>
                <c:pt idx="3513">
                  <c:v>96.351129999999998</c:v>
                </c:pt>
                <c:pt idx="3514">
                  <c:v>96.377129999999994</c:v>
                </c:pt>
                <c:pt idx="3515">
                  <c:v>96.403130000000004</c:v>
                </c:pt>
                <c:pt idx="3516">
                  <c:v>96.429130000000001</c:v>
                </c:pt>
                <c:pt idx="3517">
                  <c:v>96.455129999999997</c:v>
                </c:pt>
                <c:pt idx="3518">
                  <c:v>96.481129999999993</c:v>
                </c:pt>
                <c:pt idx="3519">
                  <c:v>96.507130000000004</c:v>
                </c:pt>
                <c:pt idx="3520">
                  <c:v>96.53313</c:v>
                </c:pt>
                <c:pt idx="3521">
                  <c:v>96.559129999999996</c:v>
                </c:pt>
                <c:pt idx="3522">
                  <c:v>96.585130000000007</c:v>
                </c:pt>
                <c:pt idx="3523">
                  <c:v>96.611130000000003</c:v>
                </c:pt>
                <c:pt idx="3524">
                  <c:v>96.637129999999999</c:v>
                </c:pt>
                <c:pt idx="3525">
                  <c:v>96.663129999999995</c:v>
                </c:pt>
                <c:pt idx="3526">
                  <c:v>96.689130000000006</c:v>
                </c:pt>
                <c:pt idx="3527">
                  <c:v>96.715130000000002</c:v>
                </c:pt>
                <c:pt idx="3528">
                  <c:v>96.741129999999998</c:v>
                </c:pt>
                <c:pt idx="3529">
                  <c:v>96.767129999999995</c:v>
                </c:pt>
                <c:pt idx="3530">
                  <c:v>96.793130000000005</c:v>
                </c:pt>
                <c:pt idx="3531">
                  <c:v>96.819130000000001</c:v>
                </c:pt>
                <c:pt idx="3532">
                  <c:v>96.845129999999997</c:v>
                </c:pt>
                <c:pt idx="3533">
                  <c:v>96.871129999999994</c:v>
                </c:pt>
                <c:pt idx="3534">
                  <c:v>96.897130000000004</c:v>
                </c:pt>
                <c:pt idx="3535">
                  <c:v>96.92313</c:v>
                </c:pt>
                <c:pt idx="3536">
                  <c:v>96.949129999999997</c:v>
                </c:pt>
                <c:pt idx="3537">
                  <c:v>96.975129999999993</c:v>
                </c:pt>
                <c:pt idx="3538">
                  <c:v>97.001130000000003</c:v>
                </c:pt>
                <c:pt idx="3539">
                  <c:v>97.02713</c:v>
                </c:pt>
                <c:pt idx="3540">
                  <c:v>97.053129999999996</c:v>
                </c:pt>
                <c:pt idx="3541">
                  <c:v>97.079130000000006</c:v>
                </c:pt>
                <c:pt idx="3542">
                  <c:v>97.105130000000003</c:v>
                </c:pt>
                <c:pt idx="3543">
                  <c:v>97.131129999999999</c:v>
                </c:pt>
                <c:pt idx="3544">
                  <c:v>97.157129999999995</c:v>
                </c:pt>
                <c:pt idx="3545">
                  <c:v>97.183130000000006</c:v>
                </c:pt>
                <c:pt idx="3546">
                  <c:v>97.209130000000002</c:v>
                </c:pt>
                <c:pt idx="3547">
                  <c:v>97.235129999999998</c:v>
                </c:pt>
                <c:pt idx="3548">
                  <c:v>97.261129999999994</c:v>
                </c:pt>
                <c:pt idx="3549">
                  <c:v>97.287130000000005</c:v>
                </c:pt>
                <c:pt idx="3550">
                  <c:v>97.313130000000001</c:v>
                </c:pt>
                <c:pt idx="3551">
                  <c:v>97.339129999999997</c:v>
                </c:pt>
                <c:pt idx="3552">
                  <c:v>97.365129999999994</c:v>
                </c:pt>
                <c:pt idx="3553">
                  <c:v>97.391130000000004</c:v>
                </c:pt>
                <c:pt idx="3554">
                  <c:v>97.41713</c:v>
                </c:pt>
                <c:pt idx="3555">
                  <c:v>97.443129999999996</c:v>
                </c:pt>
                <c:pt idx="3556">
                  <c:v>97.469130000000007</c:v>
                </c:pt>
                <c:pt idx="3557">
                  <c:v>97.495130000000003</c:v>
                </c:pt>
                <c:pt idx="3558">
                  <c:v>97.521129999999999</c:v>
                </c:pt>
                <c:pt idx="3559">
                  <c:v>97.547129999999996</c:v>
                </c:pt>
                <c:pt idx="3560">
                  <c:v>97.573130000000006</c:v>
                </c:pt>
                <c:pt idx="3561">
                  <c:v>97.599130000000002</c:v>
                </c:pt>
                <c:pt idx="3562">
                  <c:v>97.625129999999999</c:v>
                </c:pt>
                <c:pt idx="3563">
                  <c:v>97.651129999999995</c:v>
                </c:pt>
                <c:pt idx="3564">
                  <c:v>97.677130000000005</c:v>
                </c:pt>
                <c:pt idx="3565">
                  <c:v>97.703130000000002</c:v>
                </c:pt>
                <c:pt idx="3566">
                  <c:v>97.729129999999998</c:v>
                </c:pt>
                <c:pt idx="3567">
                  <c:v>97.755129999999994</c:v>
                </c:pt>
                <c:pt idx="3568">
                  <c:v>97.781130000000005</c:v>
                </c:pt>
                <c:pt idx="3569">
                  <c:v>97.807130000000001</c:v>
                </c:pt>
                <c:pt idx="3570">
                  <c:v>97.833129999999997</c:v>
                </c:pt>
                <c:pt idx="3571">
                  <c:v>97.859129999999993</c:v>
                </c:pt>
                <c:pt idx="3572">
                  <c:v>97.885130000000004</c:v>
                </c:pt>
                <c:pt idx="3573">
                  <c:v>97.91113</c:v>
                </c:pt>
                <c:pt idx="3574">
                  <c:v>97.937129999999996</c:v>
                </c:pt>
                <c:pt idx="3575">
                  <c:v>97.963130000000007</c:v>
                </c:pt>
                <c:pt idx="3576">
                  <c:v>97.989130000000003</c:v>
                </c:pt>
                <c:pt idx="3577">
                  <c:v>98.015129999999999</c:v>
                </c:pt>
                <c:pt idx="3578">
                  <c:v>98.041129999999995</c:v>
                </c:pt>
                <c:pt idx="3579">
                  <c:v>98.067130000000006</c:v>
                </c:pt>
                <c:pt idx="3580">
                  <c:v>98.093130000000002</c:v>
                </c:pt>
                <c:pt idx="3581">
                  <c:v>98.119129999999998</c:v>
                </c:pt>
                <c:pt idx="3582">
                  <c:v>98.145129999999995</c:v>
                </c:pt>
                <c:pt idx="3583">
                  <c:v>98.171130000000005</c:v>
                </c:pt>
                <c:pt idx="3584">
                  <c:v>98.197130000000001</c:v>
                </c:pt>
                <c:pt idx="3585">
                  <c:v>98.223129999999998</c:v>
                </c:pt>
                <c:pt idx="3586">
                  <c:v>98.249129999999994</c:v>
                </c:pt>
                <c:pt idx="3587">
                  <c:v>98.275130000000004</c:v>
                </c:pt>
                <c:pt idx="3588">
                  <c:v>98.301130000000001</c:v>
                </c:pt>
                <c:pt idx="3589">
                  <c:v>98.327129999999997</c:v>
                </c:pt>
                <c:pt idx="3590">
                  <c:v>98.353129999999993</c:v>
                </c:pt>
                <c:pt idx="3591">
                  <c:v>98.379130000000004</c:v>
                </c:pt>
                <c:pt idx="3592">
                  <c:v>98.40513</c:v>
                </c:pt>
                <c:pt idx="3593">
                  <c:v>98.431129999999996</c:v>
                </c:pt>
                <c:pt idx="3594">
                  <c:v>98.457130000000006</c:v>
                </c:pt>
                <c:pt idx="3595">
                  <c:v>98.483130000000003</c:v>
                </c:pt>
                <c:pt idx="3596">
                  <c:v>98.509129999999999</c:v>
                </c:pt>
                <c:pt idx="3597">
                  <c:v>98.535129999999995</c:v>
                </c:pt>
                <c:pt idx="3598">
                  <c:v>98.561130000000006</c:v>
                </c:pt>
                <c:pt idx="3599">
                  <c:v>98.587130000000002</c:v>
                </c:pt>
                <c:pt idx="3600">
                  <c:v>98.613129999999998</c:v>
                </c:pt>
                <c:pt idx="3601">
                  <c:v>98.639129999999994</c:v>
                </c:pt>
                <c:pt idx="3602">
                  <c:v>98.665130000000005</c:v>
                </c:pt>
                <c:pt idx="3603">
                  <c:v>98.691130000000001</c:v>
                </c:pt>
                <c:pt idx="3604">
                  <c:v>98.717129999999997</c:v>
                </c:pt>
                <c:pt idx="3605">
                  <c:v>98.743129999999994</c:v>
                </c:pt>
                <c:pt idx="3606">
                  <c:v>98.769130000000004</c:v>
                </c:pt>
                <c:pt idx="3607">
                  <c:v>98.79513</c:v>
                </c:pt>
                <c:pt idx="3608">
                  <c:v>98.821129999999997</c:v>
                </c:pt>
                <c:pt idx="3609">
                  <c:v>98.847130000000007</c:v>
                </c:pt>
                <c:pt idx="3610">
                  <c:v>98.873130000000003</c:v>
                </c:pt>
                <c:pt idx="3611">
                  <c:v>98.89913</c:v>
                </c:pt>
                <c:pt idx="3612">
                  <c:v>98.925129999999996</c:v>
                </c:pt>
                <c:pt idx="3613">
                  <c:v>98.951130000000006</c:v>
                </c:pt>
                <c:pt idx="3614">
                  <c:v>98.977130000000002</c:v>
                </c:pt>
                <c:pt idx="3615">
                  <c:v>99.003129999999999</c:v>
                </c:pt>
                <c:pt idx="3616">
                  <c:v>99.029129999999995</c:v>
                </c:pt>
                <c:pt idx="3617">
                  <c:v>99.055130000000005</c:v>
                </c:pt>
                <c:pt idx="3618">
                  <c:v>99.081130000000002</c:v>
                </c:pt>
                <c:pt idx="3619">
                  <c:v>99.107129999999998</c:v>
                </c:pt>
                <c:pt idx="3620">
                  <c:v>99.133129999999994</c:v>
                </c:pt>
                <c:pt idx="3621">
                  <c:v>99.159130000000005</c:v>
                </c:pt>
                <c:pt idx="3622">
                  <c:v>99.185130000000001</c:v>
                </c:pt>
                <c:pt idx="3623">
                  <c:v>99.211129999999997</c:v>
                </c:pt>
                <c:pt idx="3624">
                  <c:v>99.237129999999993</c:v>
                </c:pt>
                <c:pt idx="3625">
                  <c:v>99.263130000000004</c:v>
                </c:pt>
                <c:pt idx="3626">
                  <c:v>99.28913</c:v>
                </c:pt>
                <c:pt idx="3627">
                  <c:v>99.315129999999996</c:v>
                </c:pt>
                <c:pt idx="3628">
                  <c:v>99.341130000000007</c:v>
                </c:pt>
                <c:pt idx="3629">
                  <c:v>99.367130000000003</c:v>
                </c:pt>
                <c:pt idx="3630">
                  <c:v>99.393129999999999</c:v>
                </c:pt>
                <c:pt idx="3631">
                  <c:v>99.419129999999996</c:v>
                </c:pt>
                <c:pt idx="3632">
                  <c:v>99.445130000000006</c:v>
                </c:pt>
                <c:pt idx="3633">
                  <c:v>99.471130000000002</c:v>
                </c:pt>
                <c:pt idx="3634">
                  <c:v>99.497129999999999</c:v>
                </c:pt>
                <c:pt idx="3635">
                  <c:v>99.523129999999995</c:v>
                </c:pt>
                <c:pt idx="3636">
                  <c:v>99.549130000000005</c:v>
                </c:pt>
                <c:pt idx="3637">
                  <c:v>99.575130000000001</c:v>
                </c:pt>
                <c:pt idx="3638">
                  <c:v>99.601129999999998</c:v>
                </c:pt>
                <c:pt idx="3639">
                  <c:v>99.627129999999994</c:v>
                </c:pt>
                <c:pt idx="3640">
                  <c:v>99.653130000000004</c:v>
                </c:pt>
                <c:pt idx="3641">
                  <c:v>99.679130000000001</c:v>
                </c:pt>
                <c:pt idx="3642">
                  <c:v>99.705129999999997</c:v>
                </c:pt>
                <c:pt idx="3643">
                  <c:v>99.731129999999993</c:v>
                </c:pt>
                <c:pt idx="3644">
                  <c:v>99.757130000000004</c:v>
                </c:pt>
                <c:pt idx="3645">
                  <c:v>99.78313</c:v>
                </c:pt>
                <c:pt idx="3646">
                  <c:v>99.809129999999996</c:v>
                </c:pt>
                <c:pt idx="3647">
                  <c:v>99.835130000000007</c:v>
                </c:pt>
                <c:pt idx="3648">
                  <c:v>99.861130000000003</c:v>
                </c:pt>
                <c:pt idx="3649">
                  <c:v>99.887129999999999</c:v>
                </c:pt>
                <c:pt idx="3650">
                  <c:v>99.913129999999995</c:v>
                </c:pt>
                <c:pt idx="3651">
                  <c:v>99.939130000000006</c:v>
                </c:pt>
                <c:pt idx="3652">
                  <c:v>99.965130000000002</c:v>
                </c:pt>
                <c:pt idx="3653">
                  <c:v>99.991129999999998</c:v>
                </c:pt>
                <c:pt idx="3654">
                  <c:v>100.01712999999999</c:v>
                </c:pt>
                <c:pt idx="3655">
                  <c:v>100.04313</c:v>
                </c:pt>
                <c:pt idx="3656">
                  <c:v>100.06913</c:v>
                </c:pt>
                <c:pt idx="3657">
                  <c:v>100.09513</c:v>
                </c:pt>
                <c:pt idx="3658">
                  <c:v>100.12112999999999</c:v>
                </c:pt>
                <c:pt idx="3659">
                  <c:v>100.14713</c:v>
                </c:pt>
                <c:pt idx="3660">
                  <c:v>100.17313</c:v>
                </c:pt>
                <c:pt idx="3661">
                  <c:v>100.19913</c:v>
                </c:pt>
                <c:pt idx="3662">
                  <c:v>100.22512999999999</c:v>
                </c:pt>
                <c:pt idx="3663">
                  <c:v>100.25113</c:v>
                </c:pt>
                <c:pt idx="3664">
                  <c:v>100.27713</c:v>
                </c:pt>
                <c:pt idx="3665">
                  <c:v>100.30313</c:v>
                </c:pt>
                <c:pt idx="3666">
                  <c:v>100.32913000000001</c:v>
                </c:pt>
                <c:pt idx="3667">
                  <c:v>100.35513</c:v>
                </c:pt>
                <c:pt idx="3668">
                  <c:v>100.38113</c:v>
                </c:pt>
                <c:pt idx="3669">
                  <c:v>100.40713</c:v>
                </c:pt>
                <c:pt idx="3670">
                  <c:v>100.43313000000001</c:v>
                </c:pt>
                <c:pt idx="3671">
                  <c:v>100.45913</c:v>
                </c:pt>
                <c:pt idx="3672">
                  <c:v>100.48513</c:v>
                </c:pt>
                <c:pt idx="3673">
                  <c:v>100.51112999999999</c:v>
                </c:pt>
                <c:pt idx="3674">
                  <c:v>100.53713</c:v>
                </c:pt>
                <c:pt idx="3675">
                  <c:v>100.56313</c:v>
                </c:pt>
                <c:pt idx="3676">
                  <c:v>100.58913</c:v>
                </c:pt>
                <c:pt idx="3677">
                  <c:v>100.61512999999999</c:v>
                </c:pt>
                <c:pt idx="3678">
                  <c:v>100.64113</c:v>
                </c:pt>
                <c:pt idx="3679">
                  <c:v>100.66713</c:v>
                </c:pt>
                <c:pt idx="3680">
                  <c:v>100.69313</c:v>
                </c:pt>
                <c:pt idx="3681">
                  <c:v>100.71913000000001</c:v>
                </c:pt>
                <c:pt idx="3682">
                  <c:v>100.74513</c:v>
                </c:pt>
                <c:pt idx="3683">
                  <c:v>100.77113</c:v>
                </c:pt>
                <c:pt idx="3684">
                  <c:v>100.79713</c:v>
                </c:pt>
                <c:pt idx="3685">
                  <c:v>100.82313000000001</c:v>
                </c:pt>
                <c:pt idx="3686">
                  <c:v>100.84913</c:v>
                </c:pt>
                <c:pt idx="3687">
                  <c:v>100.87513</c:v>
                </c:pt>
                <c:pt idx="3688">
                  <c:v>100.90112999999999</c:v>
                </c:pt>
                <c:pt idx="3689">
                  <c:v>100.92713000000001</c:v>
                </c:pt>
                <c:pt idx="3690">
                  <c:v>100.95313</c:v>
                </c:pt>
                <c:pt idx="3691">
                  <c:v>100.97913</c:v>
                </c:pt>
                <c:pt idx="3692">
                  <c:v>101.00512999999999</c:v>
                </c:pt>
                <c:pt idx="3693">
                  <c:v>101.03113</c:v>
                </c:pt>
                <c:pt idx="3694">
                  <c:v>101.05713</c:v>
                </c:pt>
                <c:pt idx="3695">
                  <c:v>101.08313</c:v>
                </c:pt>
                <c:pt idx="3696">
                  <c:v>101.10912999999999</c:v>
                </c:pt>
                <c:pt idx="3697">
                  <c:v>101.13513</c:v>
                </c:pt>
                <c:pt idx="3698">
                  <c:v>101.16113</c:v>
                </c:pt>
                <c:pt idx="3699">
                  <c:v>101.18713</c:v>
                </c:pt>
                <c:pt idx="3700">
                  <c:v>101.21313000000001</c:v>
                </c:pt>
                <c:pt idx="3701">
                  <c:v>101.23913</c:v>
                </c:pt>
                <c:pt idx="3702">
                  <c:v>101.26513</c:v>
                </c:pt>
                <c:pt idx="3703">
                  <c:v>101.29113</c:v>
                </c:pt>
                <c:pt idx="3704">
                  <c:v>101.31713000000001</c:v>
                </c:pt>
                <c:pt idx="3705">
                  <c:v>101.34313</c:v>
                </c:pt>
                <c:pt idx="3706">
                  <c:v>101.36913</c:v>
                </c:pt>
                <c:pt idx="3707">
                  <c:v>101.39512999999999</c:v>
                </c:pt>
                <c:pt idx="3708">
                  <c:v>101.42113000000001</c:v>
                </c:pt>
                <c:pt idx="3709">
                  <c:v>101.44713</c:v>
                </c:pt>
                <c:pt idx="3710">
                  <c:v>101.47313</c:v>
                </c:pt>
                <c:pt idx="3711">
                  <c:v>101.49912999999999</c:v>
                </c:pt>
                <c:pt idx="3712">
                  <c:v>101.52513</c:v>
                </c:pt>
                <c:pt idx="3713">
                  <c:v>101.55113</c:v>
                </c:pt>
                <c:pt idx="3714">
                  <c:v>101.57713</c:v>
                </c:pt>
                <c:pt idx="3715">
                  <c:v>101.60312999999999</c:v>
                </c:pt>
                <c:pt idx="3716">
                  <c:v>101.62913</c:v>
                </c:pt>
                <c:pt idx="3717">
                  <c:v>101.65513</c:v>
                </c:pt>
                <c:pt idx="3718">
                  <c:v>101.68113</c:v>
                </c:pt>
                <c:pt idx="3719">
                  <c:v>101.70713000000001</c:v>
                </c:pt>
                <c:pt idx="3720">
                  <c:v>101.73313</c:v>
                </c:pt>
                <c:pt idx="3721">
                  <c:v>101.75913</c:v>
                </c:pt>
                <c:pt idx="3722">
                  <c:v>101.78513</c:v>
                </c:pt>
                <c:pt idx="3723">
                  <c:v>101.81113000000001</c:v>
                </c:pt>
                <c:pt idx="3724">
                  <c:v>101.83713</c:v>
                </c:pt>
                <c:pt idx="3725">
                  <c:v>101.86313</c:v>
                </c:pt>
                <c:pt idx="3726">
                  <c:v>101.88912999999999</c:v>
                </c:pt>
                <c:pt idx="3727">
                  <c:v>101.91513</c:v>
                </c:pt>
                <c:pt idx="3728">
                  <c:v>101.94113</c:v>
                </c:pt>
                <c:pt idx="3729">
                  <c:v>101.96713</c:v>
                </c:pt>
                <c:pt idx="3730">
                  <c:v>101.99312999999999</c:v>
                </c:pt>
                <c:pt idx="3731">
                  <c:v>102.01913</c:v>
                </c:pt>
                <c:pt idx="3732">
                  <c:v>102.04513</c:v>
                </c:pt>
                <c:pt idx="3733">
                  <c:v>102.07113</c:v>
                </c:pt>
                <c:pt idx="3734">
                  <c:v>102.09713000000001</c:v>
                </c:pt>
                <c:pt idx="3735">
                  <c:v>102.12313</c:v>
                </c:pt>
                <c:pt idx="3736">
                  <c:v>102.14913</c:v>
                </c:pt>
                <c:pt idx="3737">
                  <c:v>102.17513</c:v>
                </c:pt>
                <c:pt idx="3738">
                  <c:v>102.20113000000001</c:v>
                </c:pt>
                <c:pt idx="3739">
                  <c:v>102.22713</c:v>
                </c:pt>
                <c:pt idx="3740">
                  <c:v>102.25313</c:v>
                </c:pt>
                <c:pt idx="3741">
                  <c:v>102.27912999999999</c:v>
                </c:pt>
                <c:pt idx="3742">
                  <c:v>102.30513000000001</c:v>
                </c:pt>
                <c:pt idx="3743">
                  <c:v>102.33113</c:v>
                </c:pt>
                <c:pt idx="3744">
                  <c:v>102.35713</c:v>
                </c:pt>
                <c:pt idx="3745">
                  <c:v>102.38312999999999</c:v>
                </c:pt>
                <c:pt idx="3746">
                  <c:v>102.40913</c:v>
                </c:pt>
                <c:pt idx="3747">
                  <c:v>102.43513</c:v>
                </c:pt>
                <c:pt idx="3748">
                  <c:v>102.46113</c:v>
                </c:pt>
                <c:pt idx="3749">
                  <c:v>102.48712999999999</c:v>
                </c:pt>
                <c:pt idx="3750">
                  <c:v>102.51313</c:v>
                </c:pt>
                <c:pt idx="3751">
                  <c:v>102.53913</c:v>
                </c:pt>
                <c:pt idx="3752">
                  <c:v>102.56513</c:v>
                </c:pt>
                <c:pt idx="3753">
                  <c:v>102.59113000000001</c:v>
                </c:pt>
                <c:pt idx="3754">
                  <c:v>102.61713</c:v>
                </c:pt>
                <c:pt idx="3755">
                  <c:v>102.64313</c:v>
                </c:pt>
                <c:pt idx="3756">
                  <c:v>102.66913</c:v>
                </c:pt>
                <c:pt idx="3757">
                  <c:v>102.69513000000001</c:v>
                </c:pt>
                <c:pt idx="3758">
                  <c:v>102.72113</c:v>
                </c:pt>
                <c:pt idx="3759">
                  <c:v>102.74713</c:v>
                </c:pt>
                <c:pt idx="3760">
                  <c:v>102.77312999999999</c:v>
                </c:pt>
                <c:pt idx="3761">
                  <c:v>102.79913000000001</c:v>
                </c:pt>
                <c:pt idx="3762">
                  <c:v>102.82513</c:v>
                </c:pt>
                <c:pt idx="3763">
                  <c:v>102.85113</c:v>
                </c:pt>
                <c:pt idx="3764">
                  <c:v>102.87712999999999</c:v>
                </c:pt>
                <c:pt idx="3765">
                  <c:v>102.90313</c:v>
                </c:pt>
                <c:pt idx="3766">
                  <c:v>102.92913</c:v>
                </c:pt>
                <c:pt idx="3767">
                  <c:v>102.95513</c:v>
                </c:pt>
                <c:pt idx="3768">
                  <c:v>102.98112999999999</c:v>
                </c:pt>
                <c:pt idx="3769">
                  <c:v>103.00713</c:v>
                </c:pt>
                <c:pt idx="3770">
                  <c:v>103.03313</c:v>
                </c:pt>
                <c:pt idx="3771">
                  <c:v>103.05913</c:v>
                </c:pt>
                <c:pt idx="3772">
                  <c:v>103.08513000000001</c:v>
                </c:pt>
                <c:pt idx="3773">
                  <c:v>103.11113</c:v>
                </c:pt>
                <c:pt idx="3774">
                  <c:v>103.13713</c:v>
                </c:pt>
                <c:pt idx="3775">
                  <c:v>103.16313</c:v>
                </c:pt>
                <c:pt idx="3776">
                  <c:v>103.18913000000001</c:v>
                </c:pt>
                <c:pt idx="3777">
                  <c:v>103.21513</c:v>
                </c:pt>
                <c:pt idx="3778">
                  <c:v>103.24113</c:v>
                </c:pt>
                <c:pt idx="3779">
                  <c:v>103.26712999999999</c:v>
                </c:pt>
                <c:pt idx="3780">
                  <c:v>103.29313</c:v>
                </c:pt>
                <c:pt idx="3781">
                  <c:v>103.31913</c:v>
                </c:pt>
                <c:pt idx="3782">
                  <c:v>103.34513</c:v>
                </c:pt>
                <c:pt idx="3783">
                  <c:v>103.37112999999999</c:v>
                </c:pt>
                <c:pt idx="3784">
                  <c:v>103.39713</c:v>
                </c:pt>
                <c:pt idx="3785">
                  <c:v>103.42313</c:v>
                </c:pt>
                <c:pt idx="3786">
                  <c:v>103.44913</c:v>
                </c:pt>
                <c:pt idx="3787">
                  <c:v>103.47512999999999</c:v>
                </c:pt>
                <c:pt idx="3788">
                  <c:v>103.50113</c:v>
                </c:pt>
                <c:pt idx="3789">
                  <c:v>103.52713</c:v>
                </c:pt>
                <c:pt idx="3790">
                  <c:v>103.55313</c:v>
                </c:pt>
                <c:pt idx="3791">
                  <c:v>103.57913000000001</c:v>
                </c:pt>
                <c:pt idx="3792">
                  <c:v>103.60513</c:v>
                </c:pt>
                <c:pt idx="3793">
                  <c:v>103.63113</c:v>
                </c:pt>
                <c:pt idx="3794">
                  <c:v>103.65713</c:v>
                </c:pt>
                <c:pt idx="3795">
                  <c:v>103.68313000000001</c:v>
                </c:pt>
                <c:pt idx="3796">
                  <c:v>103.70913</c:v>
                </c:pt>
                <c:pt idx="3797">
                  <c:v>103.73513</c:v>
                </c:pt>
                <c:pt idx="3798">
                  <c:v>103.76112999999999</c:v>
                </c:pt>
                <c:pt idx="3799">
                  <c:v>103.78713</c:v>
                </c:pt>
                <c:pt idx="3800">
                  <c:v>103.81313</c:v>
                </c:pt>
                <c:pt idx="3801">
                  <c:v>103.83913</c:v>
                </c:pt>
                <c:pt idx="3802">
                  <c:v>103.86512999999999</c:v>
                </c:pt>
                <c:pt idx="3803">
                  <c:v>103.89113</c:v>
                </c:pt>
                <c:pt idx="3804">
                  <c:v>103.91713</c:v>
                </c:pt>
                <c:pt idx="3805">
                  <c:v>103.94313</c:v>
                </c:pt>
                <c:pt idx="3806">
                  <c:v>103.96913000000001</c:v>
                </c:pt>
                <c:pt idx="3807">
                  <c:v>103.99513</c:v>
                </c:pt>
                <c:pt idx="3808">
                  <c:v>104.02113</c:v>
                </c:pt>
                <c:pt idx="3809">
                  <c:v>104.04713</c:v>
                </c:pt>
                <c:pt idx="3810">
                  <c:v>104.07313000000001</c:v>
                </c:pt>
                <c:pt idx="3811">
                  <c:v>104.09913</c:v>
                </c:pt>
                <c:pt idx="3812">
                  <c:v>104.12513</c:v>
                </c:pt>
                <c:pt idx="3813">
                  <c:v>104.15112999999999</c:v>
                </c:pt>
                <c:pt idx="3814">
                  <c:v>104.17713000000001</c:v>
                </c:pt>
                <c:pt idx="3815">
                  <c:v>104.20313</c:v>
                </c:pt>
                <c:pt idx="3816">
                  <c:v>104.22913</c:v>
                </c:pt>
                <c:pt idx="3817">
                  <c:v>104.25512999999999</c:v>
                </c:pt>
                <c:pt idx="3818">
                  <c:v>104.28113</c:v>
                </c:pt>
                <c:pt idx="3819">
                  <c:v>104.30713</c:v>
                </c:pt>
                <c:pt idx="3820">
                  <c:v>104.33313</c:v>
                </c:pt>
                <c:pt idx="3821">
                  <c:v>104.35912999999999</c:v>
                </c:pt>
                <c:pt idx="3822">
                  <c:v>104.38513</c:v>
                </c:pt>
                <c:pt idx="3823">
                  <c:v>104.41113</c:v>
                </c:pt>
                <c:pt idx="3824">
                  <c:v>104.43713</c:v>
                </c:pt>
                <c:pt idx="3825">
                  <c:v>104.46313000000001</c:v>
                </c:pt>
                <c:pt idx="3826">
                  <c:v>104.48913</c:v>
                </c:pt>
                <c:pt idx="3827">
                  <c:v>104.51513</c:v>
                </c:pt>
                <c:pt idx="3828">
                  <c:v>104.54113</c:v>
                </c:pt>
                <c:pt idx="3829">
                  <c:v>104.56713000000001</c:v>
                </c:pt>
                <c:pt idx="3830">
                  <c:v>104.59313</c:v>
                </c:pt>
                <c:pt idx="3831">
                  <c:v>104.61913</c:v>
                </c:pt>
                <c:pt idx="3832">
                  <c:v>104.64512999999999</c:v>
                </c:pt>
                <c:pt idx="3833">
                  <c:v>104.67113000000001</c:v>
                </c:pt>
                <c:pt idx="3834">
                  <c:v>104.69713</c:v>
                </c:pt>
                <c:pt idx="3835">
                  <c:v>104.72313</c:v>
                </c:pt>
                <c:pt idx="3836">
                  <c:v>104.74912999999999</c:v>
                </c:pt>
                <c:pt idx="3837">
                  <c:v>104.77513</c:v>
                </c:pt>
                <c:pt idx="3838">
                  <c:v>104.80113</c:v>
                </c:pt>
                <c:pt idx="3839">
                  <c:v>104.82713</c:v>
                </c:pt>
                <c:pt idx="3840">
                  <c:v>104.85312999999999</c:v>
                </c:pt>
                <c:pt idx="3841">
                  <c:v>104.87913</c:v>
                </c:pt>
                <c:pt idx="3842">
                  <c:v>104.90513</c:v>
                </c:pt>
                <c:pt idx="3843">
                  <c:v>104.93113</c:v>
                </c:pt>
                <c:pt idx="3844">
                  <c:v>104.95713000000001</c:v>
                </c:pt>
                <c:pt idx="3845">
                  <c:v>104.98313</c:v>
                </c:pt>
                <c:pt idx="3846">
                  <c:v>105.00913</c:v>
                </c:pt>
                <c:pt idx="3847">
                  <c:v>105.03513</c:v>
                </c:pt>
                <c:pt idx="3848">
                  <c:v>105.06113000000001</c:v>
                </c:pt>
                <c:pt idx="3849">
                  <c:v>105.08713</c:v>
                </c:pt>
                <c:pt idx="3850">
                  <c:v>105.11313</c:v>
                </c:pt>
                <c:pt idx="3851">
                  <c:v>105.13912999999999</c:v>
                </c:pt>
                <c:pt idx="3852">
                  <c:v>105.16513</c:v>
                </c:pt>
                <c:pt idx="3853">
                  <c:v>105.19113</c:v>
                </c:pt>
                <c:pt idx="3854">
                  <c:v>105.21713</c:v>
                </c:pt>
                <c:pt idx="3855">
                  <c:v>105.24312999999999</c:v>
                </c:pt>
                <c:pt idx="3856">
                  <c:v>105.26913</c:v>
                </c:pt>
                <c:pt idx="3857">
                  <c:v>105.29513</c:v>
                </c:pt>
                <c:pt idx="3858">
                  <c:v>105.32113</c:v>
                </c:pt>
                <c:pt idx="3859">
                  <c:v>105.34713000000001</c:v>
                </c:pt>
                <c:pt idx="3860">
                  <c:v>105.37313</c:v>
                </c:pt>
                <c:pt idx="3861">
                  <c:v>105.39913</c:v>
                </c:pt>
                <c:pt idx="3862">
                  <c:v>105.42513</c:v>
                </c:pt>
                <c:pt idx="3863">
                  <c:v>105.45113000000001</c:v>
                </c:pt>
                <c:pt idx="3864">
                  <c:v>105.47713</c:v>
                </c:pt>
                <c:pt idx="3865">
                  <c:v>105.50313</c:v>
                </c:pt>
                <c:pt idx="3866">
                  <c:v>105.52912999999999</c:v>
                </c:pt>
                <c:pt idx="3867">
                  <c:v>105.55513000000001</c:v>
                </c:pt>
                <c:pt idx="3868">
                  <c:v>105.58113</c:v>
                </c:pt>
                <c:pt idx="3869">
                  <c:v>105.60713</c:v>
                </c:pt>
                <c:pt idx="3870">
                  <c:v>105.63312999999999</c:v>
                </c:pt>
                <c:pt idx="3871">
                  <c:v>105.65913</c:v>
                </c:pt>
                <c:pt idx="3872">
                  <c:v>105.68513</c:v>
                </c:pt>
                <c:pt idx="3873">
                  <c:v>105.71113</c:v>
                </c:pt>
                <c:pt idx="3874">
                  <c:v>105.73712999999999</c:v>
                </c:pt>
                <c:pt idx="3875">
                  <c:v>105.76313</c:v>
                </c:pt>
                <c:pt idx="3876">
                  <c:v>105.78913</c:v>
                </c:pt>
                <c:pt idx="3877">
                  <c:v>105.81513</c:v>
                </c:pt>
                <c:pt idx="3878">
                  <c:v>105.84113000000001</c:v>
                </c:pt>
                <c:pt idx="3879">
                  <c:v>105.86713</c:v>
                </c:pt>
                <c:pt idx="3880">
                  <c:v>105.89313</c:v>
                </c:pt>
                <c:pt idx="3881">
                  <c:v>105.91913</c:v>
                </c:pt>
                <c:pt idx="3882">
                  <c:v>105.94513000000001</c:v>
                </c:pt>
                <c:pt idx="3883">
                  <c:v>105.97113</c:v>
                </c:pt>
                <c:pt idx="3884">
                  <c:v>105.99713</c:v>
                </c:pt>
                <c:pt idx="3885">
                  <c:v>106.02312999999999</c:v>
                </c:pt>
                <c:pt idx="3886">
                  <c:v>106.04913000000001</c:v>
                </c:pt>
                <c:pt idx="3887">
                  <c:v>106.07513</c:v>
                </c:pt>
                <c:pt idx="3888">
                  <c:v>106.10113</c:v>
                </c:pt>
                <c:pt idx="3889">
                  <c:v>106.12712999999999</c:v>
                </c:pt>
                <c:pt idx="3890">
                  <c:v>106.15313</c:v>
                </c:pt>
                <c:pt idx="3891">
                  <c:v>106.17913</c:v>
                </c:pt>
                <c:pt idx="3892">
                  <c:v>106.20513</c:v>
                </c:pt>
                <c:pt idx="3893">
                  <c:v>106.23112999999999</c:v>
                </c:pt>
                <c:pt idx="3894">
                  <c:v>106.25713</c:v>
                </c:pt>
                <c:pt idx="3895">
                  <c:v>106.28313</c:v>
                </c:pt>
                <c:pt idx="3896">
                  <c:v>106.30913</c:v>
                </c:pt>
                <c:pt idx="3897">
                  <c:v>106.33513000000001</c:v>
                </c:pt>
                <c:pt idx="3898">
                  <c:v>106.36113</c:v>
                </c:pt>
                <c:pt idx="3899">
                  <c:v>106.38713</c:v>
                </c:pt>
                <c:pt idx="3900">
                  <c:v>106.41313</c:v>
                </c:pt>
                <c:pt idx="3901">
                  <c:v>106.43913000000001</c:v>
                </c:pt>
                <c:pt idx="3902">
                  <c:v>106.46513</c:v>
                </c:pt>
                <c:pt idx="3903">
                  <c:v>106.49113</c:v>
                </c:pt>
                <c:pt idx="3904">
                  <c:v>106.51712999999999</c:v>
                </c:pt>
                <c:pt idx="3905">
                  <c:v>106.54313</c:v>
                </c:pt>
                <c:pt idx="3906">
                  <c:v>106.56913</c:v>
                </c:pt>
                <c:pt idx="3907">
                  <c:v>106.59513</c:v>
                </c:pt>
                <c:pt idx="3908">
                  <c:v>106.62112999999999</c:v>
                </c:pt>
                <c:pt idx="3909">
                  <c:v>106.64713</c:v>
                </c:pt>
                <c:pt idx="3910">
                  <c:v>106.67313</c:v>
                </c:pt>
                <c:pt idx="3911">
                  <c:v>106.69913</c:v>
                </c:pt>
                <c:pt idx="3912">
                  <c:v>106.72512999999999</c:v>
                </c:pt>
                <c:pt idx="3913">
                  <c:v>106.75113</c:v>
                </c:pt>
                <c:pt idx="3914">
                  <c:v>106.77713</c:v>
                </c:pt>
                <c:pt idx="3915">
                  <c:v>106.80313</c:v>
                </c:pt>
                <c:pt idx="3916">
                  <c:v>106.82913000000001</c:v>
                </c:pt>
                <c:pt idx="3917">
                  <c:v>106.85513</c:v>
                </c:pt>
                <c:pt idx="3918">
                  <c:v>106.88113</c:v>
                </c:pt>
                <c:pt idx="3919">
                  <c:v>106.90713</c:v>
                </c:pt>
                <c:pt idx="3920">
                  <c:v>106.93313000000001</c:v>
                </c:pt>
                <c:pt idx="3921">
                  <c:v>106.95913</c:v>
                </c:pt>
                <c:pt idx="3922">
                  <c:v>106.98513</c:v>
                </c:pt>
                <c:pt idx="3923">
                  <c:v>107.01112999999999</c:v>
                </c:pt>
                <c:pt idx="3924">
                  <c:v>107.03713</c:v>
                </c:pt>
                <c:pt idx="3925">
                  <c:v>107.06313</c:v>
                </c:pt>
                <c:pt idx="3926">
                  <c:v>107.08913</c:v>
                </c:pt>
                <c:pt idx="3927">
                  <c:v>107.11512999999999</c:v>
                </c:pt>
                <c:pt idx="3928">
                  <c:v>107.14113</c:v>
                </c:pt>
                <c:pt idx="3929">
                  <c:v>107.16713</c:v>
                </c:pt>
                <c:pt idx="3930">
                  <c:v>107.19313</c:v>
                </c:pt>
                <c:pt idx="3931">
                  <c:v>107.21913000000001</c:v>
                </c:pt>
                <c:pt idx="3932">
                  <c:v>107.24513</c:v>
                </c:pt>
                <c:pt idx="3933">
                  <c:v>107.27113</c:v>
                </c:pt>
                <c:pt idx="3934">
                  <c:v>107.29713</c:v>
                </c:pt>
                <c:pt idx="3935">
                  <c:v>107.32313000000001</c:v>
                </c:pt>
                <c:pt idx="3936">
                  <c:v>107.34913</c:v>
                </c:pt>
                <c:pt idx="3937">
                  <c:v>107.37513</c:v>
                </c:pt>
                <c:pt idx="3938">
                  <c:v>107.40112999999999</c:v>
                </c:pt>
                <c:pt idx="3939">
                  <c:v>107.42713000000001</c:v>
                </c:pt>
                <c:pt idx="3940">
                  <c:v>107.45313</c:v>
                </c:pt>
                <c:pt idx="3941">
                  <c:v>107.47913</c:v>
                </c:pt>
                <c:pt idx="3942">
                  <c:v>107.50512999999999</c:v>
                </c:pt>
                <c:pt idx="3943">
                  <c:v>107.53113</c:v>
                </c:pt>
                <c:pt idx="3944">
                  <c:v>107.55713</c:v>
                </c:pt>
                <c:pt idx="3945">
                  <c:v>107.58313</c:v>
                </c:pt>
                <c:pt idx="3946">
                  <c:v>107.60912999999999</c:v>
                </c:pt>
                <c:pt idx="3947">
                  <c:v>107.63513</c:v>
                </c:pt>
                <c:pt idx="3948">
                  <c:v>107.66113</c:v>
                </c:pt>
                <c:pt idx="3949">
                  <c:v>107.68713</c:v>
                </c:pt>
                <c:pt idx="3950">
                  <c:v>107.71313000000001</c:v>
                </c:pt>
                <c:pt idx="3951">
                  <c:v>107.73913</c:v>
                </c:pt>
                <c:pt idx="3952">
                  <c:v>107.76513</c:v>
                </c:pt>
                <c:pt idx="3953">
                  <c:v>107.79113</c:v>
                </c:pt>
                <c:pt idx="3954">
                  <c:v>107.81713000000001</c:v>
                </c:pt>
                <c:pt idx="3955">
                  <c:v>107.84313</c:v>
                </c:pt>
                <c:pt idx="3956">
                  <c:v>107.86913</c:v>
                </c:pt>
                <c:pt idx="3957">
                  <c:v>107.89512999999999</c:v>
                </c:pt>
                <c:pt idx="3958">
                  <c:v>107.92113000000001</c:v>
                </c:pt>
                <c:pt idx="3959">
                  <c:v>107.94713</c:v>
                </c:pt>
                <c:pt idx="3960">
                  <c:v>107.97313</c:v>
                </c:pt>
                <c:pt idx="3961">
                  <c:v>107.99912999999999</c:v>
                </c:pt>
                <c:pt idx="3962">
                  <c:v>108.02513</c:v>
                </c:pt>
                <c:pt idx="3963">
                  <c:v>108.05113</c:v>
                </c:pt>
                <c:pt idx="3964">
                  <c:v>108.07713</c:v>
                </c:pt>
                <c:pt idx="3965">
                  <c:v>108.10312999999999</c:v>
                </c:pt>
                <c:pt idx="3966">
                  <c:v>108.12913</c:v>
                </c:pt>
                <c:pt idx="3967">
                  <c:v>108.15513</c:v>
                </c:pt>
                <c:pt idx="3968">
                  <c:v>108.18113</c:v>
                </c:pt>
                <c:pt idx="3969">
                  <c:v>108.20713000000001</c:v>
                </c:pt>
                <c:pt idx="3970">
                  <c:v>108.23313</c:v>
                </c:pt>
                <c:pt idx="3971">
                  <c:v>108.25913</c:v>
                </c:pt>
                <c:pt idx="3972">
                  <c:v>108.28513</c:v>
                </c:pt>
                <c:pt idx="3973">
                  <c:v>108.31113000000001</c:v>
                </c:pt>
                <c:pt idx="3974">
                  <c:v>108.33713</c:v>
                </c:pt>
                <c:pt idx="3975">
                  <c:v>108.36313</c:v>
                </c:pt>
                <c:pt idx="3976">
                  <c:v>108.38912999999999</c:v>
                </c:pt>
                <c:pt idx="3977">
                  <c:v>108.41513</c:v>
                </c:pt>
                <c:pt idx="3978">
                  <c:v>108.44113</c:v>
                </c:pt>
                <c:pt idx="3979">
                  <c:v>108.46713</c:v>
                </c:pt>
                <c:pt idx="3980">
                  <c:v>108.49312999999999</c:v>
                </c:pt>
                <c:pt idx="3981">
                  <c:v>108.51913</c:v>
                </c:pt>
                <c:pt idx="3982">
                  <c:v>108.54513</c:v>
                </c:pt>
                <c:pt idx="3983">
                  <c:v>108.57113</c:v>
                </c:pt>
                <c:pt idx="3984">
                  <c:v>108.59713000000001</c:v>
                </c:pt>
                <c:pt idx="3985">
                  <c:v>108.62313</c:v>
                </c:pt>
                <c:pt idx="3986">
                  <c:v>108.64913</c:v>
                </c:pt>
                <c:pt idx="3987">
                  <c:v>108.67513</c:v>
                </c:pt>
                <c:pt idx="3988">
                  <c:v>108.70113000000001</c:v>
                </c:pt>
                <c:pt idx="3989">
                  <c:v>108.72713</c:v>
                </c:pt>
                <c:pt idx="3990">
                  <c:v>108.75313</c:v>
                </c:pt>
                <c:pt idx="3991">
                  <c:v>108.77912999999999</c:v>
                </c:pt>
                <c:pt idx="3992">
                  <c:v>108.80513000000001</c:v>
                </c:pt>
                <c:pt idx="3993">
                  <c:v>108.83113</c:v>
                </c:pt>
                <c:pt idx="3994">
                  <c:v>108.85713</c:v>
                </c:pt>
                <c:pt idx="3995">
                  <c:v>108.88312999999999</c:v>
                </c:pt>
                <c:pt idx="3996">
                  <c:v>108.90913</c:v>
                </c:pt>
                <c:pt idx="3997">
                  <c:v>108.93513</c:v>
                </c:pt>
                <c:pt idx="3998">
                  <c:v>108.96113</c:v>
                </c:pt>
                <c:pt idx="3999">
                  <c:v>108.98712999999999</c:v>
                </c:pt>
                <c:pt idx="4000">
                  <c:v>109.01313</c:v>
                </c:pt>
                <c:pt idx="4001">
                  <c:v>109.03913</c:v>
                </c:pt>
                <c:pt idx="4002">
                  <c:v>109.06513</c:v>
                </c:pt>
                <c:pt idx="4003">
                  <c:v>109.09113000000001</c:v>
                </c:pt>
                <c:pt idx="4004">
                  <c:v>109.11713</c:v>
                </c:pt>
                <c:pt idx="4005">
                  <c:v>109.14313</c:v>
                </c:pt>
                <c:pt idx="4006">
                  <c:v>109.16913</c:v>
                </c:pt>
                <c:pt idx="4007">
                  <c:v>109.19513000000001</c:v>
                </c:pt>
                <c:pt idx="4008">
                  <c:v>109.22113</c:v>
                </c:pt>
                <c:pt idx="4009">
                  <c:v>109.24713</c:v>
                </c:pt>
                <c:pt idx="4010">
                  <c:v>109.27312999999999</c:v>
                </c:pt>
                <c:pt idx="4011">
                  <c:v>109.29913000000001</c:v>
                </c:pt>
                <c:pt idx="4012">
                  <c:v>109.32513</c:v>
                </c:pt>
                <c:pt idx="4013">
                  <c:v>109.35113</c:v>
                </c:pt>
                <c:pt idx="4014">
                  <c:v>109.37712999999999</c:v>
                </c:pt>
                <c:pt idx="4015">
                  <c:v>109.40313</c:v>
                </c:pt>
                <c:pt idx="4016">
                  <c:v>109.42913</c:v>
                </c:pt>
                <c:pt idx="4017">
                  <c:v>109.45513</c:v>
                </c:pt>
                <c:pt idx="4018">
                  <c:v>109.48112999999999</c:v>
                </c:pt>
                <c:pt idx="4019">
                  <c:v>109.50713</c:v>
                </c:pt>
                <c:pt idx="4020">
                  <c:v>109.53313</c:v>
                </c:pt>
                <c:pt idx="4021">
                  <c:v>109.55913</c:v>
                </c:pt>
                <c:pt idx="4022">
                  <c:v>109.58513000000001</c:v>
                </c:pt>
                <c:pt idx="4023">
                  <c:v>109.61113</c:v>
                </c:pt>
                <c:pt idx="4024">
                  <c:v>109.63713</c:v>
                </c:pt>
                <c:pt idx="4025">
                  <c:v>109.66313</c:v>
                </c:pt>
                <c:pt idx="4026">
                  <c:v>109.68913000000001</c:v>
                </c:pt>
                <c:pt idx="4027">
                  <c:v>109.71513</c:v>
                </c:pt>
                <c:pt idx="4028">
                  <c:v>109.74113</c:v>
                </c:pt>
                <c:pt idx="4029">
                  <c:v>109.76712999999999</c:v>
                </c:pt>
                <c:pt idx="4030">
                  <c:v>109.79313</c:v>
                </c:pt>
                <c:pt idx="4031">
                  <c:v>109.81913</c:v>
                </c:pt>
                <c:pt idx="4032">
                  <c:v>109.84513</c:v>
                </c:pt>
                <c:pt idx="4033">
                  <c:v>109.87112999999999</c:v>
                </c:pt>
                <c:pt idx="4034">
                  <c:v>109.89713</c:v>
                </c:pt>
                <c:pt idx="4035">
                  <c:v>109.92313</c:v>
                </c:pt>
                <c:pt idx="4036">
                  <c:v>109.94913</c:v>
                </c:pt>
                <c:pt idx="4037">
                  <c:v>109.97512999999999</c:v>
                </c:pt>
                <c:pt idx="4038">
                  <c:v>110.00113</c:v>
                </c:pt>
                <c:pt idx="4039">
                  <c:v>110.02713</c:v>
                </c:pt>
                <c:pt idx="4040">
                  <c:v>110.05313</c:v>
                </c:pt>
                <c:pt idx="4041">
                  <c:v>110.07913000000001</c:v>
                </c:pt>
                <c:pt idx="4042">
                  <c:v>110.10513</c:v>
                </c:pt>
                <c:pt idx="4043">
                  <c:v>110.13113</c:v>
                </c:pt>
                <c:pt idx="4044">
                  <c:v>110.15713</c:v>
                </c:pt>
                <c:pt idx="4045">
                  <c:v>110.18313000000001</c:v>
                </c:pt>
                <c:pt idx="4046">
                  <c:v>110.20913</c:v>
                </c:pt>
                <c:pt idx="4047">
                  <c:v>110.23513</c:v>
                </c:pt>
                <c:pt idx="4048">
                  <c:v>110.26112999999999</c:v>
                </c:pt>
                <c:pt idx="4049">
                  <c:v>110.28713</c:v>
                </c:pt>
                <c:pt idx="4050">
                  <c:v>110.31313</c:v>
                </c:pt>
                <c:pt idx="4051">
                  <c:v>110.33913</c:v>
                </c:pt>
                <c:pt idx="4052">
                  <c:v>110.36512999999999</c:v>
                </c:pt>
                <c:pt idx="4053">
                  <c:v>110.39113</c:v>
                </c:pt>
                <c:pt idx="4054">
                  <c:v>110.41713</c:v>
                </c:pt>
                <c:pt idx="4055">
                  <c:v>110.44313</c:v>
                </c:pt>
                <c:pt idx="4056">
                  <c:v>110.46913000000001</c:v>
                </c:pt>
                <c:pt idx="4057">
                  <c:v>110.49513</c:v>
                </c:pt>
                <c:pt idx="4058">
                  <c:v>110.52113</c:v>
                </c:pt>
                <c:pt idx="4059">
                  <c:v>110.54713</c:v>
                </c:pt>
                <c:pt idx="4060">
                  <c:v>110.57313000000001</c:v>
                </c:pt>
                <c:pt idx="4061">
                  <c:v>110.59913</c:v>
                </c:pt>
                <c:pt idx="4062">
                  <c:v>110.62513</c:v>
                </c:pt>
                <c:pt idx="4063">
                  <c:v>110.65112999999999</c:v>
                </c:pt>
                <c:pt idx="4064">
                  <c:v>110.67713000000001</c:v>
                </c:pt>
                <c:pt idx="4065">
                  <c:v>110.70313</c:v>
                </c:pt>
                <c:pt idx="4066">
                  <c:v>110.72913</c:v>
                </c:pt>
                <c:pt idx="4067">
                  <c:v>110.75512999999999</c:v>
                </c:pt>
                <c:pt idx="4068">
                  <c:v>110.78113</c:v>
                </c:pt>
                <c:pt idx="4069">
                  <c:v>110.80713</c:v>
                </c:pt>
                <c:pt idx="4070">
                  <c:v>110.83313</c:v>
                </c:pt>
                <c:pt idx="4071">
                  <c:v>110.85912999999999</c:v>
                </c:pt>
                <c:pt idx="4072">
                  <c:v>110.88513</c:v>
                </c:pt>
                <c:pt idx="4073">
                  <c:v>110.91113</c:v>
                </c:pt>
                <c:pt idx="4074">
                  <c:v>110.93713</c:v>
                </c:pt>
                <c:pt idx="4075">
                  <c:v>110.96313000000001</c:v>
                </c:pt>
                <c:pt idx="4076">
                  <c:v>110.98913</c:v>
                </c:pt>
                <c:pt idx="4077">
                  <c:v>111.01513</c:v>
                </c:pt>
                <c:pt idx="4078">
                  <c:v>111.04113</c:v>
                </c:pt>
                <c:pt idx="4079">
                  <c:v>111.06713000000001</c:v>
                </c:pt>
                <c:pt idx="4080">
                  <c:v>111.09313</c:v>
                </c:pt>
                <c:pt idx="4081">
                  <c:v>111.11913</c:v>
                </c:pt>
                <c:pt idx="4082">
                  <c:v>111.14512999999999</c:v>
                </c:pt>
                <c:pt idx="4083">
                  <c:v>111.17113000000001</c:v>
                </c:pt>
                <c:pt idx="4084">
                  <c:v>111.19713</c:v>
                </c:pt>
                <c:pt idx="4085">
                  <c:v>111.22313</c:v>
                </c:pt>
                <c:pt idx="4086">
                  <c:v>111.24912999999999</c:v>
                </c:pt>
                <c:pt idx="4087">
                  <c:v>111.27513</c:v>
                </c:pt>
                <c:pt idx="4088">
                  <c:v>111.30113</c:v>
                </c:pt>
                <c:pt idx="4089">
                  <c:v>111.32713</c:v>
                </c:pt>
                <c:pt idx="4090">
                  <c:v>111.35312999999999</c:v>
                </c:pt>
                <c:pt idx="4091">
                  <c:v>111.37913</c:v>
                </c:pt>
                <c:pt idx="4092">
                  <c:v>111.40513</c:v>
                </c:pt>
                <c:pt idx="4093">
                  <c:v>111.43113</c:v>
                </c:pt>
                <c:pt idx="4094">
                  <c:v>111.45713000000001</c:v>
                </c:pt>
                <c:pt idx="4095">
                  <c:v>111.48313</c:v>
                </c:pt>
                <c:pt idx="4096">
                  <c:v>111.50913</c:v>
                </c:pt>
                <c:pt idx="4097">
                  <c:v>111.53513</c:v>
                </c:pt>
                <c:pt idx="4098">
                  <c:v>111.56113000000001</c:v>
                </c:pt>
                <c:pt idx="4099">
                  <c:v>111.58713</c:v>
                </c:pt>
                <c:pt idx="4100">
                  <c:v>111.61313</c:v>
                </c:pt>
                <c:pt idx="4101">
                  <c:v>111.63912999999999</c:v>
                </c:pt>
                <c:pt idx="4102">
                  <c:v>111.66513</c:v>
                </c:pt>
                <c:pt idx="4103">
                  <c:v>111.69113</c:v>
                </c:pt>
                <c:pt idx="4104">
                  <c:v>111.71713</c:v>
                </c:pt>
                <c:pt idx="4105">
                  <c:v>111.74312999999999</c:v>
                </c:pt>
                <c:pt idx="4106">
                  <c:v>111.76913</c:v>
                </c:pt>
                <c:pt idx="4107">
                  <c:v>111.79513</c:v>
                </c:pt>
                <c:pt idx="4108">
                  <c:v>111.82113</c:v>
                </c:pt>
                <c:pt idx="4109">
                  <c:v>111.84713000000001</c:v>
                </c:pt>
                <c:pt idx="4110">
                  <c:v>111.87313</c:v>
                </c:pt>
                <c:pt idx="4111">
                  <c:v>111.89913</c:v>
                </c:pt>
                <c:pt idx="4112">
                  <c:v>111.92513</c:v>
                </c:pt>
                <c:pt idx="4113">
                  <c:v>111.95113000000001</c:v>
                </c:pt>
                <c:pt idx="4114">
                  <c:v>111.97713</c:v>
                </c:pt>
                <c:pt idx="4115">
                  <c:v>112.00313</c:v>
                </c:pt>
                <c:pt idx="4116">
                  <c:v>112.02912999999999</c:v>
                </c:pt>
                <c:pt idx="4117">
                  <c:v>112.05513000000001</c:v>
                </c:pt>
                <c:pt idx="4118">
                  <c:v>112.08113</c:v>
                </c:pt>
                <c:pt idx="4119">
                  <c:v>112.10713</c:v>
                </c:pt>
                <c:pt idx="4120">
                  <c:v>112.13312999999999</c:v>
                </c:pt>
                <c:pt idx="4121">
                  <c:v>112.15913</c:v>
                </c:pt>
                <c:pt idx="4122">
                  <c:v>112.18513</c:v>
                </c:pt>
                <c:pt idx="4123">
                  <c:v>112.21113</c:v>
                </c:pt>
                <c:pt idx="4124">
                  <c:v>112.23712999999999</c:v>
                </c:pt>
                <c:pt idx="4125">
                  <c:v>112.26313</c:v>
                </c:pt>
                <c:pt idx="4126">
                  <c:v>112.28913</c:v>
                </c:pt>
                <c:pt idx="4127">
                  <c:v>112.31513</c:v>
                </c:pt>
                <c:pt idx="4128">
                  <c:v>112.34113000000001</c:v>
                </c:pt>
                <c:pt idx="4129">
                  <c:v>112.36713</c:v>
                </c:pt>
                <c:pt idx="4130">
                  <c:v>112.39313</c:v>
                </c:pt>
                <c:pt idx="4131">
                  <c:v>112.41913</c:v>
                </c:pt>
                <c:pt idx="4132">
                  <c:v>112.44513000000001</c:v>
                </c:pt>
                <c:pt idx="4133">
                  <c:v>112.47113</c:v>
                </c:pt>
                <c:pt idx="4134">
                  <c:v>112.49713</c:v>
                </c:pt>
                <c:pt idx="4135">
                  <c:v>112.52312999999999</c:v>
                </c:pt>
                <c:pt idx="4136">
                  <c:v>112.54913000000001</c:v>
                </c:pt>
                <c:pt idx="4137">
                  <c:v>112.57513</c:v>
                </c:pt>
                <c:pt idx="4138">
                  <c:v>112.60113</c:v>
                </c:pt>
                <c:pt idx="4139">
                  <c:v>112.62712999999999</c:v>
                </c:pt>
                <c:pt idx="4140">
                  <c:v>112.65313</c:v>
                </c:pt>
                <c:pt idx="4141">
                  <c:v>112.67913</c:v>
                </c:pt>
                <c:pt idx="4142">
                  <c:v>112.70513</c:v>
                </c:pt>
                <c:pt idx="4143">
                  <c:v>112.73112999999999</c:v>
                </c:pt>
                <c:pt idx="4144">
                  <c:v>112.75713</c:v>
                </c:pt>
                <c:pt idx="4145">
                  <c:v>112.78313</c:v>
                </c:pt>
                <c:pt idx="4146">
                  <c:v>112.80913</c:v>
                </c:pt>
                <c:pt idx="4147">
                  <c:v>112.83513000000001</c:v>
                </c:pt>
                <c:pt idx="4148">
                  <c:v>112.86113</c:v>
                </c:pt>
                <c:pt idx="4149">
                  <c:v>112.88713</c:v>
                </c:pt>
                <c:pt idx="4150">
                  <c:v>112.91313</c:v>
                </c:pt>
                <c:pt idx="4151">
                  <c:v>112.93913000000001</c:v>
                </c:pt>
                <c:pt idx="4152">
                  <c:v>112.96513</c:v>
                </c:pt>
                <c:pt idx="4153">
                  <c:v>112.99113</c:v>
                </c:pt>
                <c:pt idx="4154">
                  <c:v>113.01712999999999</c:v>
                </c:pt>
                <c:pt idx="4155">
                  <c:v>113.04313</c:v>
                </c:pt>
                <c:pt idx="4156">
                  <c:v>113.06913</c:v>
                </c:pt>
                <c:pt idx="4157">
                  <c:v>113.09513</c:v>
                </c:pt>
                <c:pt idx="4158">
                  <c:v>113.12112999999999</c:v>
                </c:pt>
                <c:pt idx="4159">
                  <c:v>113.14713</c:v>
                </c:pt>
                <c:pt idx="4160">
                  <c:v>113.17313</c:v>
                </c:pt>
                <c:pt idx="4161">
                  <c:v>113.19913</c:v>
                </c:pt>
                <c:pt idx="4162">
                  <c:v>113.22512999999999</c:v>
                </c:pt>
                <c:pt idx="4163">
                  <c:v>113.25113</c:v>
                </c:pt>
                <c:pt idx="4164">
                  <c:v>113.27713</c:v>
                </c:pt>
                <c:pt idx="4165">
                  <c:v>113.30313</c:v>
                </c:pt>
                <c:pt idx="4166">
                  <c:v>113.32913000000001</c:v>
                </c:pt>
                <c:pt idx="4167">
                  <c:v>113.35513</c:v>
                </c:pt>
                <c:pt idx="4168">
                  <c:v>113.38113</c:v>
                </c:pt>
                <c:pt idx="4169">
                  <c:v>113.40713</c:v>
                </c:pt>
                <c:pt idx="4170">
                  <c:v>113.43313000000001</c:v>
                </c:pt>
                <c:pt idx="4171">
                  <c:v>113.45913</c:v>
                </c:pt>
                <c:pt idx="4172">
                  <c:v>113.48513</c:v>
                </c:pt>
                <c:pt idx="4173">
                  <c:v>113.51112999999999</c:v>
                </c:pt>
                <c:pt idx="4174">
                  <c:v>113.53713</c:v>
                </c:pt>
                <c:pt idx="4175">
                  <c:v>113.56313</c:v>
                </c:pt>
                <c:pt idx="4176">
                  <c:v>113.58913</c:v>
                </c:pt>
                <c:pt idx="4177">
                  <c:v>113.61512999999999</c:v>
                </c:pt>
                <c:pt idx="4178">
                  <c:v>113.64113</c:v>
                </c:pt>
                <c:pt idx="4179">
                  <c:v>113.66713</c:v>
                </c:pt>
                <c:pt idx="4180">
                  <c:v>113.69313</c:v>
                </c:pt>
                <c:pt idx="4181">
                  <c:v>113.71913000000001</c:v>
                </c:pt>
                <c:pt idx="4182">
                  <c:v>113.74513</c:v>
                </c:pt>
                <c:pt idx="4183">
                  <c:v>113.77113</c:v>
                </c:pt>
                <c:pt idx="4184">
                  <c:v>113.79713</c:v>
                </c:pt>
                <c:pt idx="4185">
                  <c:v>113.82313000000001</c:v>
                </c:pt>
                <c:pt idx="4186">
                  <c:v>113.84913</c:v>
                </c:pt>
                <c:pt idx="4187">
                  <c:v>113.87513</c:v>
                </c:pt>
                <c:pt idx="4188">
                  <c:v>113.90112999999999</c:v>
                </c:pt>
                <c:pt idx="4189">
                  <c:v>113.92713000000001</c:v>
                </c:pt>
                <c:pt idx="4190">
                  <c:v>113.95313</c:v>
                </c:pt>
                <c:pt idx="4191">
                  <c:v>113.97913</c:v>
                </c:pt>
                <c:pt idx="4192">
                  <c:v>114.00512999999999</c:v>
                </c:pt>
                <c:pt idx="4193">
                  <c:v>114.03113</c:v>
                </c:pt>
                <c:pt idx="4194">
                  <c:v>114.05713</c:v>
                </c:pt>
                <c:pt idx="4195">
                  <c:v>114.08313</c:v>
                </c:pt>
                <c:pt idx="4196">
                  <c:v>114.10912999999999</c:v>
                </c:pt>
                <c:pt idx="4197">
                  <c:v>114.13513</c:v>
                </c:pt>
                <c:pt idx="4198">
                  <c:v>114.16113</c:v>
                </c:pt>
                <c:pt idx="4199">
                  <c:v>114.18713</c:v>
                </c:pt>
                <c:pt idx="4200">
                  <c:v>114.21313000000001</c:v>
                </c:pt>
                <c:pt idx="4201">
                  <c:v>114.23913</c:v>
                </c:pt>
                <c:pt idx="4202">
                  <c:v>114.26513</c:v>
                </c:pt>
                <c:pt idx="4203">
                  <c:v>114.29113</c:v>
                </c:pt>
                <c:pt idx="4204">
                  <c:v>114.31713000000001</c:v>
                </c:pt>
                <c:pt idx="4205">
                  <c:v>114.34313</c:v>
                </c:pt>
                <c:pt idx="4206">
                  <c:v>114.36913</c:v>
                </c:pt>
                <c:pt idx="4207">
                  <c:v>114.39512999999999</c:v>
                </c:pt>
                <c:pt idx="4208">
                  <c:v>114.42113000000001</c:v>
                </c:pt>
                <c:pt idx="4209">
                  <c:v>114.44713</c:v>
                </c:pt>
                <c:pt idx="4210">
                  <c:v>114.47313</c:v>
                </c:pt>
                <c:pt idx="4211">
                  <c:v>114.49912999999999</c:v>
                </c:pt>
                <c:pt idx="4212">
                  <c:v>114.52513</c:v>
                </c:pt>
                <c:pt idx="4213">
                  <c:v>114.55113</c:v>
                </c:pt>
                <c:pt idx="4214">
                  <c:v>114.57713</c:v>
                </c:pt>
                <c:pt idx="4215">
                  <c:v>114.60312999999999</c:v>
                </c:pt>
                <c:pt idx="4216">
                  <c:v>114.62913</c:v>
                </c:pt>
                <c:pt idx="4217">
                  <c:v>114.65513</c:v>
                </c:pt>
                <c:pt idx="4218">
                  <c:v>114.68113</c:v>
                </c:pt>
                <c:pt idx="4219">
                  <c:v>114.70713000000001</c:v>
                </c:pt>
                <c:pt idx="4220">
                  <c:v>114.73313</c:v>
                </c:pt>
                <c:pt idx="4221">
                  <c:v>114.75913</c:v>
                </c:pt>
                <c:pt idx="4222">
                  <c:v>114.78513</c:v>
                </c:pt>
                <c:pt idx="4223">
                  <c:v>114.81113000000001</c:v>
                </c:pt>
                <c:pt idx="4224">
                  <c:v>114.83713</c:v>
                </c:pt>
                <c:pt idx="4225">
                  <c:v>114.86313</c:v>
                </c:pt>
                <c:pt idx="4226">
                  <c:v>114.88912999999999</c:v>
                </c:pt>
                <c:pt idx="4227">
                  <c:v>114.91513</c:v>
                </c:pt>
                <c:pt idx="4228">
                  <c:v>114.94113</c:v>
                </c:pt>
                <c:pt idx="4229">
                  <c:v>114.96713</c:v>
                </c:pt>
                <c:pt idx="4230">
                  <c:v>114.99312999999999</c:v>
                </c:pt>
                <c:pt idx="4231">
                  <c:v>115.01913</c:v>
                </c:pt>
                <c:pt idx="4232">
                  <c:v>115.04513</c:v>
                </c:pt>
                <c:pt idx="4233">
                  <c:v>115.07113</c:v>
                </c:pt>
                <c:pt idx="4234">
                  <c:v>115.09713000000001</c:v>
                </c:pt>
                <c:pt idx="4235">
                  <c:v>115.12313</c:v>
                </c:pt>
                <c:pt idx="4236">
                  <c:v>115.14913</c:v>
                </c:pt>
                <c:pt idx="4237">
                  <c:v>115.17513</c:v>
                </c:pt>
                <c:pt idx="4238">
                  <c:v>115.20113000000001</c:v>
                </c:pt>
                <c:pt idx="4239">
                  <c:v>115.22713</c:v>
                </c:pt>
                <c:pt idx="4240">
                  <c:v>115.25313</c:v>
                </c:pt>
                <c:pt idx="4241">
                  <c:v>115.27912999999999</c:v>
                </c:pt>
                <c:pt idx="4242">
                  <c:v>115.30513000000001</c:v>
                </c:pt>
                <c:pt idx="4243">
                  <c:v>115.33113</c:v>
                </c:pt>
                <c:pt idx="4244">
                  <c:v>115.35713</c:v>
                </c:pt>
                <c:pt idx="4245">
                  <c:v>115.38312999999999</c:v>
                </c:pt>
                <c:pt idx="4246">
                  <c:v>115.40913</c:v>
                </c:pt>
                <c:pt idx="4247">
                  <c:v>115.43513</c:v>
                </c:pt>
                <c:pt idx="4248">
                  <c:v>115.46113</c:v>
                </c:pt>
                <c:pt idx="4249">
                  <c:v>115.48712999999999</c:v>
                </c:pt>
                <c:pt idx="4250">
                  <c:v>115.51313</c:v>
                </c:pt>
                <c:pt idx="4251">
                  <c:v>115.53913</c:v>
                </c:pt>
                <c:pt idx="4252">
                  <c:v>115.56513</c:v>
                </c:pt>
                <c:pt idx="4253">
                  <c:v>115.59113000000001</c:v>
                </c:pt>
                <c:pt idx="4254">
                  <c:v>115.61713</c:v>
                </c:pt>
                <c:pt idx="4255">
                  <c:v>115.64313</c:v>
                </c:pt>
                <c:pt idx="4256">
                  <c:v>115.66913</c:v>
                </c:pt>
                <c:pt idx="4257">
                  <c:v>115.69513000000001</c:v>
                </c:pt>
                <c:pt idx="4258">
                  <c:v>115.72113</c:v>
                </c:pt>
                <c:pt idx="4259">
                  <c:v>115.74713</c:v>
                </c:pt>
                <c:pt idx="4260">
                  <c:v>115.77312999999999</c:v>
                </c:pt>
                <c:pt idx="4261">
                  <c:v>115.79913000000001</c:v>
                </c:pt>
                <c:pt idx="4262">
                  <c:v>115.82513</c:v>
                </c:pt>
                <c:pt idx="4263">
                  <c:v>115.85113</c:v>
                </c:pt>
                <c:pt idx="4264">
                  <c:v>115.87712999999999</c:v>
                </c:pt>
                <c:pt idx="4265">
                  <c:v>115.90313</c:v>
                </c:pt>
                <c:pt idx="4266">
                  <c:v>115.92913</c:v>
                </c:pt>
                <c:pt idx="4267">
                  <c:v>115.95513</c:v>
                </c:pt>
                <c:pt idx="4268">
                  <c:v>115.98112999999999</c:v>
                </c:pt>
                <c:pt idx="4269">
                  <c:v>116.00713</c:v>
                </c:pt>
                <c:pt idx="4270">
                  <c:v>116.03313</c:v>
                </c:pt>
                <c:pt idx="4271">
                  <c:v>116.05913</c:v>
                </c:pt>
                <c:pt idx="4272">
                  <c:v>116.08513000000001</c:v>
                </c:pt>
                <c:pt idx="4273">
                  <c:v>116.11113</c:v>
                </c:pt>
                <c:pt idx="4274">
                  <c:v>116.13713</c:v>
                </c:pt>
                <c:pt idx="4275">
                  <c:v>116.16313</c:v>
                </c:pt>
                <c:pt idx="4276">
                  <c:v>116.18913000000001</c:v>
                </c:pt>
                <c:pt idx="4277">
                  <c:v>116.21513</c:v>
                </c:pt>
                <c:pt idx="4278">
                  <c:v>116.24113</c:v>
                </c:pt>
                <c:pt idx="4279">
                  <c:v>116.26712999999999</c:v>
                </c:pt>
                <c:pt idx="4280">
                  <c:v>116.29313</c:v>
                </c:pt>
                <c:pt idx="4281">
                  <c:v>116.31913</c:v>
                </c:pt>
                <c:pt idx="4282">
                  <c:v>116.34513</c:v>
                </c:pt>
                <c:pt idx="4283">
                  <c:v>116.37112999999999</c:v>
                </c:pt>
                <c:pt idx="4284">
                  <c:v>116.39713</c:v>
                </c:pt>
                <c:pt idx="4285">
                  <c:v>116.42313</c:v>
                </c:pt>
                <c:pt idx="4286">
                  <c:v>116.44913</c:v>
                </c:pt>
                <c:pt idx="4287">
                  <c:v>116.47512999999999</c:v>
                </c:pt>
                <c:pt idx="4288">
                  <c:v>116.50113</c:v>
                </c:pt>
                <c:pt idx="4289">
                  <c:v>116.52713</c:v>
                </c:pt>
                <c:pt idx="4290">
                  <c:v>116.55313</c:v>
                </c:pt>
                <c:pt idx="4291">
                  <c:v>116.57913000000001</c:v>
                </c:pt>
                <c:pt idx="4292">
                  <c:v>116.60513</c:v>
                </c:pt>
                <c:pt idx="4293">
                  <c:v>116.63113</c:v>
                </c:pt>
                <c:pt idx="4294">
                  <c:v>116.65713</c:v>
                </c:pt>
                <c:pt idx="4295">
                  <c:v>116.68313000000001</c:v>
                </c:pt>
                <c:pt idx="4296">
                  <c:v>116.70913</c:v>
                </c:pt>
                <c:pt idx="4297">
                  <c:v>116.73513</c:v>
                </c:pt>
                <c:pt idx="4298">
                  <c:v>116.76112999999999</c:v>
                </c:pt>
                <c:pt idx="4299">
                  <c:v>116.78713</c:v>
                </c:pt>
                <c:pt idx="4300">
                  <c:v>116.81313</c:v>
                </c:pt>
                <c:pt idx="4301">
                  <c:v>116.83913</c:v>
                </c:pt>
                <c:pt idx="4302">
                  <c:v>116.86512999999999</c:v>
                </c:pt>
                <c:pt idx="4303">
                  <c:v>116.89113</c:v>
                </c:pt>
                <c:pt idx="4304">
                  <c:v>116.91713</c:v>
                </c:pt>
                <c:pt idx="4305">
                  <c:v>116.94313</c:v>
                </c:pt>
                <c:pt idx="4306">
                  <c:v>116.96913000000001</c:v>
                </c:pt>
                <c:pt idx="4307">
                  <c:v>116.99513</c:v>
                </c:pt>
                <c:pt idx="4308">
                  <c:v>117.02113</c:v>
                </c:pt>
                <c:pt idx="4309">
                  <c:v>117.04713</c:v>
                </c:pt>
                <c:pt idx="4310">
                  <c:v>117.07313000000001</c:v>
                </c:pt>
                <c:pt idx="4311">
                  <c:v>117.09913</c:v>
                </c:pt>
                <c:pt idx="4312">
                  <c:v>117.12513</c:v>
                </c:pt>
                <c:pt idx="4313">
                  <c:v>117.15112999999999</c:v>
                </c:pt>
                <c:pt idx="4314">
                  <c:v>117.17713000000001</c:v>
                </c:pt>
                <c:pt idx="4315">
                  <c:v>117.20313</c:v>
                </c:pt>
                <c:pt idx="4316">
                  <c:v>117.22913</c:v>
                </c:pt>
                <c:pt idx="4317">
                  <c:v>117.25512999999999</c:v>
                </c:pt>
                <c:pt idx="4318">
                  <c:v>117.28113</c:v>
                </c:pt>
                <c:pt idx="4319">
                  <c:v>117.30713</c:v>
                </c:pt>
                <c:pt idx="4320">
                  <c:v>117.33313</c:v>
                </c:pt>
                <c:pt idx="4321">
                  <c:v>117.35912999999999</c:v>
                </c:pt>
                <c:pt idx="4322">
                  <c:v>117.38513</c:v>
                </c:pt>
                <c:pt idx="4323">
                  <c:v>117.41113</c:v>
                </c:pt>
                <c:pt idx="4324">
                  <c:v>117.43713</c:v>
                </c:pt>
                <c:pt idx="4325">
                  <c:v>117.46313000000001</c:v>
                </c:pt>
                <c:pt idx="4326">
                  <c:v>117.48913</c:v>
                </c:pt>
                <c:pt idx="4327">
                  <c:v>117.51513</c:v>
                </c:pt>
                <c:pt idx="4328">
                  <c:v>117.54113</c:v>
                </c:pt>
                <c:pt idx="4329">
                  <c:v>117.56713000000001</c:v>
                </c:pt>
                <c:pt idx="4330">
                  <c:v>117.59313</c:v>
                </c:pt>
                <c:pt idx="4331">
                  <c:v>117.61913</c:v>
                </c:pt>
                <c:pt idx="4332">
                  <c:v>117.64512999999999</c:v>
                </c:pt>
                <c:pt idx="4333">
                  <c:v>117.67113000000001</c:v>
                </c:pt>
                <c:pt idx="4334">
                  <c:v>117.69713</c:v>
                </c:pt>
                <c:pt idx="4335">
                  <c:v>117.72313</c:v>
                </c:pt>
                <c:pt idx="4336">
                  <c:v>117.74912999999999</c:v>
                </c:pt>
                <c:pt idx="4337">
                  <c:v>117.77513</c:v>
                </c:pt>
                <c:pt idx="4338">
                  <c:v>117.80113</c:v>
                </c:pt>
                <c:pt idx="4339">
                  <c:v>117.82713</c:v>
                </c:pt>
                <c:pt idx="4340">
                  <c:v>117.85312999999999</c:v>
                </c:pt>
                <c:pt idx="4341">
                  <c:v>117.87913</c:v>
                </c:pt>
                <c:pt idx="4342">
                  <c:v>117.90513</c:v>
                </c:pt>
                <c:pt idx="4343">
                  <c:v>117.93113</c:v>
                </c:pt>
                <c:pt idx="4344">
                  <c:v>117.95713000000001</c:v>
                </c:pt>
                <c:pt idx="4345">
                  <c:v>117.98313</c:v>
                </c:pt>
                <c:pt idx="4346">
                  <c:v>118.00913</c:v>
                </c:pt>
                <c:pt idx="4347">
                  <c:v>118.03513</c:v>
                </c:pt>
                <c:pt idx="4348">
                  <c:v>118.06113000000001</c:v>
                </c:pt>
                <c:pt idx="4349">
                  <c:v>118.08713</c:v>
                </c:pt>
                <c:pt idx="4350">
                  <c:v>118.11313</c:v>
                </c:pt>
                <c:pt idx="4351">
                  <c:v>118.13912999999999</c:v>
                </c:pt>
                <c:pt idx="4352">
                  <c:v>118.16513</c:v>
                </c:pt>
                <c:pt idx="4353">
                  <c:v>118.19113</c:v>
                </c:pt>
                <c:pt idx="4354">
                  <c:v>118.21713</c:v>
                </c:pt>
                <c:pt idx="4355">
                  <c:v>118.24312999999999</c:v>
                </c:pt>
                <c:pt idx="4356">
                  <c:v>118.26913</c:v>
                </c:pt>
                <c:pt idx="4357">
                  <c:v>118.29513</c:v>
                </c:pt>
                <c:pt idx="4358">
                  <c:v>118.32113</c:v>
                </c:pt>
                <c:pt idx="4359">
                  <c:v>118.34713000000001</c:v>
                </c:pt>
                <c:pt idx="4360">
                  <c:v>118.37313</c:v>
                </c:pt>
                <c:pt idx="4361">
                  <c:v>118.39913</c:v>
                </c:pt>
                <c:pt idx="4362">
                  <c:v>118.42513</c:v>
                </c:pt>
                <c:pt idx="4363">
                  <c:v>118.45113000000001</c:v>
                </c:pt>
                <c:pt idx="4364">
                  <c:v>118.47713</c:v>
                </c:pt>
                <c:pt idx="4365">
                  <c:v>118.50313</c:v>
                </c:pt>
                <c:pt idx="4366">
                  <c:v>118.52912999999999</c:v>
                </c:pt>
                <c:pt idx="4367">
                  <c:v>118.55513000000001</c:v>
                </c:pt>
                <c:pt idx="4368">
                  <c:v>118.58113</c:v>
                </c:pt>
                <c:pt idx="4369">
                  <c:v>118.60713</c:v>
                </c:pt>
                <c:pt idx="4370">
                  <c:v>118.63312999999999</c:v>
                </c:pt>
                <c:pt idx="4371">
                  <c:v>118.65913</c:v>
                </c:pt>
                <c:pt idx="4372">
                  <c:v>118.68513</c:v>
                </c:pt>
                <c:pt idx="4373">
                  <c:v>118.71113</c:v>
                </c:pt>
                <c:pt idx="4374">
                  <c:v>118.73712999999999</c:v>
                </c:pt>
                <c:pt idx="4375">
                  <c:v>118.76313</c:v>
                </c:pt>
                <c:pt idx="4376">
                  <c:v>118.78913</c:v>
                </c:pt>
                <c:pt idx="4377">
                  <c:v>118.81513</c:v>
                </c:pt>
                <c:pt idx="4378">
                  <c:v>118.84113000000001</c:v>
                </c:pt>
                <c:pt idx="4379">
                  <c:v>118.86713</c:v>
                </c:pt>
                <c:pt idx="4380">
                  <c:v>118.89313</c:v>
                </c:pt>
                <c:pt idx="4381">
                  <c:v>118.91913</c:v>
                </c:pt>
                <c:pt idx="4382">
                  <c:v>118.94513000000001</c:v>
                </c:pt>
                <c:pt idx="4383">
                  <c:v>118.97113</c:v>
                </c:pt>
                <c:pt idx="4384">
                  <c:v>118.99713</c:v>
                </c:pt>
                <c:pt idx="4385">
                  <c:v>119.02312999999999</c:v>
                </c:pt>
                <c:pt idx="4386">
                  <c:v>119.04913000000001</c:v>
                </c:pt>
                <c:pt idx="4387">
                  <c:v>119.07513</c:v>
                </c:pt>
                <c:pt idx="4388">
                  <c:v>119.10113</c:v>
                </c:pt>
                <c:pt idx="4389">
                  <c:v>119.12712999999999</c:v>
                </c:pt>
                <c:pt idx="4390">
                  <c:v>119.15313</c:v>
                </c:pt>
                <c:pt idx="4391">
                  <c:v>119.17913</c:v>
                </c:pt>
                <c:pt idx="4392">
                  <c:v>119.20513</c:v>
                </c:pt>
                <c:pt idx="4393">
                  <c:v>119.23112999999999</c:v>
                </c:pt>
                <c:pt idx="4394">
                  <c:v>119.25713</c:v>
                </c:pt>
                <c:pt idx="4395">
                  <c:v>119.28313</c:v>
                </c:pt>
                <c:pt idx="4396">
                  <c:v>119.30913</c:v>
                </c:pt>
                <c:pt idx="4397">
                  <c:v>119.33513000000001</c:v>
                </c:pt>
                <c:pt idx="4398">
                  <c:v>119.36113</c:v>
                </c:pt>
                <c:pt idx="4399">
                  <c:v>119.38713</c:v>
                </c:pt>
                <c:pt idx="4400">
                  <c:v>119.41313</c:v>
                </c:pt>
                <c:pt idx="4401">
                  <c:v>119.43913000000001</c:v>
                </c:pt>
                <c:pt idx="4402">
                  <c:v>119.46513</c:v>
                </c:pt>
                <c:pt idx="4403">
                  <c:v>119.49113</c:v>
                </c:pt>
                <c:pt idx="4404">
                  <c:v>119.51712999999999</c:v>
                </c:pt>
                <c:pt idx="4405">
                  <c:v>119.54313</c:v>
                </c:pt>
                <c:pt idx="4406">
                  <c:v>119.56913</c:v>
                </c:pt>
                <c:pt idx="4407">
                  <c:v>119.59513</c:v>
                </c:pt>
                <c:pt idx="4408">
                  <c:v>119.62112999999999</c:v>
                </c:pt>
                <c:pt idx="4409">
                  <c:v>119.64713</c:v>
                </c:pt>
                <c:pt idx="4410">
                  <c:v>119.67313</c:v>
                </c:pt>
                <c:pt idx="4411">
                  <c:v>119.69913</c:v>
                </c:pt>
                <c:pt idx="4412">
                  <c:v>119.72512999999999</c:v>
                </c:pt>
                <c:pt idx="4413">
                  <c:v>119.75113</c:v>
                </c:pt>
                <c:pt idx="4414">
                  <c:v>119.77713</c:v>
                </c:pt>
                <c:pt idx="4415">
                  <c:v>119.80313</c:v>
                </c:pt>
                <c:pt idx="4416">
                  <c:v>119.82913000000001</c:v>
                </c:pt>
                <c:pt idx="4417">
                  <c:v>119.85513</c:v>
                </c:pt>
                <c:pt idx="4418">
                  <c:v>119.88113</c:v>
                </c:pt>
                <c:pt idx="4419">
                  <c:v>119.90713</c:v>
                </c:pt>
                <c:pt idx="4420">
                  <c:v>119.93313000000001</c:v>
                </c:pt>
                <c:pt idx="4421">
                  <c:v>119.95913</c:v>
                </c:pt>
              </c:numCache>
            </c:numRef>
          </c:xVal>
          <c:yVal>
            <c:numRef>
              <c:f>'MoC-9'!$M$3:$M$4424</c:f>
              <c:numCache>
                <c:formatCode>General</c:formatCode>
                <c:ptCount val="44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17.399999999999999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25.8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55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12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  <c:pt idx="2047">
                  <c:v>0</c:v>
                </c:pt>
                <c:pt idx="2048">
                  <c:v>0</c:v>
                </c:pt>
                <c:pt idx="2049">
                  <c:v>0</c:v>
                </c:pt>
                <c:pt idx="2050">
                  <c:v>0</c:v>
                </c:pt>
                <c:pt idx="2051">
                  <c:v>0</c:v>
                </c:pt>
                <c:pt idx="2052">
                  <c:v>0</c:v>
                </c:pt>
                <c:pt idx="2053">
                  <c:v>0</c:v>
                </c:pt>
                <c:pt idx="2054">
                  <c:v>0</c:v>
                </c:pt>
                <c:pt idx="2055">
                  <c:v>0</c:v>
                </c:pt>
                <c:pt idx="2056">
                  <c:v>0</c:v>
                </c:pt>
                <c:pt idx="2057">
                  <c:v>0</c:v>
                </c:pt>
                <c:pt idx="2058">
                  <c:v>0</c:v>
                </c:pt>
                <c:pt idx="2059">
                  <c:v>0</c:v>
                </c:pt>
                <c:pt idx="2060">
                  <c:v>0</c:v>
                </c:pt>
                <c:pt idx="2061">
                  <c:v>0</c:v>
                </c:pt>
                <c:pt idx="2062">
                  <c:v>0</c:v>
                </c:pt>
                <c:pt idx="2063">
                  <c:v>0</c:v>
                </c:pt>
                <c:pt idx="2064">
                  <c:v>0</c:v>
                </c:pt>
                <c:pt idx="2065">
                  <c:v>0</c:v>
                </c:pt>
                <c:pt idx="2066">
                  <c:v>0</c:v>
                </c:pt>
                <c:pt idx="2067">
                  <c:v>0</c:v>
                </c:pt>
                <c:pt idx="2068">
                  <c:v>0</c:v>
                </c:pt>
                <c:pt idx="2069">
                  <c:v>0</c:v>
                </c:pt>
                <c:pt idx="2070">
                  <c:v>0</c:v>
                </c:pt>
                <c:pt idx="2071">
                  <c:v>0</c:v>
                </c:pt>
                <c:pt idx="2072">
                  <c:v>0</c:v>
                </c:pt>
                <c:pt idx="2073">
                  <c:v>0</c:v>
                </c:pt>
                <c:pt idx="2074">
                  <c:v>0</c:v>
                </c:pt>
                <c:pt idx="2075">
                  <c:v>0</c:v>
                </c:pt>
                <c:pt idx="2076">
                  <c:v>0</c:v>
                </c:pt>
                <c:pt idx="2077">
                  <c:v>0</c:v>
                </c:pt>
                <c:pt idx="2078">
                  <c:v>0</c:v>
                </c:pt>
                <c:pt idx="2079">
                  <c:v>0</c:v>
                </c:pt>
                <c:pt idx="2080">
                  <c:v>0</c:v>
                </c:pt>
                <c:pt idx="2081">
                  <c:v>0</c:v>
                </c:pt>
                <c:pt idx="2082">
                  <c:v>0</c:v>
                </c:pt>
                <c:pt idx="2083">
                  <c:v>0</c:v>
                </c:pt>
                <c:pt idx="2084">
                  <c:v>0</c:v>
                </c:pt>
                <c:pt idx="2085">
                  <c:v>0</c:v>
                </c:pt>
                <c:pt idx="2086">
                  <c:v>0</c:v>
                </c:pt>
                <c:pt idx="2087">
                  <c:v>0</c:v>
                </c:pt>
                <c:pt idx="2088">
                  <c:v>0</c:v>
                </c:pt>
                <c:pt idx="2089">
                  <c:v>0</c:v>
                </c:pt>
                <c:pt idx="2090">
                  <c:v>0</c:v>
                </c:pt>
                <c:pt idx="2091">
                  <c:v>0</c:v>
                </c:pt>
                <c:pt idx="2092">
                  <c:v>0</c:v>
                </c:pt>
                <c:pt idx="2093">
                  <c:v>0</c:v>
                </c:pt>
                <c:pt idx="2094">
                  <c:v>0</c:v>
                </c:pt>
                <c:pt idx="2095">
                  <c:v>0</c:v>
                </c:pt>
                <c:pt idx="2096">
                  <c:v>0</c:v>
                </c:pt>
                <c:pt idx="2097">
                  <c:v>0</c:v>
                </c:pt>
                <c:pt idx="2098">
                  <c:v>0</c:v>
                </c:pt>
                <c:pt idx="2099">
                  <c:v>0</c:v>
                </c:pt>
                <c:pt idx="2100">
                  <c:v>0</c:v>
                </c:pt>
                <c:pt idx="2101">
                  <c:v>0</c:v>
                </c:pt>
                <c:pt idx="2102">
                  <c:v>0</c:v>
                </c:pt>
                <c:pt idx="2103">
                  <c:v>0</c:v>
                </c:pt>
                <c:pt idx="2104">
                  <c:v>0</c:v>
                </c:pt>
                <c:pt idx="2105">
                  <c:v>0</c:v>
                </c:pt>
                <c:pt idx="2106">
                  <c:v>0</c:v>
                </c:pt>
                <c:pt idx="2107">
                  <c:v>0</c:v>
                </c:pt>
                <c:pt idx="2108">
                  <c:v>0</c:v>
                </c:pt>
                <c:pt idx="2109">
                  <c:v>0</c:v>
                </c:pt>
                <c:pt idx="2110">
                  <c:v>0</c:v>
                </c:pt>
                <c:pt idx="2111">
                  <c:v>0</c:v>
                </c:pt>
                <c:pt idx="2112">
                  <c:v>0</c:v>
                </c:pt>
                <c:pt idx="2113">
                  <c:v>0</c:v>
                </c:pt>
                <c:pt idx="2114">
                  <c:v>0</c:v>
                </c:pt>
                <c:pt idx="2115">
                  <c:v>0</c:v>
                </c:pt>
                <c:pt idx="2116">
                  <c:v>0</c:v>
                </c:pt>
                <c:pt idx="2117">
                  <c:v>0</c:v>
                </c:pt>
                <c:pt idx="2118">
                  <c:v>0</c:v>
                </c:pt>
                <c:pt idx="2119">
                  <c:v>0</c:v>
                </c:pt>
                <c:pt idx="2120">
                  <c:v>0</c:v>
                </c:pt>
                <c:pt idx="2121">
                  <c:v>0</c:v>
                </c:pt>
                <c:pt idx="2122">
                  <c:v>0</c:v>
                </c:pt>
                <c:pt idx="2123">
                  <c:v>0</c:v>
                </c:pt>
                <c:pt idx="2124">
                  <c:v>0</c:v>
                </c:pt>
                <c:pt idx="2125">
                  <c:v>0</c:v>
                </c:pt>
                <c:pt idx="2126">
                  <c:v>0</c:v>
                </c:pt>
                <c:pt idx="2127">
                  <c:v>0</c:v>
                </c:pt>
                <c:pt idx="2128">
                  <c:v>0</c:v>
                </c:pt>
                <c:pt idx="2129">
                  <c:v>0</c:v>
                </c:pt>
                <c:pt idx="2130">
                  <c:v>0</c:v>
                </c:pt>
                <c:pt idx="2131">
                  <c:v>0</c:v>
                </c:pt>
                <c:pt idx="2132">
                  <c:v>0</c:v>
                </c:pt>
                <c:pt idx="2133">
                  <c:v>0</c:v>
                </c:pt>
                <c:pt idx="2134">
                  <c:v>0</c:v>
                </c:pt>
                <c:pt idx="2135">
                  <c:v>0</c:v>
                </c:pt>
                <c:pt idx="2136">
                  <c:v>0</c:v>
                </c:pt>
                <c:pt idx="2137">
                  <c:v>0</c:v>
                </c:pt>
                <c:pt idx="2138">
                  <c:v>0</c:v>
                </c:pt>
                <c:pt idx="2139">
                  <c:v>0</c:v>
                </c:pt>
                <c:pt idx="2140">
                  <c:v>0</c:v>
                </c:pt>
                <c:pt idx="2141">
                  <c:v>0</c:v>
                </c:pt>
                <c:pt idx="2142">
                  <c:v>0</c:v>
                </c:pt>
                <c:pt idx="2143">
                  <c:v>0</c:v>
                </c:pt>
                <c:pt idx="2144">
                  <c:v>0</c:v>
                </c:pt>
                <c:pt idx="2145">
                  <c:v>0</c:v>
                </c:pt>
                <c:pt idx="2146">
                  <c:v>0</c:v>
                </c:pt>
                <c:pt idx="2147">
                  <c:v>0</c:v>
                </c:pt>
                <c:pt idx="2148">
                  <c:v>0</c:v>
                </c:pt>
                <c:pt idx="2149">
                  <c:v>0</c:v>
                </c:pt>
                <c:pt idx="2150">
                  <c:v>0</c:v>
                </c:pt>
                <c:pt idx="2151">
                  <c:v>0</c:v>
                </c:pt>
                <c:pt idx="2152">
                  <c:v>0</c:v>
                </c:pt>
                <c:pt idx="2153">
                  <c:v>0</c:v>
                </c:pt>
                <c:pt idx="2154">
                  <c:v>0</c:v>
                </c:pt>
                <c:pt idx="2155">
                  <c:v>0</c:v>
                </c:pt>
                <c:pt idx="2156">
                  <c:v>0</c:v>
                </c:pt>
                <c:pt idx="2157">
                  <c:v>0</c:v>
                </c:pt>
                <c:pt idx="2158">
                  <c:v>0</c:v>
                </c:pt>
                <c:pt idx="2159">
                  <c:v>0</c:v>
                </c:pt>
                <c:pt idx="2160">
                  <c:v>0</c:v>
                </c:pt>
                <c:pt idx="2161">
                  <c:v>0</c:v>
                </c:pt>
                <c:pt idx="2162">
                  <c:v>0</c:v>
                </c:pt>
                <c:pt idx="2163">
                  <c:v>0</c:v>
                </c:pt>
                <c:pt idx="2164">
                  <c:v>0</c:v>
                </c:pt>
                <c:pt idx="2165">
                  <c:v>0</c:v>
                </c:pt>
                <c:pt idx="2166">
                  <c:v>0</c:v>
                </c:pt>
                <c:pt idx="2167">
                  <c:v>0</c:v>
                </c:pt>
                <c:pt idx="2168">
                  <c:v>8</c:v>
                </c:pt>
                <c:pt idx="2169">
                  <c:v>0</c:v>
                </c:pt>
                <c:pt idx="2170">
                  <c:v>0</c:v>
                </c:pt>
                <c:pt idx="2171">
                  <c:v>0</c:v>
                </c:pt>
                <c:pt idx="2172">
                  <c:v>0</c:v>
                </c:pt>
                <c:pt idx="2173">
                  <c:v>0</c:v>
                </c:pt>
                <c:pt idx="2174">
                  <c:v>0</c:v>
                </c:pt>
                <c:pt idx="2175">
                  <c:v>0</c:v>
                </c:pt>
                <c:pt idx="2176">
                  <c:v>0</c:v>
                </c:pt>
                <c:pt idx="2177">
                  <c:v>0</c:v>
                </c:pt>
                <c:pt idx="2178">
                  <c:v>0</c:v>
                </c:pt>
                <c:pt idx="2179">
                  <c:v>0</c:v>
                </c:pt>
                <c:pt idx="2180">
                  <c:v>0</c:v>
                </c:pt>
                <c:pt idx="2181">
                  <c:v>0</c:v>
                </c:pt>
                <c:pt idx="2182">
                  <c:v>0</c:v>
                </c:pt>
                <c:pt idx="2183">
                  <c:v>0</c:v>
                </c:pt>
                <c:pt idx="2184">
                  <c:v>0</c:v>
                </c:pt>
                <c:pt idx="2185">
                  <c:v>0</c:v>
                </c:pt>
                <c:pt idx="2186">
                  <c:v>0</c:v>
                </c:pt>
                <c:pt idx="2187">
                  <c:v>0</c:v>
                </c:pt>
                <c:pt idx="2188">
                  <c:v>0</c:v>
                </c:pt>
                <c:pt idx="2189">
                  <c:v>0</c:v>
                </c:pt>
                <c:pt idx="2190">
                  <c:v>0</c:v>
                </c:pt>
                <c:pt idx="2191">
                  <c:v>0</c:v>
                </c:pt>
                <c:pt idx="2192">
                  <c:v>0</c:v>
                </c:pt>
                <c:pt idx="2193">
                  <c:v>0</c:v>
                </c:pt>
                <c:pt idx="2194">
                  <c:v>0</c:v>
                </c:pt>
                <c:pt idx="2195">
                  <c:v>0</c:v>
                </c:pt>
                <c:pt idx="2196">
                  <c:v>0</c:v>
                </c:pt>
                <c:pt idx="2197">
                  <c:v>0</c:v>
                </c:pt>
                <c:pt idx="2198">
                  <c:v>0</c:v>
                </c:pt>
                <c:pt idx="2199">
                  <c:v>0</c:v>
                </c:pt>
                <c:pt idx="2200">
                  <c:v>0</c:v>
                </c:pt>
                <c:pt idx="2201">
                  <c:v>0</c:v>
                </c:pt>
                <c:pt idx="2202">
                  <c:v>0</c:v>
                </c:pt>
                <c:pt idx="2203">
                  <c:v>0</c:v>
                </c:pt>
                <c:pt idx="2204">
                  <c:v>0</c:v>
                </c:pt>
                <c:pt idx="2205">
                  <c:v>0</c:v>
                </c:pt>
                <c:pt idx="2206">
                  <c:v>0</c:v>
                </c:pt>
                <c:pt idx="2207">
                  <c:v>0</c:v>
                </c:pt>
                <c:pt idx="2208">
                  <c:v>0</c:v>
                </c:pt>
                <c:pt idx="2209">
                  <c:v>0</c:v>
                </c:pt>
                <c:pt idx="2210">
                  <c:v>0</c:v>
                </c:pt>
                <c:pt idx="2211">
                  <c:v>0</c:v>
                </c:pt>
                <c:pt idx="2212">
                  <c:v>0</c:v>
                </c:pt>
                <c:pt idx="2213">
                  <c:v>0</c:v>
                </c:pt>
                <c:pt idx="2214">
                  <c:v>0</c:v>
                </c:pt>
                <c:pt idx="2215">
                  <c:v>0</c:v>
                </c:pt>
                <c:pt idx="2216">
                  <c:v>0</c:v>
                </c:pt>
                <c:pt idx="2217">
                  <c:v>0</c:v>
                </c:pt>
                <c:pt idx="2218">
                  <c:v>0</c:v>
                </c:pt>
                <c:pt idx="2219">
                  <c:v>0</c:v>
                </c:pt>
                <c:pt idx="2220">
                  <c:v>0</c:v>
                </c:pt>
                <c:pt idx="2221">
                  <c:v>0</c:v>
                </c:pt>
                <c:pt idx="2222">
                  <c:v>0</c:v>
                </c:pt>
                <c:pt idx="2223">
                  <c:v>0</c:v>
                </c:pt>
                <c:pt idx="2224">
                  <c:v>0</c:v>
                </c:pt>
                <c:pt idx="2225">
                  <c:v>0</c:v>
                </c:pt>
                <c:pt idx="2226">
                  <c:v>0</c:v>
                </c:pt>
                <c:pt idx="2227">
                  <c:v>0</c:v>
                </c:pt>
                <c:pt idx="2228">
                  <c:v>0</c:v>
                </c:pt>
                <c:pt idx="2229">
                  <c:v>0</c:v>
                </c:pt>
                <c:pt idx="2230">
                  <c:v>0</c:v>
                </c:pt>
                <c:pt idx="2231">
                  <c:v>0</c:v>
                </c:pt>
                <c:pt idx="2232">
                  <c:v>0</c:v>
                </c:pt>
                <c:pt idx="2233">
                  <c:v>0</c:v>
                </c:pt>
                <c:pt idx="2234">
                  <c:v>0</c:v>
                </c:pt>
                <c:pt idx="2235">
                  <c:v>0</c:v>
                </c:pt>
                <c:pt idx="2236">
                  <c:v>0</c:v>
                </c:pt>
                <c:pt idx="2237">
                  <c:v>0</c:v>
                </c:pt>
                <c:pt idx="2238">
                  <c:v>0</c:v>
                </c:pt>
                <c:pt idx="2239">
                  <c:v>0</c:v>
                </c:pt>
                <c:pt idx="2240">
                  <c:v>0</c:v>
                </c:pt>
                <c:pt idx="2241">
                  <c:v>0</c:v>
                </c:pt>
                <c:pt idx="2242">
                  <c:v>0</c:v>
                </c:pt>
                <c:pt idx="2243">
                  <c:v>0</c:v>
                </c:pt>
                <c:pt idx="2244">
                  <c:v>0</c:v>
                </c:pt>
                <c:pt idx="2245">
                  <c:v>0</c:v>
                </c:pt>
                <c:pt idx="2246">
                  <c:v>0</c:v>
                </c:pt>
                <c:pt idx="2247">
                  <c:v>0</c:v>
                </c:pt>
                <c:pt idx="2248">
                  <c:v>0</c:v>
                </c:pt>
                <c:pt idx="2249">
                  <c:v>0</c:v>
                </c:pt>
                <c:pt idx="2250">
                  <c:v>0</c:v>
                </c:pt>
                <c:pt idx="2251">
                  <c:v>0</c:v>
                </c:pt>
                <c:pt idx="2252">
                  <c:v>0</c:v>
                </c:pt>
                <c:pt idx="2253">
                  <c:v>0</c:v>
                </c:pt>
                <c:pt idx="2254">
                  <c:v>0</c:v>
                </c:pt>
                <c:pt idx="2255">
                  <c:v>0</c:v>
                </c:pt>
                <c:pt idx="2256">
                  <c:v>0</c:v>
                </c:pt>
                <c:pt idx="2257">
                  <c:v>0</c:v>
                </c:pt>
                <c:pt idx="2258">
                  <c:v>0</c:v>
                </c:pt>
                <c:pt idx="2259">
                  <c:v>0</c:v>
                </c:pt>
                <c:pt idx="2260">
                  <c:v>0</c:v>
                </c:pt>
                <c:pt idx="2261">
                  <c:v>0</c:v>
                </c:pt>
                <c:pt idx="2262">
                  <c:v>0</c:v>
                </c:pt>
                <c:pt idx="2263">
                  <c:v>0</c:v>
                </c:pt>
                <c:pt idx="2264">
                  <c:v>0</c:v>
                </c:pt>
                <c:pt idx="2265">
                  <c:v>0</c:v>
                </c:pt>
                <c:pt idx="2266">
                  <c:v>0</c:v>
                </c:pt>
                <c:pt idx="2267">
                  <c:v>0</c:v>
                </c:pt>
                <c:pt idx="2268">
                  <c:v>0</c:v>
                </c:pt>
                <c:pt idx="2269">
                  <c:v>0</c:v>
                </c:pt>
                <c:pt idx="2270">
                  <c:v>0</c:v>
                </c:pt>
                <c:pt idx="2271">
                  <c:v>0</c:v>
                </c:pt>
                <c:pt idx="2272">
                  <c:v>0</c:v>
                </c:pt>
                <c:pt idx="2273">
                  <c:v>0</c:v>
                </c:pt>
                <c:pt idx="2274">
                  <c:v>0</c:v>
                </c:pt>
                <c:pt idx="2275">
                  <c:v>0</c:v>
                </c:pt>
                <c:pt idx="2276">
                  <c:v>0</c:v>
                </c:pt>
                <c:pt idx="2277">
                  <c:v>0</c:v>
                </c:pt>
                <c:pt idx="2278">
                  <c:v>0</c:v>
                </c:pt>
                <c:pt idx="2279">
                  <c:v>0</c:v>
                </c:pt>
                <c:pt idx="2280">
                  <c:v>0</c:v>
                </c:pt>
                <c:pt idx="2281">
                  <c:v>0</c:v>
                </c:pt>
                <c:pt idx="2282">
                  <c:v>0</c:v>
                </c:pt>
                <c:pt idx="2283">
                  <c:v>0</c:v>
                </c:pt>
                <c:pt idx="2284">
                  <c:v>0</c:v>
                </c:pt>
                <c:pt idx="2285">
                  <c:v>0</c:v>
                </c:pt>
                <c:pt idx="2286">
                  <c:v>0</c:v>
                </c:pt>
                <c:pt idx="2287">
                  <c:v>0</c:v>
                </c:pt>
                <c:pt idx="2288">
                  <c:v>0</c:v>
                </c:pt>
                <c:pt idx="2289">
                  <c:v>0</c:v>
                </c:pt>
                <c:pt idx="2290">
                  <c:v>0</c:v>
                </c:pt>
                <c:pt idx="2291">
                  <c:v>0</c:v>
                </c:pt>
                <c:pt idx="2292">
                  <c:v>0</c:v>
                </c:pt>
                <c:pt idx="2293">
                  <c:v>0</c:v>
                </c:pt>
                <c:pt idx="2294">
                  <c:v>0</c:v>
                </c:pt>
                <c:pt idx="2295">
                  <c:v>0</c:v>
                </c:pt>
                <c:pt idx="2296">
                  <c:v>0</c:v>
                </c:pt>
                <c:pt idx="2297">
                  <c:v>0</c:v>
                </c:pt>
                <c:pt idx="2298">
                  <c:v>0</c:v>
                </c:pt>
                <c:pt idx="2299">
                  <c:v>0</c:v>
                </c:pt>
                <c:pt idx="2300">
                  <c:v>0</c:v>
                </c:pt>
                <c:pt idx="2301">
                  <c:v>0</c:v>
                </c:pt>
                <c:pt idx="2302">
                  <c:v>0</c:v>
                </c:pt>
                <c:pt idx="2303">
                  <c:v>0</c:v>
                </c:pt>
                <c:pt idx="2304">
                  <c:v>0</c:v>
                </c:pt>
                <c:pt idx="2305">
                  <c:v>0</c:v>
                </c:pt>
                <c:pt idx="2306">
                  <c:v>0</c:v>
                </c:pt>
                <c:pt idx="2307">
                  <c:v>0</c:v>
                </c:pt>
                <c:pt idx="2308">
                  <c:v>0</c:v>
                </c:pt>
                <c:pt idx="2309">
                  <c:v>0</c:v>
                </c:pt>
                <c:pt idx="2310">
                  <c:v>0</c:v>
                </c:pt>
                <c:pt idx="2311">
                  <c:v>0</c:v>
                </c:pt>
                <c:pt idx="2312">
                  <c:v>0</c:v>
                </c:pt>
                <c:pt idx="2313">
                  <c:v>0</c:v>
                </c:pt>
                <c:pt idx="2314">
                  <c:v>0</c:v>
                </c:pt>
                <c:pt idx="2315">
                  <c:v>0</c:v>
                </c:pt>
                <c:pt idx="2316">
                  <c:v>0</c:v>
                </c:pt>
                <c:pt idx="2317">
                  <c:v>0</c:v>
                </c:pt>
                <c:pt idx="2318">
                  <c:v>0</c:v>
                </c:pt>
                <c:pt idx="2319">
                  <c:v>0</c:v>
                </c:pt>
                <c:pt idx="2320">
                  <c:v>0</c:v>
                </c:pt>
                <c:pt idx="2321">
                  <c:v>0</c:v>
                </c:pt>
                <c:pt idx="2322">
                  <c:v>0</c:v>
                </c:pt>
                <c:pt idx="2323">
                  <c:v>0</c:v>
                </c:pt>
                <c:pt idx="2324">
                  <c:v>0</c:v>
                </c:pt>
                <c:pt idx="2325">
                  <c:v>0</c:v>
                </c:pt>
                <c:pt idx="2326">
                  <c:v>0</c:v>
                </c:pt>
                <c:pt idx="2327">
                  <c:v>0</c:v>
                </c:pt>
                <c:pt idx="2328">
                  <c:v>0</c:v>
                </c:pt>
                <c:pt idx="2329">
                  <c:v>0</c:v>
                </c:pt>
                <c:pt idx="2330">
                  <c:v>0</c:v>
                </c:pt>
                <c:pt idx="2331">
                  <c:v>0</c:v>
                </c:pt>
                <c:pt idx="2332">
                  <c:v>0</c:v>
                </c:pt>
                <c:pt idx="2333">
                  <c:v>0</c:v>
                </c:pt>
                <c:pt idx="2334">
                  <c:v>0</c:v>
                </c:pt>
                <c:pt idx="2335">
                  <c:v>0</c:v>
                </c:pt>
                <c:pt idx="2336">
                  <c:v>0</c:v>
                </c:pt>
                <c:pt idx="2337">
                  <c:v>0</c:v>
                </c:pt>
                <c:pt idx="2338">
                  <c:v>0</c:v>
                </c:pt>
                <c:pt idx="2339">
                  <c:v>0</c:v>
                </c:pt>
                <c:pt idx="2340">
                  <c:v>0</c:v>
                </c:pt>
                <c:pt idx="2341">
                  <c:v>0</c:v>
                </c:pt>
                <c:pt idx="2342">
                  <c:v>0</c:v>
                </c:pt>
                <c:pt idx="2343">
                  <c:v>0</c:v>
                </c:pt>
                <c:pt idx="2344">
                  <c:v>0</c:v>
                </c:pt>
                <c:pt idx="2345">
                  <c:v>0</c:v>
                </c:pt>
                <c:pt idx="2346">
                  <c:v>0</c:v>
                </c:pt>
                <c:pt idx="2347">
                  <c:v>0</c:v>
                </c:pt>
                <c:pt idx="2348">
                  <c:v>0</c:v>
                </c:pt>
                <c:pt idx="2349">
                  <c:v>0</c:v>
                </c:pt>
                <c:pt idx="2350">
                  <c:v>0</c:v>
                </c:pt>
                <c:pt idx="2351">
                  <c:v>0</c:v>
                </c:pt>
                <c:pt idx="2352">
                  <c:v>0</c:v>
                </c:pt>
                <c:pt idx="2353">
                  <c:v>0</c:v>
                </c:pt>
                <c:pt idx="2354">
                  <c:v>0</c:v>
                </c:pt>
                <c:pt idx="2355">
                  <c:v>0</c:v>
                </c:pt>
                <c:pt idx="2356">
                  <c:v>0</c:v>
                </c:pt>
                <c:pt idx="2357">
                  <c:v>0</c:v>
                </c:pt>
                <c:pt idx="2358">
                  <c:v>0</c:v>
                </c:pt>
                <c:pt idx="2359">
                  <c:v>0</c:v>
                </c:pt>
                <c:pt idx="2360">
                  <c:v>0</c:v>
                </c:pt>
                <c:pt idx="2361">
                  <c:v>0</c:v>
                </c:pt>
                <c:pt idx="2362">
                  <c:v>0</c:v>
                </c:pt>
                <c:pt idx="2363">
                  <c:v>0</c:v>
                </c:pt>
                <c:pt idx="2364">
                  <c:v>0</c:v>
                </c:pt>
                <c:pt idx="2365">
                  <c:v>0</c:v>
                </c:pt>
                <c:pt idx="2366">
                  <c:v>0</c:v>
                </c:pt>
                <c:pt idx="2367">
                  <c:v>0</c:v>
                </c:pt>
                <c:pt idx="2368">
                  <c:v>0</c:v>
                </c:pt>
                <c:pt idx="2369">
                  <c:v>0</c:v>
                </c:pt>
                <c:pt idx="2370">
                  <c:v>0</c:v>
                </c:pt>
                <c:pt idx="2371">
                  <c:v>0</c:v>
                </c:pt>
                <c:pt idx="2372">
                  <c:v>0</c:v>
                </c:pt>
                <c:pt idx="2373">
                  <c:v>0</c:v>
                </c:pt>
                <c:pt idx="2374">
                  <c:v>0</c:v>
                </c:pt>
                <c:pt idx="2375">
                  <c:v>0</c:v>
                </c:pt>
                <c:pt idx="2376">
                  <c:v>0</c:v>
                </c:pt>
                <c:pt idx="2377">
                  <c:v>0</c:v>
                </c:pt>
                <c:pt idx="2378">
                  <c:v>0</c:v>
                </c:pt>
                <c:pt idx="2379">
                  <c:v>0</c:v>
                </c:pt>
                <c:pt idx="2380">
                  <c:v>0</c:v>
                </c:pt>
                <c:pt idx="2381">
                  <c:v>0</c:v>
                </c:pt>
                <c:pt idx="2382">
                  <c:v>0</c:v>
                </c:pt>
                <c:pt idx="2383">
                  <c:v>0</c:v>
                </c:pt>
                <c:pt idx="2384">
                  <c:v>0</c:v>
                </c:pt>
                <c:pt idx="2385">
                  <c:v>0</c:v>
                </c:pt>
                <c:pt idx="2386">
                  <c:v>0</c:v>
                </c:pt>
                <c:pt idx="2387">
                  <c:v>0</c:v>
                </c:pt>
                <c:pt idx="2388">
                  <c:v>0</c:v>
                </c:pt>
                <c:pt idx="2389">
                  <c:v>0</c:v>
                </c:pt>
                <c:pt idx="2390">
                  <c:v>0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0</c:v>
                </c:pt>
                <c:pt idx="2395">
                  <c:v>0</c:v>
                </c:pt>
                <c:pt idx="2396">
                  <c:v>0</c:v>
                </c:pt>
                <c:pt idx="2397">
                  <c:v>0</c:v>
                </c:pt>
                <c:pt idx="2398">
                  <c:v>0</c:v>
                </c:pt>
                <c:pt idx="2399">
                  <c:v>0</c:v>
                </c:pt>
                <c:pt idx="2400">
                  <c:v>0</c:v>
                </c:pt>
                <c:pt idx="2401">
                  <c:v>0</c:v>
                </c:pt>
                <c:pt idx="2402">
                  <c:v>0</c:v>
                </c:pt>
                <c:pt idx="2403">
                  <c:v>0</c:v>
                </c:pt>
                <c:pt idx="2404">
                  <c:v>0</c:v>
                </c:pt>
                <c:pt idx="2405">
                  <c:v>0</c:v>
                </c:pt>
                <c:pt idx="2406">
                  <c:v>0</c:v>
                </c:pt>
                <c:pt idx="2407">
                  <c:v>0</c:v>
                </c:pt>
                <c:pt idx="2408">
                  <c:v>0</c:v>
                </c:pt>
                <c:pt idx="2409">
                  <c:v>0</c:v>
                </c:pt>
                <c:pt idx="2410">
                  <c:v>0</c:v>
                </c:pt>
                <c:pt idx="2411">
                  <c:v>0</c:v>
                </c:pt>
                <c:pt idx="2412">
                  <c:v>0</c:v>
                </c:pt>
                <c:pt idx="2413">
                  <c:v>0</c:v>
                </c:pt>
                <c:pt idx="2414">
                  <c:v>0</c:v>
                </c:pt>
                <c:pt idx="2415">
                  <c:v>0</c:v>
                </c:pt>
                <c:pt idx="2416">
                  <c:v>0</c:v>
                </c:pt>
                <c:pt idx="2417">
                  <c:v>0</c:v>
                </c:pt>
                <c:pt idx="2418">
                  <c:v>0</c:v>
                </c:pt>
                <c:pt idx="2419">
                  <c:v>0</c:v>
                </c:pt>
                <c:pt idx="2420">
                  <c:v>0</c:v>
                </c:pt>
                <c:pt idx="2421">
                  <c:v>0</c:v>
                </c:pt>
                <c:pt idx="2422">
                  <c:v>0</c:v>
                </c:pt>
                <c:pt idx="2423">
                  <c:v>0</c:v>
                </c:pt>
                <c:pt idx="2424">
                  <c:v>0</c:v>
                </c:pt>
                <c:pt idx="2425">
                  <c:v>0</c:v>
                </c:pt>
                <c:pt idx="2426">
                  <c:v>0</c:v>
                </c:pt>
                <c:pt idx="2427">
                  <c:v>0</c:v>
                </c:pt>
                <c:pt idx="2428">
                  <c:v>0</c:v>
                </c:pt>
                <c:pt idx="2429">
                  <c:v>0</c:v>
                </c:pt>
                <c:pt idx="2430">
                  <c:v>0</c:v>
                </c:pt>
                <c:pt idx="2431">
                  <c:v>0</c:v>
                </c:pt>
                <c:pt idx="2432">
                  <c:v>0</c:v>
                </c:pt>
                <c:pt idx="2433">
                  <c:v>0</c:v>
                </c:pt>
                <c:pt idx="2434">
                  <c:v>0</c:v>
                </c:pt>
                <c:pt idx="2435">
                  <c:v>0</c:v>
                </c:pt>
                <c:pt idx="2436">
                  <c:v>0</c:v>
                </c:pt>
                <c:pt idx="2437">
                  <c:v>0</c:v>
                </c:pt>
                <c:pt idx="2438">
                  <c:v>0</c:v>
                </c:pt>
                <c:pt idx="2439">
                  <c:v>0</c:v>
                </c:pt>
                <c:pt idx="2440">
                  <c:v>0</c:v>
                </c:pt>
                <c:pt idx="2441">
                  <c:v>0</c:v>
                </c:pt>
                <c:pt idx="2442">
                  <c:v>0</c:v>
                </c:pt>
                <c:pt idx="2443">
                  <c:v>0</c:v>
                </c:pt>
                <c:pt idx="2444">
                  <c:v>0</c:v>
                </c:pt>
                <c:pt idx="2445">
                  <c:v>0</c:v>
                </c:pt>
                <c:pt idx="2446">
                  <c:v>0</c:v>
                </c:pt>
                <c:pt idx="2447">
                  <c:v>0</c:v>
                </c:pt>
                <c:pt idx="2448">
                  <c:v>0</c:v>
                </c:pt>
                <c:pt idx="2449">
                  <c:v>0</c:v>
                </c:pt>
                <c:pt idx="2450">
                  <c:v>0</c:v>
                </c:pt>
                <c:pt idx="2451">
                  <c:v>0</c:v>
                </c:pt>
                <c:pt idx="2452">
                  <c:v>0</c:v>
                </c:pt>
                <c:pt idx="2453">
                  <c:v>0</c:v>
                </c:pt>
                <c:pt idx="2454">
                  <c:v>0</c:v>
                </c:pt>
                <c:pt idx="2455">
                  <c:v>0</c:v>
                </c:pt>
                <c:pt idx="2456">
                  <c:v>0</c:v>
                </c:pt>
                <c:pt idx="2457">
                  <c:v>0</c:v>
                </c:pt>
                <c:pt idx="2458">
                  <c:v>0</c:v>
                </c:pt>
                <c:pt idx="2459">
                  <c:v>0</c:v>
                </c:pt>
                <c:pt idx="2460">
                  <c:v>0</c:v>
                </c:pt>
                <c:pt idx="2461">
                  <c:v>0</c:v>
                </c:pt>
                <c:pt idx="2462">
                  <c:v>0</c:v>
                </c:pt>
                <c:pt idx="2463">
                  <c:v>0</c:v>
                </c:pt>
                <c:pt idx="2464">
                  <c:v>0</c:v>
                </c:pt>
                <c:pt idx="2465">
                  <c:v>0</c:v>
                </c:pt>
                <c:pt idx="2466">
                  <c:v>0</c:v>
                </c:pt>
                <c:pt idx="2467">
                  <c:v>0</c:v>
                </c:pt>
                <c:pt idx="2468">
                  <c:v>0</c:v>
                </c:pt>
                <c:pt idx="2469">
                  <c:v>0</c:v>
                </c:pt>
                <c:pt idx="2470">
                  <c:v>0</c:v>
                </c:pt>
                <c:pt idx="2471">
                  <c:v>0</c:v>
                </c:pt>
                <c:pt idx="2472">
                  <c:v>0</c:v>
                </c:pt>
                <c:pt idx="2473">
                  <c:v>0</c:v>
                </c:pt>
                <c:pt idx="2474">
                  <c:v>0</c:v>
                </c:pt>
                <c:pt idx="2475">
                  <c:v>0</c:v>
                </c:pt>
                <c:pt idx="2476">
                  <c:v>0</c:v>
                </c:pt>
                <c:pt idx="2477">
                  <c:v>0</c:v>
                </c:pt>
                <c:pt idx="2478">
                  <c:v>0</c:v>
                </c:pt>
                <c:pt idx="2479">
                  <c:v>0</c:v>
                </c:pt>
                <c:pt idx="2480">
                  <c:v>0</c:v>
                </c:pt>
                <c:pt idx="2481">
                  <c:v>0</c:v>
                </c:pt>
                <c:pt idx="2482">
                  <c:v>0</c:v>
                </c:pt>
                <c:pt idx="2483">
                  <c:v>14</c:v>
                </c:pt>
                <c:pt idx="2484">
                  <c:v>0</c:v>
                </c:pt>
                <c:pt idx="2485">
                  <c:v>0</c:v>
                </c:pt>
                <c:pt idx="2486">
                  <c:v>0</c:v>
                </c:pt>
                <c:pt idx="2487">
                  <c:v>0</c:v>
                </c:pt>
                <c:pt idx="2488">
                  <c:v>0</c:v>
                </c:pt>
                <c:pt idx="2489">
                  <c:v>0</c:v>
                </c:pt>
                <c:pt idx="2490">
                  <c:v>0</c:v>
                </c:pt>
                <c:pt idx="2491">
                  <c:v>0</c:v>
                </c:pt>
                <c:pt idx="2492">
                  <c:v>0</c:v>
                </c:pt>
                <c:pt idx="2493">
                  <c:v>0</c:v>
                </c:pt>
                <c:pt idx="2494">
                  <c:v>0</c:v>
                </c:pt>
                <c:pt idx="2495">
                  <c:v>0</c:v>
                </c:pt>
                <c:pt idx="2496">
                  <c:v>0</c:v>
                </c:pt>
                <c:pt idx="2497">
                  <c:v>0</c:v>
                </c:pt>
                <c:pt idx="2498">
                  <c:v>0</c:v>
                </c:pt>
                <c:pt idx="2499">
                  <c:v>0</c:v>
                </c:pt>
                <c:pt idx="2500">
                  <c:v>0</c:v>
                </c:pt>
                <c:pt idx="2501">
                  <c:v>0</c:v>
                </c:pt>
                <c:pt idx="2502">
                  <c:v>0</c:v>
                </c:pt>
                <c:pt idx="2503">
                  <c:v>0</c:v>
                </c:pt>
                <c:pt idx="2504">
                  <c:v>0</c:v>
                </c:pt>
                <c:pt idx="2505">
                  <c:v>0</c:v>
                </c:pt>
                <c:pt idx="2506">
                  <c:v>0</c:v>
                </c:pt>
                <c:pt idx="2507">
                  <c:v>0</c:v>
                </c:pt>
                <c:pt idx="2508">
                  <c:v>0</c:v>
                </c:pt>
                <c:pt idx="2509">
                  <c:v>0</c:v>
                </c:pt>
                <c:pt idx="2510">
                  <c:v>0</c:v>
                </c:pt>
                <c:pt idx="2511">
                  <c:v>0</c:v>
                </c:pt>
                <c:pt idx="2512">
                  <c:v>0</c:v>
                </c:pt>
                <c:pt idx="2513">
                  <c:v>0</c:v>
                </c:pt>
                <c:pt idx="2514">
                  <c:v>0</c:v>
                </c:pt>
                <c:pt idx="2515">
                  <c:v>0</c:v>
                </c:pt>
                <c:pt idx="2516">
                  <c:v>0</c:v>
                </c:pt>
                <c:pt idx="2517">
                  <c:v>0</c:v>
                </c:pt>
                <c:pt idx="2518">
                  <c:v>0</c:v>
                </c:pt>
                <c:pt idx="2519">
                  <c:v>0</c:v>
                </c:pt>
                <c:pt idx="2520">
                  <c:v>0</c:v>
                </c:pt>
                <c:pt idx="2521">
                  <c:v>0</c:v>
                </c:pt>
                <c:pt idx="2522">
                  <c:v>0</c:v>
                </c:pt>
                <c:pt idx="2523">
                  <c:v>0</c:v>
                </c:pt>
                <c:pt idx="2524">
                  <c:v>0</c:v>
                </c:pt>
                <c:pt idx="2525">
                  <c:v>0</c:v>
                </c:pt>
                <c:pt idx="2526">
                  <c:v>0</c:v>
                </c:pt>
                <c:pt idx="2527">
                  <c:v>0</c:v>
                </c:pt>
                <c:pt idx="2528">
                  <c:v>0</c:v>
                </c:pt>
                <c:pt idx="2529">
                  <c:v>0</c:v>
                </c:pt>
                <c:pt idx="2530">
                  <c:v>0</c:v>
                </c:pt>
                <c:pt idx="2531">
                  <c:v>0</c:v>
                </c:pt>
                <c:pt idx="2532">
                  <c:v>0</c:v>
                </c:pt>
                <c:pt idx="2533">
                  <c:v>0</c:v>
                </c:pt>
                <c:pt idx="2534">
                  <c:v>0</c:v>
                </c:pt>
                <c:pt idx="2535">
                  <c:v>0</c:v>
                </c:pt>
                <c:pt idx="2536">
                  <c:v>0</c:v>
                </c:pt>
                <c:pt idx="2537">
                  <c:v>0</c:v>
                </c:pt>
                <c:pt idx="2538">
                  <c:v>0</c:v>
                </c:pt>
                <c:pt idx="2539">
                  <c:v>0</c:v>
                </c:pt>
                <c:pt idx="2540">
                  <c:v>0</c:v>
                </c:pt>
                <c:pt idx="2541">
                  <c:v>0</c:v>
                </c:pt>
                <c:pt idx="2542">
                  <c:v>0</c:v>
                </c:pt>
                <c:pt idx="2543">
                  <c:v>0</c:v>
                </c:pt>
                <c:pt idx="2544">
                  <c:v>0</c:v>
                </c:pt>
                <c:pt idx="2545">
                  <c:v>0</c:v>
                </c:pt>
                <c:pt idx="2546">
                  <c:v>0</c:v>
                </c:pt>
                <c:pt idx="2547">
                  <c:v>0</c:v>
                </c:pt>
                <c:pt idx="2548">
                  <c:v>0</c:v>
                </c:pt>
                <c:pt idx="2549">
                  <c:v>0</c:v>
                </c:pt>
                <c:pt idx="2550">
                  <c:v>0</c:v>
                </c:pt>
                <c:pt idx="2551">
                  <c:v>0</c:v>
                </c:pt>
                <c:pt idx="2552">
                  <c:v>0</c:v>
                </c:pt>
                <c:pt idx="2553">
                  <c:v>0</c:v>
                </c:pt>
                <c:pt idx="2554">
                  <c:v>0</c:v>
                </c:pt>
                <c:pt idx="2555">
                  <c:v>0</c:v>
                </c:pt>
                <c:pt idx="2556">
                  <c:v>0</c:v>
                </c:pt>
                <c:pt idx="2557">
                  <c:v>0</c:v>
                </c:pt>
                <c:pt idx="2558">
                  <c:v>0</c:v>
                </c:pt>
                <c:pt idx="2559">
                  <c:v>0</c:v>
                </c:pt>
                <c:pt idx="2560">
                  <c:v>0</c:v>
                </c:pt>
                <c:pt idx="2561">
                  <c:v>0</c:v>
                </c:pt>
                <c:pt idx="2562">
                  <c:v>0</c:v>
                </c:pt>
                <c:pt idx="2563">
                  <c:v>0</c:v>
                </c:pt>
                <c:pt idx="2564">
                  <c:v>0</c:v>
                </c:pt>
                <c:pt idx="2565">
                  <c:v>0</c:v>
                </c:pt>
                <c:pt idx="2566">
                  <c:v>0</c:v>
                </c:pt>
                <c:pt idx="2567">
                  <c:v>0</c:v>
                </c:pt>
                <c:pt idx="2568">
                  <c:v>0</c:v>
                </c:pt>
                <c:pt idx="2569">
                  <c:v>0</c:v>
                </c:pt>
                <c:pt idx="2570">
                  <c:v>0</c:v>
                </c:pt>
                <c:pt idx="2571">
                  <c:v>0</c:v>
                </c:pt>
                <c:pt idx="2572">
                  <c:v>0</c:v>
                </c:pt>
                <c:pt idx="2573">
                  <c:v>0</c:v>
                </c:pt>
                <c:pt idx="2574">
                  <c:v>0</c:v>
                </c:pt>
                <c:pt idx="2575">
                  <c:v>0</c:v>
                </c:pt>
                <c:pt idx="2576">
                  <c:v>0</c:v>
                </c:pt>
                <c:pt idx="2577">
                  <c:v>0</c:v>
                </c:pt>
                <c:pt idx="2578">
                  <c:v>0</c:v>
                </c:pt>
                <c:pt idx="2579">
                  <c:v>0</c:v>
                </c:pt>
                <c:pt idx="2580">
                  <c:v>0</c:v>
                </c:pt>
                <c:pt idx="2581">
                  <c:v>0</c:v>
                </c:pt>
                <c:pt idx="2582">
                  <c:v>0</c:v>
                </c:pt>
                <c:pt idx="2583">
                  <c:v>0</c:v>
                </c:pt>
                <c:pt idx="2584">
                  <c:v>0</c:v>
                </c:pt>
                <c:pt idx="2585">
                  <c:v>0</c:v>
                </c:pt>
                <c:pt idx="2586">
                  <c:v>0</c:v>
                </c:pt>
                <c:pt idx="2587">
                  <c:v>0</c:v>
                </c:pt>
                <c:pt idx="2588">
                  <c:v>0</c:v>
                </c:pt>
                <c:pt idx="2589">
                  <c:v>0</c:v>
                </c:pt>
                <c:pt idx="2590">
                  <c:v>0</c:v>
                </c:pt>
                <c:pt idx="2591">
                  <c:v>0</c:v>
                </c:pt>
                <c:pt idx="2592">
                  <c:v>0</c:v>
                </c:pt>
                <c:pt idx="2593">
                  <c:v>0</c:v>
                </c:pt>
                <c:pt idx="2594">
                  <c:v>0</c:v>
                </c:pt>
                <c:pt idx="2595">
                  <c:v>0</c:v>
                </c:pt>
                <c:pt idx="2596">
                  <c:v>0</c:v>
                </c:pt>
                <c:pt idx="2597">
                  <c:v>0</c:v>
                </c:pt>
                <c:pt idx="2598">
                  <c:v>0</c:v>
                </c:pt>
                <c:pt idx="2599">
                  <c:v>0</c:v>
                </c:pt>
                <c:pt idx="2600">
                  <c:v>0</c:v>
                </c:pt>
                <c:pt idx="2601">
                  <c:v>0</c:v>
                </c:pt>
                <c:pt idx="2602">
                  <c:v>0</c:v>
                </c:pt>
                <c:pt idx="2603">
                  <c:v>0</c:v>
                </c:pt>
                <c:pt idx="2604">
                  <c:v>0</c:v>
                </c:pt>
                <c:pt idx="2605">
                  <c:v>0</c:v>
                </c:pt>
                <c:pt idx="2606">
                  <c:v>0</c:v>
                </c:pt>
                <c:pt idx="2607">
                  <c:v>0</c:v>
                </c:pt>
                <c:pt idx="2608">
                  <c:v>0</c:v>
                </c:pt>
                <c:pt idx="2609">
                  <c:v>0</c:v>
                </c:pt>
                <c:pt idx="2610">
                  <c:v>0</c:v>
                </c:pt>
                <c:pt idx="2611">
                  <c:v>0</c:v>
                </c:pt>
                <c:pt idx="2612">
                  <c:v>0</c:v>
                </c:pt>
                <c:pt idx="2613">
                  <c:v>0</c:v>
                </c:pt>
                <c:pt idx="2614">
                  <c:v>0</c:v>
                </c:pt>
                <c:pt idx="2615">
                  <c:v>0</c:v>
                </c:pt>
                <c:pt idx="2616">
                  <c:v>0</c:v>
                </c:pt>
                <c:pt idx="2617">
                  <c:v>0</c:v>
                </c:pt>
                <c:pt idx="2618">
                  <c:v>0</c:v>
                </c:pt>
                <c:pt idx="2619">
                  <c:v>0</c:v>
                </c:pt>
                <c:pt idx="2620">
                  <c:v>0</c:v>
                </c:pt>
                <c:pt idx="2621">
                  <c:v>0</c:v>
                </c:pt>
                <c:pt idx="2622">
                  <c:v>0</c:v>
                </c:pt>
                <c:pt idx="2623">
                  <c:v>0</c:v>
                </c:pt>
                <c:pt idx="2624">
                  <c:v>0</c:v>
                </c:pt>
                <c:pt idx="2625">
                  <c:v>0</c:v>
                </c:pt>
                <c:pt idx="2626">
                  <c:v>0</c:v>
                </c:pt>
                <c:pt idx="2627">
                  <c:v>0</c:v>
                </c:pt>
                <c:pt idx="2628">
                  <c:v>0</c:v>
                </c:pt>
                <c:pt idx="2629">
                  <c:v>0</c:v>
                </c:pt>
                <c:pt idx="2630">
                  <c:v>0</c:v>
                </c:pt>
                <c:pt idx="2631">
                  <c:v>0</c:v>
                </c:pt>
                <c:pt idx="2632">
                  <c:v>0</c:v>
                </c:pt>
                <c:pt idx="2633">
                  <c:v>0</c:v>
                </c:pt>
                <c:pt idx="2634">
                  <c:v>0</c:v>
                </c:pt>
                <c:pt idx="2635">
                  <c:v>0</c:v>
                </c:pt>
                <c:pt idx="2636">
                  <c:v>0</c:v>
                </c:pt>
                <c:pt idx="2637">
                  <c:v>0</c:v>
                </c:pt>
                <c:pt idx="2638">
                  <c:v>0</c:v>
                </c:pt>
                <c:pt idx="2639">
                  <c:v>0</c:v>
                </c:pt>
                <c:pt idx="2640">
                  <c:v>0</c:v>
                </c:pt>
                <c:pt idx="2641">
                  <c:v>0</c:v>
                </c:pt>
                <c:pt idx="2642">
                  <c:v>0</c:v>
                </c:pt>
                <c:pt idx="2643">
                  <c:v>0</c:v>
                </c:pt>
                <c:pt idx="2644">
                  <c:v>0</c:v>
                </c:pt>
                <c:pt idx="2645">
                  <c:v>0</c:v>
                </c:pt>
                <c:pt idx="2646">
                  <c:v>0</c:v>
                </c:pt>
                <c:pt idx="2647">
                  <c:v>0</c:v>
                </c:pt>
                <c:pt idx="2648">
                  <c:v>0</c:v>
                </c:pt>
                <c:pt idx="2649">
                  <c:v>0</c:v>
                </c:pt>
                <c:pt idx="2650">
                  <c:v>0</c:v>
                </c:pt>
                <c:pt idx="2651">
                  <c:v>0</c:v>
                </c:pt>
                <c:pt idx="2652">
                  <c:v>0</c:v>
                </c:pt>
                <c:pt idx="2653">
                  <c:v>0</c:v>
                </c:pt>
                <c:pt idx="2654">
                  <c:v>0</c:v>
                </c:pt>
                <c:pt idx="2655">
                  <c:v>0</c:v>
                </c:pt>
                <c:pt idx="2656">
                  <c:v>0</c:v>
                </c:pt>
                <c:pt idx="2657">
                  <c:v>0</c:v>
                </c:pt>
                <c:pt idx="2658">
                  <c:v>0</c:v>
                </c:pt>
                <c:pt idx="2659">
                  <c:v>0</c:v>
                </c:pt>
                <c:pt idx="2660">
                  <c:v>0</c:v>
                </c:pt>
                <c:pt idx="2661">
                  <c:v>0</c:v>
                </c:pt>
                <c:pt idx="2662">
                  <c:v>0</c:v>
                </c:pt>
                <c:pt idx="2663">
                  <c:v>0</c:v>
                </c:pt>
                <c:pt idx="2664">
                  <c:v>0</c:v>
                </c:pt>
                <c:pt idx="2665">
                  <c:v>0</c:v>
                </c:pt>
                <c:pt idx="2666">
                  <c:v>0</c:v>
                </c:pt>
                <c:pt idx="2667">
                  <c:v>0</c:v>
                </c:pt>
                <c:pt idx="2668">
                  <c:v>0</c:v>
                </c:pt>
                <c:pt idx="2669">
                  <c:v>0</c:v>
                </c:pt>
                <c:pt idx="2670">
                  <c:v>0</c:v>
                </c:pt>
                <c:pt idx="2671">
                  <c:v>0</c:v>
                </c:pt>
                <c:pt idx="2672">
                  <c:v>0</c:v>
                </c:pt>
                <c:pt idx="2673">
                  <c:v>0</c:v>
                </c:pt>
                <c:pt idx="2674">
                  <c:v>0</c:v>
                </c:pt>
                <c:pt idx="2675">
                  <c:v>0</c:v>
                </c:pt>
                <c:pt idx="2676">
                  <c:v>0</c:v>
                </c:pt>
                <c:pt idx="2677">
                  <c:v>0</c:v>
                </c:pt>
                <c:pt idx="2678">
                  <c:v>0</c:v>
                </c:pt>
                <c:pt idx="2679">
                  <c:v>0</c:v>
                </c:pt>
                <c:pt idx="2680">
                  <c:v>0</c:v>
                </c:pt>
                <c:pt idx="2681">
                  <c:v>15</c:v>
                </c:pt>
                <c:pt idx="2682">
                  <c:v>0</c:v>
                </c:pt>
                <c:pt idx="2683">
                  <c:v>0</c:v>
                </c:pt>
                <c:pt idx="2684">
                  <c:v>0</c:v>
                </c:pt>
                <c:pt idx="2685">
                  <c:v>0</c:v>
                </c:pt>
                <c:pt idx="2686">
                  <c:v>0</c:v>
                </c:pt>
                <c:pt idx="2687">
                  <c:v>0</c:v>
                </c:pt>
                <c:pt idx="2688">
                  <c:v>0</c:v>
                </c:pt>
                <c:pt idx="2689">
                  <c:v>0</c:v>
                </c:pt>
                <c:pt idx="2690">
                  <c:v>0</c:v>
                </c:pt>
                <c:pt idx="2691">
                  <c:v>0</c:v>
                </c:pt>
                <c:pt idx="2692">
                  <c:v>0</c:v>
                </c:pt>
                <c:pt idx="2693">
                  <c:v>0</c:v>
                </c:pt>
                <c:pt idx="2694">
                  <c:v>0</c:v>
                </c:pt>
                <c:pt idx="2695">
                  <c:v>0</c:v>
                </c:pt>
                <c:pt idx="2696">
                  <c:v>0</c:v>
                </c:pt>
                <c:pt idx="2697">
                  <c:v>0</c:v>
                </c:pt>
                <c:pt idx="2698">
                  <c:v>0</c:v>
                </c:pt>
                <c:pt idx="2699">
                  <c:v>0</c:v>
                </c:pt>
                <c:pt idx="2700">
                  <c:v>0</c:v>
                </c:pt>
                <c:pt idx="2701">
                  <c:v>0</c:v>
                </c:pt>
                <c:pt idx="2702">
                  <c:v>0</c:v>
                </c:pt>
                <c:pt idx="2703">
                  <c:v>0</c:v>
                </c:pt>
                <c:pt idx="2704">
                  <c:v>0</c:v>
                </c:pt>
                <c:pt idx="2705">
                  <c:v>0</c:v>
                </c:pt>
                <c:pt idx="2706">
                  <c:v>0</c:v>
                </c:pt>
                <c:pt idx="2707">
                  <c:v>0</c:v>
                </c:pt>
                <c:pt idx="2708">
                  <c:v>0</c:v>
                </c:pt>
                <c:pt idx="2709">
                  <c:v>0</c:v>
                </c:pt>
                <c:pt idx="2710">
                  <c:v>0</c:v>
                </c:pt>
                <c:pt idx="2711">
                  <c:v>0</c:v>
                </c:pt>
                <c:pt idx="2712">
                  <c:v>0</c:v>
                </c:pt>
                <c:pt idx="2713">
                  <c:v>0</c:v>
                </c:pt>
                <c:pt idx="2714">
                  <c:v>0</c:v>
                </c:pt>
                <c:pt idx="2715">
                  <c:v>0</c:v>
                </c:pt>
                <c:pt idx="2716">
                  <c:v>0</c:v>
                </c:pt>
                <c:pt idx="2717">
                  <c:v>0</c:v>
                </c:pt>
                <c:pt idx="2718">
                  <c:v>0</c:v>
                </c:pt>
                <c:pt idx="2719">
                  <c:v>0</c:v>
                </c:pt>
                <c:pt idx="2720">
                  <c:v>0</c:v>
                </c:pt>
                <c:pt idx="2721">
                  <c:v>7</c:v>
                </c:pt>
                <c:pt idx="2722">
                  <c:v>0</c:v>
                </c:pt>
                <c:pt idx="2723">
                  <c:v>0</c:v>
                </c:pt>
                <c:pt idx="2724">
                  <c:v>0</c:v>
                </c:pt>
                <c:pt idx="2725">
                  <c:v>0</c:v>
                </c:pt>
                <c:pt idx="2726">
                  <c:v>0</c:v>
                </c:pt>
                <c:pt idx="2727">
                  <c:v>0</c:v>
                </c:pt>
                <c:pt idx="2728">
                  <c:v>0</c:v>
                </c:pt>
                <c:pt idx="2729">
                  <c:v>0</c:v>
                </c:pt>
                <c:pt idx="2730">
                  <c:v>0</c:v>
                </c:pt>
                <c:pt idx="2731">
                  <c:v>0</c:v>
                </c:pt>
                <c:pt idx="2732">
                  <c:v>0</c:v>
                </c:pt>
                <c:pt idx="2733">
                  <c:v>0</c:v>
                </c:pt>
                <c:pt idx="2734">
                  <c:v>0</c:v>
                </c:pt>
                <c:pt idx="2735">
                  <c:v>0</c:v>
                </c:pt>
                <c:pt idx="2736">
                  <c:v>0</c:v>
                </c:pt>
                <c:pt idx="2737">
                  <c:v>0</c:v>
                </c:pt>
                <c:pt idx="2738">
                  <c:v>0</c:v>
                </c:pt>
                <c:pt idx="2739">
                  <c:v>0</c:v>
                </c:pt>
                <c:pt idx="2740">
                  <c:v>0</c:v>
                </c:pt>
                <c:pt idx="2741">
                  <c:v>0</c:v>
                </c:pt>
                <c:pt idx="2742">
                  <c:v>0</c:v>
                </c:pt>
                <c:pt idx="2743">
                  <c:v>0</c:v>
                </c:pt>
                <c:pt idx="2744">
                  <c:v>0</c:v>
                </c:pt>
                <c:pt idx="2745">
                  <c:v>0</c:v>
                </c:pt>
                <c:pt idx="2746">
                  <c:v>0</c:v>
                </c:pt>
                <c:pt idx="2747">
                  <c:v>0</c:v>
                </c:pt>
                <c:pt idx="2748">
                  <c:v>0</c:v>
                </c:pt>
                <c:pt idx="2749">
                  <c:v>0</c:v>
                </c:pt>
                <c:pt idx="2750">
                  <c:v>0</c:v>
                </c:pt>
                <c:pt idx="2751">
                  <c:v>0</c:v>
                </c:pt>
                <c:pt idx="2752">
                  <c:v>0</c:v>
                </c:pt>
                <c:pt idx="2753">
                  <c:v>0</c:v>
                </c:pt>
                <c:pt idx="2754">
                  <c:v>0</c:v>
                </c:pt>
                <c:pt idx="2755">
                  <c:v>0</c:v>
                </c:pt>
                <c:pt idx="2756">
                  <c:v>0</c:v>
                </c:pt>
                <c:pt idx="2757">
                  <c:v>0</c:v>
                </c:pt>
                <c:pt idx="2758">
                  <c:v>0</c:v>
                </c:pt>
                <c:pt idx="2759">
                  <c:v>0</c:v>
                </c:pt>
                <c:pt idx="2760">
                  <c:v>0</c:v>
                </c:pt>
                <c:pt idx="2761">
                  <c:v>0</c:v>
                </c:pt>
                <c:pt idx="2762">
                  <c:v>0</c:v>
                </c:pt>
                <c:pt idx="2763">
                  <c:v>0</c:v>
                </c:pt>
                <c:pt idx="2764">
                  <c:v>0</c:v>
                </c:pt>
                <c:pt idx="2765">
                  <c:v>0</c:v>
                </c:pt>
                <c:pt idx="2766">
                  <c:v>0</c:v>
                </c:pt>
                <c:pt idx="2767">
                  <c:v>0</c:v>
                </c:pt>
                <c:pt idx="2768">
                  <c:v>0</c:v>
                </c:pt>
                <c:pt idx="2769">
                  <c:v>0</c:v>
                </c:pt>
                <c:pt idx="2770">
                  <c:v>0</c:v>
                </c:pt>
                <c:pt idx="2771">
                  <c:v>0</c:v>
                </c:pt>
                <c:pt idx="2772">
                  <c:v>0</c:v>
                </c:pt>
                <c:pt idx="2773">
                  <c:v>0</c:v>
                </c:pt>
                <c:pt idx="2774">
                  <c:v>0</c:v>
                </c:pt>
                <c:pt idx="2775">
                  <c:v>0</c:v>
                </c:pt>
                <c:pt idx="2776">
                  <c:v>0</c:v>
                </c:pt>
                <c:pt idx="2777">
                  <c:v>0</c:v>
                </c:pt>
                <c:pt idx="2778">
                  <c:v>0</c:v>
                </c:pt>
                <c:pt idx="2779">
                  <c:v>0</c:v>
                </c:pt>
                <c:pt idx="2780">
                  <c:v>0</c:v>
                </c:pt>
                <c:pt idx="2781">
                  <c:v>0</c:v>
                </c:pt>
                <c:pt idx="2782">
                  <c:v>0</c:v>
                </c:pt>
                <c:pt idx="2783">
                  <c:v>0</c:v>
                </c:pt>
                <c:pt idx="2784">
                  <c:v>0</c:v>
                </c:pt>
                <c:pt idx="2785">
                  <c:v>0</c:v>
                </c:pt>
                <c:pt idx="2786">
                  <c:v>0</c:v>
                </c:pt>
                <c:pt idx="2787">
                  <c:v>0</c:v>
                </c:pt>
                <c:pt idx="2788">
                  <c:v>0</c:v>
                </c:pt>
                <c:pt idx="2789">
                  <c:v>0</c:v>
                </c:pt>
                <c:pt idx="2790">
                  <c:v>0</c:v>
                </c:pt>
                <c:pt idx="2791">
                  <c:v>0</c:v>
                </c:pt>
                <c:pt idx="2792">
                  <c:v>0</c:v>
                </c:pt>
                <c:pt idx="2793">
                  <c:v>0</c:v>
                </c:pt>
                <c:pt idx="2794">
                  <c:v>0</c:v>
                </c:pt>
                <c:pt idx="2795">
                  <c:v>0</c:v>
                </c:pt>
                <c:pt idx="2796">
                  <c:v>0</c:v>
                </c:pt>
                <c:pt idx="2797">
                  <c:v>0</c:v>
                </c:pt>
                <c:pt idx="2798">
                  <c:v>0</c:v>
                </c:pt>
                <c:pt idx="2799">
                  <c:v>0</c:v>
                </c:pt>
                <c:pt idx="2800">
                  <c:v>0</c:v>
                </c:pt>
                <c:pt idx="2801">
                  <c:v>0</c:v>
                </c:pt>
                <c:pt idx="2802">
                  <c:v>0</c:v>
                </c:pt>
                <c:pt idx="2803">
                  <c:v>0</c:v>
                </c:pt>
                <c:pt idx="2804">
                  <c:v>0</c:v>
                </c:pt>
                <c:pt idx="2805">
                  <c:v>0</c:v>
                </c:pt>
                <c:pt idx="2806">
                  <c:v>0</c:v>
                </c:pt>
                <c:pt idx="2807">
                  <c:v>0</c:v>
                </c:pt>
                <c:pt idx="2808">
                  <c:v>0</c:v>
                </c:pt>
                <c:pt idx="2809">
                  <c:v>0</c:v>
                </c:pt>
                <c:pt idx="2810">
                  <c:v>0</c:v>
                </c:pt>
                <c:pt idx="2811">
                  <c:v>0</c:v>
                </c:pt>
                <c:pt idx="2812">
                  <c:v>0</c:v>
                </c:pt>
                <c:pt idx="2813">
                  <c:v>0</c:v>
                </c:pt>
                <c:pt idx="2814">
                  <c:v>0</c:v>
                </c:pt>
                <c:pt idx="2815">
                  <c:v>0</c:v>
                </c:pt>
                <c:pt idx="2816">
                  <c:v>0</c:v>
                </c:pt>
                <c:pt idx="2817">
                  <c:v>0</c:v>
                </c:pt>
                <c:pt idx="2818">
                  <c:v>0</c:v>
                </c:pt>
                <c:pt idx="2819">
                  <c:v>0</c:v>
                </c:pt>
                <c:pt idx="2820">
                  <c:v>0</c:v>
                </c:pt>
                <c:pt idx="2821">
                  <c:v>0</c:v>
                </c:pt>
                <c:pt idx="2822">
                  <c:v>0</c:v>
                </c:pt>
                <c:pt idx="2823">
                  <c:v>0</c:v>
                </c:pt>
                <c:pt idx="2824">
                  <c:v>0</c:v>
                </c:pt>
                <c:pt idx="2825">
                  <c:v>0</c:v>
                </c:pt>
                <c:pt idx="2826">
                  <c:v>0</c:v>
                </c:pt>
                <c:pt idx="2827">
                  <c:v>0</c:v>
                </c:pt>
                <c:pt idx="2828">
                  <c:v>0</c:v>
                </c:pt>
                <c:pt idx="2829">
                  <c:v>0</c:v>
                </c:pt>
                <c:pt idx="2830">
                  <c:v>0</c:v>
                </c:pt>
                <c:pt idx="2831">
                  <c:v>0</c:v>
                </c:pt>
                <c:pt idx="2832">
                  <c:v>0</c:v>
                </c:pt>
                <c:pt idx="2833">
                  <c:v>0</c:v>
                </c:pt>
                <c:pt idx="2834">
                  <c:v>0</c:v>
                </c:pt>
                <c:pt idx="2835">
                  <c:v>0</c:v>
                </c:pt>
                <c:pt idx="2836">
                  <c:v>0</c:v>
                </c:pt>
                <c:pt idx="2837">
                  <c:v>0</c:v>
                </c:pt>
                <c:pt idx="2838">
                  <c:v>0</c:v>
                </c:pt>
                <c:pt idx="2839">
                  <c:v>0</c:v>
                </c:pt>
                <c:pt idx="2840">
                  <c:v>0</c:v>
                </c:pt>
                <c:pt idx="2841">
                  <c:v>0</c:v>
                </c:pt>
                <c:pt idx="2842">
                  <c:v>0</c:v>
                </c:pt>
                <c:pt idx="2843">
                  <c:v>0</c:v>
                </c:pt>
                <c:pt idx="2844">
                  <c:v>0</c:v>
                </c:pt>
                <c:pt idx="2845">
                  <c:v>0</c:v>
                </c:pt>
                <c:pt idx="2846">
                  <c:v>0</c:v>
                </c:pt>
                <c:pt idx="2847">
                  <c:v>0</c:v>
                </c:pt>
                <c:pt idx="2848">
                  <c:v>0</c:v>
                </c:pt>
                <c:pt idx="2849">
                  <c:v>0</c:v>
                </c:pt>
                <c:pt idx="2850">
                  <c:v>0</c:v>
                </c:pt>
                <c:pt idx="2851">
                  <c:v>0</c:v>
                </c:pt>
                <c:pt idx="2852">
                  <c:v>0</c:v>
                </c:pt>
                <c:pt idx="2853">
                  <c:v>0</c:v>
                </c:pt>
                <c:pt idx="2854">
                  <c:v>0</c:v>
                </c:pt>
                <c:pt idx="2855">
                  <c:v>0</c:v>
                </c:pt>
                <c:pt idx="2856">
                  <c:v>0</c:v>
                </c:pt>
                <c:pt idx="2857">
                  <c:v>0</c:v>
                </c:pt>
                <c:pt idx="2858">
                  <c:v>0</c:v>
                </c:pt>
                <c:pt idx="2859">
                  <c:v>0</c:v>
                </c:pt>
                <c:pt idx="2860">
                  <c:v>0</c:v>
                </c:pt>
                <c:pt idx="2861">
                  <c:v>0</c:v>
                </c:pt>
                <c:pt idx="2862">
                  <c:v>0</c:v>
                </c:pt>
                <c:pt idx="2863">
                  <c:v>0</c:v>
                </c:pt>
                <c:pt idx="2864">
                  <c:v>0</c:v>
                </c:pt>
                <c:pt idx="2865">
                  <c:v>0</c:v>
                </c:pt>
                <c:pt idx="2866">
                  <c:v>0</c:v>
                </c:pt>
                <c:pt idx="2867">
                  <c:v>0</c:v>
                </c:pt>
                <c:pt idx="2868">
                  <c:v>0</c:v>
                </c:pt>
                <c:pt idx="2869">
                  <c:v>0</c:v>
                </c:pt>
                <c:pt idx="2870">
                  <c:v>0</c:v>
                </c:pt>
                <c:pt idx="2871">
                  <c:v>0</c:v>
                </c:pt>
                <c:pt idx="2872">
                  <c:v>0</c:v>
                </c:pt>
                <c:pt idx="2873">
                  <c:v>0</c:v>
                </c:pt>
                <c:pt idx="2874">
                  <c:v>0</c:v>
                </c:pt>
                <c:pt idx="2875">
                  <c:v>0</c:v>
                </c:pt>
                <c:pt idx="2876">
                  <c:v>0</c:v>
                </c:pt>
                <c:pt idx="2877">
                  <c:v>0</c:v>
                </c:pt>
                <c:pt idx="2878">
                  <c:v>0</c:v>
                </c:pt>
                <c:pt idx="2879">
                  <c:v>0</c:v>
                </c:pt>
                <c:pt idx="2880">
                  <c:v>0</c:v>
                </c:pt>
                <c:pt idx="2881">
                  <c:v>0</c:v>
                </c:pt>
                <c:pt idx="2882">
                  <c:v>0</c:v>
                </c:pt>
                <c:pt idx="2883">
                  <c:v>0</c:v>
                </c:pt>
                <c:pt idx="2884">
                  <c:v>0</c:v>
                </c:pt>
                <c:pt idx="2885">
                  <c:v>0</c:v>
                </c:pt>
                <c:pt idx="2886">
                  <c:v>0</c:v>
                </c:pt>
                <c:pt idx="2887">
                  <c:v>0</c:v>
                </c:pt>
                <c:pt idx="2888">
                  <c:v>0</c:v>
                </c:pt>
                <c:pt idx="2889">
                  <c:v>0</c:v>
                </c:pt>
                <c:pt idx="2890">
                  <c:v>0</c:v>
                </c:pt>
                <c:pt idx="2891">
                  <c:v>0</c:v>
                </c:pt>
                <c:pt idx="2892">
                  <c:v>0</c:v>
                </c:pt>
                <c:pt idx="2893">
                  <c:v>0</c:v>
                </c:pt>
                <c:pt idx="2894">
                  <c:v>0</c:v>
                </c:pt>
                <c:pt idx="2895">
                  <c:v>0</c:v>
                </c:pt>
                <c:pt idx="2896">
                  <c:v>0</c:v>
                </c:pt>
                <c:pt idx="2897">
                  <c:v>0</c:v>
                </c:pt>
                <c:pt idx="2898">
                  <c:v>0</c:v>
                </c:pt>
                <c:pt idx="2899">
                  <c:v>0</c:v>
                </c:pt>
                <c:pt idx="2900">
                  <c:v>0</c:v>
                </c:pt>
                <c:pt idx="2901">
                  <c:v>0</c:v>
                </c:pt>
                <c:pt idx="2902">
                  <c:v>0</c:v>
                </c:pt>
                <c:pt idx="2903">
                  <c:v>0</c:v>
                </c:pt>
                <c:pt idx="2904">
                  <c:v>0</c:v>
                </c:pt>
                <c:pt idx="2905">
                  <c:v>0</c:v>
                </c:pt>
                <c:pt idx="2906">
                  <c:v>0</c:v>
                </c:pt>
                <c:pt idx="2907">
                  <c:v>0</c:v>
                </c:pt>
                <c:pt idx="2908">
                  <c:v>0</c:v>
                </c:pt>
                <c:pt idx="2909">
                  <c:v>0</c:v>
                </c:pt>
                <c:pt idx="2910">
                  <c:v>0</c:v>
                </c:pt>
                <c:pt idx="2911">
                  <c:v>0</c:v>
                </c:pt>
                <c:pt idx="2912">
                  <c:v>0</c:v>
                </c:pt>
                <c:pt idx="2913">
                  <c:v>0</c:v>
                </c:pt>
                <c:pt idx="2914">
                  <c:v>0</c:v>
                </c:pt>
                <c:pt idx="2915">
                  <c:v>0</c:v>
                </c:pt>
                <c:pt idx="2916">
                  <c:v>0</c:v>
                </c:pt>
                <c:pt idx="2917">
                  <c:v>0</c:v>
                </c:pt>
                <c:pt idx="2918">
                  <c:v>0</c:v>
                </c:pt>
                <c:pt idx="2919">
                  <c:v>0</c:v>
                </c:pt>
                <c:pt idx="2920">
                  <c:v>0</c:v>
                </c:pt>
                <c:pt idx="2921">
                  <c:v>0</c:v>
                </c:pt>
                <c:pt idx="2922">
                  <c:v>0</c:v>
                </c:pt>
                <c:pt idx="2923">
                  <c:v>0</c:v>
                </c:pt>
                <c:pt idx="2924">
                  <c:v>0</c:v>
                </c:pt>
                <c:pt idx="2925">
                  <c:v>0</c:v>
                </c:pt>
                <c:pt idx="2926">
                  <c:v>0</c:v>
                </c:pt>
                <c:pt idx="2927">
                  <c:v>0</c:v>
                </c:pt>
                <c:pt idx="2928">
                  <c:v>0</c:v>
                </c:pt>
                <c:pt idx="2929">
                  <c:v>0</c:v>
                </c:pt>
                <c:pt idx="2930">
                  <c:v>0</c:v>
                </c:pt>
                <c:pt idx="2931">
                  <c:v>0</c:v>
                </c:pt>
                <c:pt idx="2932">
                  <c:v>0</c:v>
                </c:pt>
                <c:pt idx="2933">
                  <c:v>0</c:v>
                </c:pt>
                <c:pt idx="2934">
                  <c:v>0</c:v>
                </c:pt>
                <c:pt idx="2935">
                  <c:v>0</c:v>
                </c:pt>
                <c:pt idx="2936">
                  <c:v>0</c:v>
                </c:pt>
                <c:pt idx="2937">
                  <c:v>0</c:v>
                </c:pt>
                <c:pt idx="2938">
                  <c:v>0</c:v>
                </c:pt>
                <c:pt idx="2939">
                  <c:v>0</c:v>
                </c:pt>
                <c:pt idx="2940">
                  <c:v>0</c:v>
                </c:pt>
                <c:pt idx="2941">
                  <c:v>0</c:v>
                </c:pt>
                <c:pt idx="2942">
                  <c:v>0</c:v>
                </c:pt>
                <c:pt idx="2943">
                  <c:v>0</c:v>
                </c:pt>
                <c:pt idx="2944">
                  <c:v>0</c:v>
                </c:pt>
                <c:pt idx="2945">
                  <c:v>0</c:v>
                </c:pt>
                <c:pt idx="2946">
                  <c:v>0</c:v>
                </c:pt>
                <c:pt idx="2947">
                  <c:v>0</c:v>
                </c:pt>
                <c:pt idx="2948">
                  <c:v>0</c:v>
                </c:pt>
                <c:pt idx="2949">
                  <c:v>0</c:v>
                </c:pt>
                <c:pt idx="2950">
                  <c:v>0</c:v>
                </c:pt>
                <c:pt idx="2951">
                  <c:v>0</c:v>
                </c:pt>
                <c:pt idx="2952">
                  <c:v>0</c:v>
                </c:pt>
                <c:pt idx="2953">
                  <c:v>0</c:v>
                </c:pt>
                <c:pt idx="2954">
                  <c:v>0</c:v>
                </c:pt>
                <c:pt idx="2955">
                  <c:v>0</c:v>
                </c:pt>
                <c:pt idx="2956">
                  <c:v>0</c:v>
                </c:pt>
                <c:pt idx="2957">
                  <c:v>0</c:v>
                </c:pt>
                <c:pt idx="2958">
                  <c:v>0</c:v>
                </c:pt>
                <c:pt idx="2959">
                  <c:v>0</c:v>
                </c:pt>
                <c:pt idx="2960">
                  <c:v>0</c:v>
                </c:pt>
                <c:pt idx="2961">
                  <c:v>0</c:v>
                </c:pt>
                <c:pt idx="2962">
                  <c:v>0</c:v>
                </c:pt>
                <c:pt idx="2963">
                  <c:v>0</c:v>
                </c:pt>
                <c:pt idx="2964">
                  <c:v>0</c:v>
                </c:pt>
                <c:pt idx="2965">
                  <c:v>0</c:v>
                </c:pt>
                <c:pt idx="2966">
                  <c:v>0</c:v>
                </c:pt>
                <c:pt idx="2967">
                  <c:v>0</c:v>
                </c:pt>
                <c:pt idx="2968">
                  <c:v>0</c:v>
                </c:pt>
                <c:pt idx="2969">
                  <c:v>0</c:v>
                </c:pt>
                <c:pt idx="2970">
                  <c:v>0</c:v>
                </c:pt>
                <c:pt idx="2971">
                  <c:v>0</c:v>
                </c:pt>
                <c:pt idx="2972">
                  <c:v>0</c:v>
                </c:pt>
                <c:pt idx="2973">
                  <c:v>0</c:v>
                </c:pt>
                <c:pt idx="2974">
                  <c:v>0</c:v>
                </c:pt>
                <c:pt idx="2975">
                  <c:v>0</c:v>
                </c:pt>
                <c:pt idx="2976">
                  <c:v>0</c:v>
                </c:pt>
                <c:pt idx="2977">
                  <c:v>0</c:v>
                </c:pt>
                <c:pt idx="2978">
                  <c:v>0</c:v>
                </c:pt>
                <c:pt idx="2979">
                  <c:v>0</c:v>
                </c:pt>
                <c:pt idx="2980">
                  <c:v>0</c:v>
                </c:pt>
                <c:pt idx="2981">
                  <c:v>0</c:v>
                </c:pt>
                <c:pt idx="2982">
                  <c:v>0</c:v>
                </c:pt>
                <c:pt idx="2983">
                  <c:v>0</c:v>
                </c:pt>
                <c:pt idx="2984">
                  <c:v>0</c:v>
                </c:pt>
                <c:pt idx="2985">
                  <c:v>0</c:v>
                </c:pt>
                <c:pt idx="2986">
                  <c:v>0</c:v>
                </c:pt>
                <c:pt idx="2987">
                  <c:v>0</c:v>
                </c:pt>
                <c:pt idx="2988">
                  <c:v>0</c:v>
                </c:pt>
                <c:pt idx="2989">
                  <c:v>0</c:v>
                </c:pt>
                <c:pt idx="2990">
                  <c:v>0</c:v>
                </c:pt>
                <c:pt idx="2991">
                  <c:v>0</c:v>
                </c:pt>
                <c:pt idx="2992">
                  <c:v>0</c:v>
                </c:pt>
                <c:pt idx="2993">
                  <c:v>0</c:v>
                </c:pt>
                <c:pt idx="2994">
                  <c:v>0</c:v>
                </c:pt>
                <c:pt idx="2995">
                  <c:v>0</c:v>
                </c:pt>
                <c:pt idx="2996">
                  <c:v>0</c:v>
                </c:pt>
                <c:pt idx="2997">
                  <c:v>0</c:v>
                </c:pt>
                <c:pt idx="2998">
                  <c:v>0</c:v>
                </c:pt>
                <c:pt idx="2999">
                  <c:v>0</c:v>
                </c:pt>
                <c:pt idx="3000">
                  <c:v>0</c:v>
                </c:pt>
                <c:pt idx="3001">
                  <c:v>0</c:v>
                </c:pt>
                <c:pt idx="3002">
                  <c:v>0</c:v>
                </c:pt>
                <c:pt idx="3003">
                  <c:v>0</c:v>
                </c:pt>
                <c:pt idx="3004">
                  <c:v>0</c:v>
                </c:pt>
                <c:pt idx="3005">
                  <c:v>0</c:v>
                </c:pt>
                <c:pt idx="3006">
                  <c:v>0</c:v>
                </c:pt>
                <c:pt idx="3007">
                  <c:v>0</c:v>
                </c:pt>
                <c:pt idx="3008">
                  <c:v>0</c:v>
                </c:pt>
                <c:pt idx="3009">
                  <c:v>0</c:v>
                </c:pt>
                <c:pt idx="3010">
                  <c:v>0</c:v>
                </c:pt>
                <c:pt idx="3011">
                  <c:v>0</c:v>
                </c:pt>
                <c:pt idx="3012">
                  <c:v>0</c:v>
                </c:pt>
                <c:pt idx="3013">
                  <c:v>0</c:v>
                </c:pt>
                <c:pt idx="3014">
                  <c:v>0</c:v>
                </c:pt>
                <c:pt idx="3015">
                  <c:v>0</c:v>
                </c:pt>
                <c:pt idx="3016">
                  <c:v>0</c:v>
                </c:pt>
                <c:pt idx="3017">
                  <c:v>0</c:v>
                </c:pt>
                <c:pt idx="3018">
                  <c:v>0</c:v>
                </c:pt>
                <c:pt idx="3019">
                  <c:v>0</c:v>
                </c:pt>
                <c:pt idx="3020">
                  <c:v>0</c:v>
                </c:pt>
                <c:pt idx="3021">
                  <c:v>0</c:v>
                </c:pt>
                <c:pt idx="3022">
                  <c:v>0</c:v>
                </c:pt>
                <c:pt idx="3023">
                  <c:v>0</c:v>
                </c:pt>
                <c:pt idx="3024">
                  <c:v>0</c:v>
                </c:pt>
                <c:pt idx="3025">
                  <c:v>0</c:v>
                </c:pt>
                <c:pt idx="3026">
                  <c:v>0</c:v>
                </c:pt>
                <c:pt idx="3027">
                  <c:v>0</c:v>
                </c:pt>
                <c:pt idx="3028">
                  <c:v>0</c:v>
                </c:pt>
                <c:pt idx="3029">
                  <c:v>0</c:v>
                </c:pt>
                <c:pt idx="3030">
                  <c:v>0</c:v>
                </c:pt>
                <c:pt idx="3031">
                  <c:v>0</c:v>
                </c:pt>
                <c:pt idx="3032">
                  <c:v>0</c:v>
                </c:pt>
                <c:pt idx="3033">
                  <c:v>0</c:v>
                </c:pt>
                <c:pt idx="3034">
                  <c:v>0</c:v>
                </c:pt>
                <c:pt idx="3035">
                  <c:v>0</c:v>
                </c:pt>
                <c:pt idx="3036">
                  <c:v>0</c:v>
                </c:pt>
                <c:pt idx="3037">
                  <c:v>0</c:v>
                </c:pt>
                <c:pt idx="3038">
                  <c:v>0</c:v>
                </c:pt>
                <c:pt idx="3039">
                  <c:v>0</c:v>
                </c:pt>
                <c:pt idx="3040">
                  <c:v>0</c:v>
                </c:pt>
                <c:pt idx="3041">
                  <c:v>0</c:v>
                </c:pt>
                <c:pt idx="3042">
                  <c:v>0</c:v>
                </c:pt>
                <c:pt idx="3043">
                  <c:v>0</c:v>
                </c:pt>
                <c:pt idx="3044">
                  <c:v>0</c:v>
                </c:pt>
                <c:pt idx="3045">
                  <c:v>0</c:v>
                </c:pt>
                <c:pt idx="3046">
                  <c:v>0</c:v>
                </c:pt>
                <c:pt idx="3047">
                  <c:v>0</c:v>
                </c:pt>
                <c:pt idx="3048">
                  <c:v>0</c:v>
                </c:pt>
                <c:pt idx="3049">
                  <c:v>0</c:v>
                </c:pt>
                <c:pt idx="3050">
                  <c:v>0</c:v>
                </c:pt>
                <c:pt idx="3051">
                  <c:v>0</c:v>
                </c:pt>
                <c:pt idx="3052">
                  <c:v>0</c:v>
                </c:pt>
                <c:pt idx="3053">
                  <c:v>0</c:v>
                </c:pt>
                <c:pt idx="3054">
                  <c:v>0</c:v>
                </c:pt>
                <c:pt idx="3055">
                  <c:v>0</c:v>
                </c:pt>
                <c:pt idx="3056">
                  <c:v>0</c:v>
                </c:pt>
                <c:pt idx="3057">
                  <c:v>0</c:v>
                </c:pt>
                <c:pt idx="3058">
                  <c:v>0</c:v>
                </c:pt>
                <c:pt idx="3059">
                  <c:v>0</c:v>
                </c:pt>
                <c:pt idx="3060">
                  <c:v>0</c:v>
                </c:pt>
                <c:pt idx="3061">
                  <c:v>0</c:v>
                </c:pt>
                <c:pt idx="3062">
                  <c:v>0</c:v>
                </c:pt>
                <c:pt idx="3063">
                  <c:v>0</c:v>
                </c:pt>
                <c:pt idx="3064">
                  <c:v>0</c:v>
                </c:pt>
                <c:pt idx="3065">
                  <c:v>0</c:v>
                </c:pt>
                <c:pt idx="3066">
                  <c:v>0</c:v>
                </c:pt>
                <c:pt idx="3067">
                  <c:v>0</c:v>
                </c:pt>
                <c:pt idx="3068">
                  <c:v>0</c:v>
                </c:pt>
                <c:pt idx="3069">
                  <c:v>0</c:v>
                </c:pt>
                <c:pt idx="3070">
                  <c:v>0</c:v>
                </c:pt>
                <c:pt idx="3071">
                  <c:v>0</c:v>
                </c:pt>
                <c:pt idx="3072">
                  <c:v>0</c:v>
                </c:pt>
                <c:pt idx="3073">
                  <c:v>0</c:v>
                </c:pt>
                <c:pt idx="3074">
                  <c:v>0</c:v>
                </c:pt>
                <c:pt idx="3075">
                  <c:v>0</c:v>
                </c:pt>
                <c:pt idx="3076">
                  <c:v>0</c:v>
                </c:pt>
                <c:pt idx="3077">
                  <c:v>0</c:v>
                </c:pt>
                <c:pt idx="3078">
                  <c:v>0</c:v>
                </c:pt>
                <c:pt idx="3079">
                  <c:v>0</c:v>
                </c:pt>
                <c:pt idx="3080">
                  <c:v>0</c:v>
                </c:pt>
                <c:pt idx="3081">
                  <c:v>0</c:v>
                </c:pt>
                <c:pt idx="3082">
                  <c:v>0</c:v>
                </c:pt>
                <c:pt idx="3083">
                  <c:v>0</c:v>
                </c:pt>
                <c:pt idx="3084">
                  <c:v>0</c:v>
                </c:pt>
                <c:pt idx="3085">
                  <c:v>0</c:v>
                </c:pt>
                <c:pt idx="3086">
                  <c:v>0</c:v>
                </c:pt>
                <c:pt idx="3087">
                  <c:v>0</c:v>
                </c:pt>
                <c:pt idx="3088">
                  <c:v>0</c:v>
                </c:pt>
                <c:pt idx="3089">
                  <c:v>0</c:v>
                </c:pt>
                <c:pt idx="3090">
                  <c:v>0</c:v>
                </c:pt>
                <c:pt idx="3091">
                  <c:v>0</c:v>
                </c:pt>
                <c:pt idx="3092">
                  <c:v>0</c:v>
                </c:pt>
                <c:pt idx="3093">
                  <c:v>0</c:v>
                </c:pt>
                <c:pt idx="3094">
                  <c:v>0</c:v>
                </c:pt>
                <c:pt idx="3095">
                  <c:v>0</c:v>
                </c:pt>
                <c:pt idx="3096">
                  <c:v>0</c:v>
                </c:pt>
                <c:pt idx="3097">
                  <c:v>0</c:v>
                </c:pt>
                <c:pt idx="3098">
                  <c:v>0</c:v>
                </c:pt>
                <c:pt idx="3099">
                  <c:v>0</c:v>
                </c:pt>
                <c:pt idx="3100">
                  <c:v>0</c:v>
                </c:pt>
                <c:pt idx="3101">
                  <c:v>0</c:v>
                </c:pt>
                <c:pt idx="3102">
                  <c:v>0</c:v>
                </c:pt>
                <c:pt idx="3103">
                  <c:v>0</c:v>
                </c:pt>
                <c:pt idx="3104">
                  <c:v>0</c:v>
                </c:pt>
                <c:pt idx="3105">
                  <c:v>0</c:v>
                </c:pt>
                <c:pt idx="3106">
                  <c:v>0</c:v>
                </c:pt>
                <c:pt idx="3107">
                  <c:v>0</c:v>
                </c:pt>
                <c:pt idx="3108">
                  <c:v>0</c:v>
                </c:pt>
                <c:pt idx="3109">
                  <c:v>0</c:v>
                </c:pt>
                <c:pt idx="3110">
                  <c:v>0</c:v>
                </c:pt>
                <c:pt idx="3111">
                  <c:v>0</c:v>
                </c:pt>
                <c:pt idx="3112">
                  <c:v>0</c:v>
                </c:pt>
                <c:pt idx="3113">
                  <c:v>0</c:v>
                </c:pt>
                <c:pt idx="3114">
                  <c:v>0</c:v>
                </c:pt>
                <c:pt idx="3115">
                  <c:v>0</c:v>
                </c:pt>
                <c:pt idx="3116">
                  <c:v>0</c:v>
                </c:pt>
                <c:pt idx="3117">
                  <c:v>0</c:v>
                </c:pt>
                <c:pt idx="3118">
                  <c:v>0</c:v>
                </c:pt>
                <c:pt idx="3119">
                  <c:v>0</c:v>
                </c:pt>
                <c:pt idx="3120">
                  <c:v>0</c:v>
                </c:pt>
                <c:pt idx="3121">
                  <c:v>0</c:v>
                </c:pt>
                <c:pt idx="3122">
                  <c:v>0</c:v>
                </c:pt>
                <c:pt idx="3123">
                  <c:v>0</c:v>
                </c:pt>
                <c:pt idx="3124">
                  <c:v>0</c:v>
                </c:pt>
                <c:pt idx="3125">
                  <c:v>0</c:v>
                </c:pt>
                <c:pt idx="3126">
                  <c:v>0</c:v>
                </c:pt>
                <c:pt idx="3127">
                  <c:v>0</c:v>
                </c:pt>
                <c:pt idx="3128">
                  <c:v>0</c:v>
                </c:pt>
                <c:pt idx="3129">
                  <c:v>0</c:v>
                </c:pt>
                <c:pt idx="3130">
                  <c:v>0</c:v>
                </c:pt>
                <c:pt idx="3131">
                  <c:v>0</c:v>
                </c:pt>
                <c:pt idx="3132">
                  <c:v>0</c:v>
                </c:pt>
                <c:pt idx="3133">
                  <c:v>0</c:v>
                </c:pt>
                <c:pt idx="3134">
                  <c:v>0</c:v>
                </c:pt>
                <c:pt idx="3135">
                  <c:v>0</c:v>
                </c:pt>
                <c:pt idx="3136">
                  <c:v>0</c:v>
                </c:pt>
                <c:pt idx="3137">
                  <c:v>0</c:v>
                </c:pt>
                <c:pt idx="3138">
                  <c:v>0</c:v>
                </c:pt>
                <c:pt idx="3139">
                  <c:v>0</c:v>
                </c:pt>
                <c:pt idx="3140">
                  <c:v>0</c:v>
                </c:pt>
                <c:pt idx="3141">
                  <c:v>0</c:v>
                </c:pt>
                <c:pt idx="3142">
                  <c:v>0</c:v>
                </c:pt>
                <c:pt idx="3143">
                  <c:v>0</c:v>
                </c:pt>
                <c:pt idx="3144">
                  <c:v>0</c:v>
                </c:pt>
                <c:pt idx="3145">
                  <c:v>0</c:v>
                </c:pt>
                <c:pt idx="3146">
                  <c:v>0</c:v>
                </c:pt>
                <c:pt idx="3147">
                  <c:v>0</c:v>
                </c:pt>
                <c:pt idx="3148">
                  <c:v>0</c:v>
                </c:pt>
                <c:pt idx="3149">
                  <c:v>0</c:v>
                </c:pt>
                <c:pt idx="3150">
                  <c:v>0</c:v>
                </c:pt>
                <c:pt idx="3151">
                  <c:v>0</c:v>
                </c:pt>
                <c:pt idx="3152">
                  <c:v>0</c:v>
                </c:pt>
                <c:pt idx="3153">
                  <c:v>0</c:v>
                </c:pt>
                <c:pt idx="3154">
                  <c:v>0</c:v>
                </c:pt>
                <c:pt idx="3155">
                  <c:v>0</c:v>
                </c:pt>
                <c:pt idx="3156">
                  <c:v>0</c:v>
                </c:pt>
                <c:pt idx="3157">
                  <c:v>0</c:v>
                </c:pt>
                <c:pt idx="3158">
                  <c:v>0</c:v>
                </c:pt>
                <c:pt idx="3159">
                  <c:v>0</c:v>
                </c:pt>
                <c:pt idx="3160">
                  <c:v>0</c:v>
                </c:pt>
                <c:pt idx="3161">
                  <c:v>0</c:v>
                </c:pt>
                <c:pt idx="3162">
                  <c:v>0</c:v>
                </c:pt>
                <c:pt idx="3163">
                  <c:v>0</c:v>
                </c:pt>
                <c:pt idx="3164">
                  <c:v>0</c:v>
                </c:pt>
                <c:pt idx="3165">
                  <c:v>0</c:v>
                </c:pt>
                <c:pt idx="3166">
                  <c:v>0</c:v>
                </c:pt>
                <c:pt idx="3167">
                  <c:v>0</c:v>
                </c:pt>
                <c:pt idx="3168">
                  <c:v>0</c:v>
                </c:pt>
                <c:pt idx="3169">
                  <c:v>0</c:v>
                </c:pt>
                <c:pt idx="3170">
                  <c:v>0</c:v>
                </c:pt>
                <c:pt idx="3171">
                  <c:v>0</c:v>
                </c:pt>
                <c:pt idx="3172">
                  <c:v>0</c:v>
                </c:pt>
                <c:pt idx="3173">
                  <c:v>0</c:v>
                </c:pt>
                <c:pt idx="3174">
                  <c:v>0</c:v>
                </c:pt>
                <c:pt idx="3175">
                  <c:v>0</c:v>
                </c:pt>
                <c:pt idx="3176">
                  <c:v>0</c:v>
                </c:pt>
                <c:pt idx="3177">
                  <c:v>0</c:v>
                </c:pt>
                <c:pt idx="3178">
                  <c:v>0</c:v>
                </c:pt>
                <c:pt idx="3179">
                  <c:v>0</c:v>
                </c:pt>
                <c:pt idx="3180">
                  <c:v>0</c:v>
                </c:pt>
                <c:pt idx="3181">
                  <c:v>0</c:v>
                </c:pt>
                <c:pt idx="3182">
                  <c:v>0</c:v>
                </c:pt>
                <c:pt idx="3183">
                  <c:v>0</c:v>
                </c:pt>
                <c:pt idx="3184">
                  <c:v>0</c:v>
                </c:pt>
                <c:pt idx="3185">
                  <c:v>0</c:v>
                </c:pt>
                <c:pt idx="3186">
                  <c:v>0</c:v>
                </c:pt>
                <c:pt idx="3187">
                  <c:v>0</c:v>
                </c:pt>
                <c:pt idx="3188">
                  <c:v>0</c:v>
                </c:pt>
                <c:pt idx="3189">
                  <c:v>0</c:v>
                </c:pt>
                <c:pt idx="3190">
                  <c:v>0</c:v>
                </c:pt>
                <c:pt idx="3191">
                  <c:v>0</c:v>
                </c:pt>
                <c:pt idx="3192">
                  <c:v>0</c:v>
                </c:pt>
                <c:pt idx="3193">
                  <c:v>0</c:v>
                </c:pt>
                <c:pt idx="3194">
                  <c:v>0</c:v>
                </c:pt>
                <c:pt idx="3195">
                  <c:v>0</c:v>
                </c:pt>
                <c:pt idx="3196">
                  <c:v>0</c:v>
                </c:pt>
                <c:pt idx="3197">
                  <c:v>0</c:v>
                </c:pt>
                <c:pt idx="3198">
                  <c:v>0</c:v>
                </c:pt>
                <c:pt idx="3199">
                  <c:v>0</c:v>
                </c:pt>
                <c:pt idx="3200">
                  <c:v>0</c:v>
                </c:pt>
                <c:pt idx="3201">
                  <c:v>0</c:v>
                </c:pt>
                <c:pt idx="3202">
                  <c:v>0</c:v>
                </c:pt>
                <c:pt idx="3203">
                  <c:v>0</c:v>
                </c:pt>
                <c:pt idx="3204">
                  <c:v>0</c:v>
                </c:pt>
                <c:pt idx="3205">
                  <c:v>0</c:v>
                </c:pt>
                <c:pt idx="3206">
                  <c:v>0</c:v>
                </c:pt>
                <c:pt idx="3207">
                  <c:v>0</c:v>
                </c:pt>
                <c:pt idx="3208">
                  <c:v>0</c:v>
                </c:pt>
                <c:pt idx="3209">
                  <c:v>0</c:v>
                </c:pt>
                <c:pt idx="3210">
                  <c:v>0</c:v>
                </c:pt>
                <c:pt idx="3211">
                  <c:v>0</c:v>
                </c:pt>
                <c:pt idx="3212">
                  <c:v>0</c:v>
                </c:pt>
                <c:pt idx="3213">
                  <c:v>0</c:v>
                </c:pt>
                <c:pt idx="3214">
                  <c:v>0</c:v>
                </c:pt>
                <c:pt idx="3215">
                  <c:v>0</c:v>
                </c:pt>
                <c:pt idx="3216">
                  <c:v>0</c:v>
                </c:pt>
                <c:pt idx="3217">
                  <c:v>0</c:v>
                </c:pt>
                <c:pt idx="3218">
                  <c:v>0</c:v>
                </c:pt>
                <c:pt idx="3219">
                  <c:v>0</c:v>
                </c:pt>
                <c:pt idx="3220">
                  <c:v>0</c:v>
                </c:pt>
                <c:pt idx="3221">
                  <c:v>0</c:v>
                </c:pt>
                <c:pt idx="3222">
                  <c:v>0</c:v>
                </c:pt>
                <c:pt idx="3223">
                  <c:v>0</c:v>
                </c:pt>
                <c:pt idx="3224">
                  <c:v>0</c:v>
                </c:pt>
                <c:pt idx="3225">
                  <c:v>0</c:v>
                </c:pt>
                <c:pt idx="3226">
                  <c:v>0</c:v>
                </c:pt>
                <c:pt idx="3227">
                  <c:v>0</c:v>
                </c:pt>
                <c:pt idx="3228">
                  <c:v>0</c:v>
                </c:pt>
                <c:pt idx="3229">
                  <c:v>0</c:v>
                </c:pt>
                <c:pt idx="3230">
                  <c:v>0</c:v>
                </c:pt>
                <c:pt idx="3231">
                  <c:v>0</c:v>
                </c:pt>
                <c:pt idx="3232">
                  <c:v>0</c:v>
                </c:pt>
                <c:pt idx="3233">
                  <c:v>0</c:v>
                </c:pt>
                <c:pt idx="3234">
                  <c:v>0</c:v>
                </c:pt>
                <c:pt idx="3235">
                  <c:v>0</c:v>
                </c:pt>
                <c:pt idx="3236">
                  <c:v>0</c:v>
                </c:pt>
                <c:pt idx="3237">
                  <c:v>0</c:v>
                </c:pt>
                <c:pt idx="3238">
                  <c:v>0</c:v>
                </c:pt>
                <c:pt idx="3239">
                  <c:v>0</c:v>
                </c:pt>
                <c:pt idx="3240">
                  <c:v>0</c:v>
                </c:pt>
                <c:pt idx="3241">
                  <c:v>0</c:v>
                </c:pt>
                <c:pt idx="3242">
                  <c:v>0</c:v>
                </c:pt>
                <c:pt idx="3243">
                  <c:v>0</c:v>
                </c:pt>
                <c:pt idx="3244">
                  <c:v>0</c:v>
                </c:pt>
                <c:pt idx="3245">
                  <c:v>0</c:v>
                </c:pt>
                <c:pt idx="3246">
                  <c:v>0</c:v>
                </c:pt>
                <c:pt idx="3247">
                  <c:v>0</c:v>
                </c:pt>
                <c:pt idx="3248">
                  <c:v>0</c:v>
                </c:pt>
                <c:pt idx="3249">
                  <c:v>0</c:v>
                </c:pt>
                <c:pt idx="3250">
                  <c:v>0</c:v>
                </c:pt>
                <c:pt idx="3251">
                  <c:v>0</c:v>
                </c:pt>
                <c:pt idx="3252">
                  <c:v>0</c:v>
                </c:pt>
                <c:pt idx="3253">
                  <c:v>0</c:v>
                </c:pt>
                <c:pt idx="3254">
                  <c:v>0</c:v>
                </c:pt>
                <c:pt idx="3255">
                  <c:v>0</c:v>
                </c:pt>
                <c:pt idx="3256">
                  <c:v>0</c:v>
                </c:pt>
                <c:pt idx="3257">
                  <c:v>0</c:v>
                </c:pt>
                <c:pt idx="3258">
                  <c:v>0</c:v>
                </c:pt>
                <c:pt idx="3259">
                  <c:v>0</c:v>
                </c:pt>
                <c:pt idx="3260">
                  <c:v>0</c:v>
                </c:pt>
                <c:pt idx="3261">
                  <c:v>0</c:v>
                </c:pt>
                <c:pt idx="3262">
                  <c:v>0</c:v>
                </c:pt>
                <c:pt idx="3263">
                  <c:v>0</c:v>
                </c:pt>
                <c:pt idx="3264">
                  <c:v>0</c:v>
                </c:pt>
                <c:pt idx="3265">
                  <c:v>0</c:v>
                </c:pt>
                <c:pt idx="3266">
                  <c:v>0</c:v>
                </c:pt>
                <c:pt idx="3267">
                  <c:v>0</c:v>
                </c:pt>
                <c:pt idx="3268">
                  <c:v>0</c:v>
                </c:pt>
                <c:pt idx="3269">
                  <c:v>0</c:v>
                </c:pt>
                <c:pt idx="3270">
                  <c:v>0</c:v>
                </c:pt>
                <c:pt idx="3271">
                  <c:v>0</c:v>
                </c:pt>
                <c:pt idx="3272">
                  <c:v>0</c:v>
                </c:pt>
                <c:pt idx="3273">
                  <c:v>0</c:v>
                </c:pt>
                <c:pt idx="3274">
                  <c:v>0</c:v>
                </c:pt>
                <c:pt idx="3275">
                  <c:v>0</c:v>
                </c:pt>
                <c:pt idx="3276">
                  <c:v>0</c:v>
                </c:pt>
                <c:pt idx="3277">
                  <c:v>0</c:v>
                </c:pt>
                <c:pt idx="3278">
                  <c:v>0</c:v>
                </c:pt>
                <c:pt idx="3279">
                  <c:v>0</c:v>
                </c:pt>
                <c:pt idx="3280">
                  <c:v>0</c:v>
                </c:pt>
                <c:pt idx="3281">
                  <c:v>0</c:v>
                </c:pt>
                <c:pt idx="3282">
                  <c:v>0</c:v>
                </c:pt>
                <c:pt idx="3283">
                  <c:v>0</c:v>
                </c:pt>
                <c:pt idx="3284">
                  <c:v>0</c:v>
                </c:pt>
                <c:pt idx="3285">
                  <c:v>0</c:v>
                </c:pt>
                <c:pt idx="3286">
                  <c:v>0</c:v>
                </c:pt>
                <c:pt idx="3287">
                  <c:v>0</c:v>
                </c:pt>
                <c:pt idx="3288">
                  <c:v>0</c:v>
                </c:pt>
                <c:pt idx="3289">
                  <c:v>0</c:v>
                </c:pt>
                <c:pt idx="3290">
                  <c:v>0</c:v>
                </c:pt>
                <c:pt idx="3291">
                  <c:v>0</c:v>
                </c:pt>
                <c:pt idx="3292">
                  <c:v>0</c:v>
                </c:pt>
                <c:pt idx="3293">
                  <c:v>0</c:v>
                </c:pt>
                <c:pt idx="3294">
                  <c:v>0</c:v>
                </c:pt>
                <c:pt idx="3295">
                  <c:v>0</c:v>
                </c:pt>
                <c:pt idx="3296">
                  <c:v>0</c:v>
                </c:pt>
                <c:pt idx="3297">
                  <c:v>0</c:v>
                </c:pt>
                <c:pt idx="3298">
                  <c:v>0</c:v>
                </c:pt>
                <c:pt idx="3299">
                  <c:v>0</c:v>
                </c:pt>
                <c:pt idx="3300">
                  <c:v>0</c:v>
                </c:pt>
                <c:pt idx="3301">
                  <c:v>0</c:v>
                </c:pt>
                <c:pt idx="3302">
                  <c:v>0</c:v>
                </c:pt>
                <c:pt idx="3303">
                  <c:v>0</c:v>
                </c:pt>
                <c:pt idx="3304">
                  <c:v>0</c:v>
                </c:pt>
                <c:pt idx="3305">
                  <c:v>0</c:v>
                </c:pt>
                <c:pt idx="3306">
                  <c:v>0</c:v>
                </c:pt>
                <c:pt idx="3307">
                  <c:v>0</c:v>
                </c:pt>
                <c:pt idx="3308">
                  <c:v>0</c:v>
                </c:pt>
                <c:pt idx="3309">
                  <c:v>0</c:v>
                </c:pt>
                <c:pt idx="3310">
                  <c:v>0</c:v>
                </c:pt>
                <c:pt idx="3311">
                  <c:v>0</c:v>
                </c:pt>
                <c:pt idx="3312">
                  <c:v>0</c:v>
                </c:pt>
                <c:pt idx="3313">
                  <c:v>0</c:v>
                </c:pt>
                <c:pt idx="3314">
                  <c:v>0</c:v>
                </c:pt>
                <c:pt idx="3315">
                  <c:v>0</c:v>
                </c:pt>
                <c:pt idx="3316">
                  <c:v>0</c:v>
                </c:pt>
                <c:pt idx="3317">
                  <c:v>0</c:v>
                </c:pt>
                <c:pt idx="3318">
                  <c:v>0</c:v>
                </c:pt>
                <c:pt idx="3319">
                  <c:v>0</c:v>
                </c:pt>
                <c:pt idx="3320">
                  <c:v>0</c:v>
                </c:pt>
                <c:pt idx="3321">
                  <c:v>0</c:v>
                </c:pt>
                <c:pt idx="3322">
                  <c:v>0</c:v>
                </c:pt>
                <c:pt idx="3323">
                  <c:v>0</c:v>
                </c:pt>
                <c:pt idx="3324">
                  <c:v>0</c:v>
                </c:pt>
                <c:pt idx="3325">
                  <c:v>0</c:v>
                </c:pt>
                <c:pt idx="3326">
                  <c:v>0</c:v>
                </c:pt>
                <c:pt idx="3327">
                  <c:v>0</c:v>
                </c:pt>
                <c:pt idx="3328">
                  <c:v>0</c:v>
                </c:pt>
                <c:pt idx="3329">
                  <c:v>0</c:v>
                </c:pt>
                <c:pt idx="3330">
                  <c:v>0</c:v>
                </c:pt>
                <c:pt idx="3331">
                  <c:v>0</c:v>
                </c:pt>
                <c:pt idx="3332">
                  <c:v>0</c:v>
                </c:pt>
                <c:pt idx="3333">
                  <c:v>0</c:v>
                </c:pt>
                <c:pt idx="3334">
                  <c:v>0</c:v>
                </c:pt>
                <c:pt idx="3335">
                  <c:v>0</c:v>
                </c:pt>
                <c:pt idx="3336">
                  <c:v>0</c:v>
                </c:pt>
                <c:pt idx="3337">
                  <c:v>0</c:v>
                </c:pt>
                <c:pt idx="3338">
                  <c:v>0</c:v>
                </c:pt>
                <c:pt idx="3339">
                  <c:v>0</c:v>
                </c:pt>
                <c:pt idx="3340">
                  <c:v>0</c:v>
                </c:pt>
                <c:pt idx="3341">
                  <c:v>0</c:v>
                </c:pt>
                <c:pt idx="3342">
                  <c:v>0</c:v>
                </c:pt>
                <c:pt idx="3343">
                  <c:v>0</c:v>
                </c:pt>
                <c:pt idx="3344">
                  <c:v>0</c:v>
                </c:pt>
                <c:pt idx="3345">
                  <c:v>0</c:v>
                </c:pt>
                <c:pt idx="3346">
                  <c:v>0</c:v>
                </c:pt>
                <c:pt idx="3347">
                  <c:v>0</c:v>
                </c:pt>
                <c:pt idx="3348">
                  <c:v>0</c:v>
                </c:pt>
                <c:pt idx="3349">
                  <c:v>0</c:v>
                </c:pt>
                <c:pt idx="3350">
                  <c:v>0</c:v>
                </c:pt>
                <c:pt idx="3351">
                  <c:v>0</c:v>
                </c:pt>
                <c:pt idx="3352">
                  <c:v>0</c:v>
                </c:pt>
                <c:pt idx="3353">
                  <c:v>0</c:v>
                </c:pt>
                <c:pt idx="3354">
                  <c:v>0</c:v>
                </c:pt>
                <c:pt idx="3355">
                  <c:v>0</c:v>
                </c:pt>
                <c:pt idx="3356">
                  <c:v>0</c:v>
                </c:pt>
                <c:pt idx="3357">
                  <c:v>0</c:v>
                </c:pt>
                <c:pt idx="3358">
                  <c:v>0</c:v>
                </c:pt>
                <c:pt idx="3359">
                  <c:v>0</c:v>
                </c:pt>
                <c:pt idx="3360">
                  <c:v>0</c:v>
                </c:pt>
                <c:pt idx="3361">
                  <c:v>0</c:v>
                </c:pt>
                <c:pt idx="3362">
                  <c:v>0</c:v>
                </c:pt>
                <c:pt idx="3363">
                  <c:v>0</c:v>
                </c:pt>
                <c:pt idx="3364">
                  <c:v>0</c:v>
                </c:pt>
                <c:pt idx="3365">
                  <c:v>0</c:v>
                </c:pt>
                <c:pt idx="3366">
                  <c:v>0</c:v>
                </c:pt>
                <c:pt idx="3367">
                  <c:v>0</c:v>
                </c:pt>
                <c:pt idx="3368">
                  <c:v>0</c:v>
                </c:pt>
                <c:pt idx="3369">
                  <c:v>0</c:v>
                </c:pt>
                <c:pt idx="3370">
                  <c:v>0</c:v>
                </c:pt>
                <c:pt idx="3371">
                  <c:v>0</c:v>
                </c:pt>
                <c:pt idx="3372">
                  <c:v>0</c:v>
                </c:pt>
                <c:pt idx="3373">
                  <c:v>0</c:v>
                </c:pt>
                <c:pt idx="3374">
                  <c:v>0</c:v>
                </c:pt>
                <c:pt idx="3375">
                  <c:v>0</c:v>
                </c:pt>
                <c:pt idx="3376">
                  <c:v>0</c:v>
                </c:pt>
                <c:pt idx="3377">
                  <c:v>0</c:v>
                </c:pt>
                <c:pt idx="3378">
                  <c:v>0</c:v>
                </c:pt>
                <c:pt idx="3379">
                  <c:v>0</c:v>
                </c:pt>
                <c:pt idx="3380">
                  <c:v>0</c:v>
                </c:pt>
                <c:pt idx="3381">
                  <c:v>0</c:v>
                </c:pt>
                <c:pt idx="3382">
                  <c:v>0</c:v>
                </c:pt>
                <c:pt idx="3383">
                  <c:v>0</c:v>
                </c:pt>
                <c:pt idx="3384">
                  <c:v>0</c:v>
                </c:pt>
                <c:pt idx="3385">
                  <c:v>0</c:v>
                </c:pt>
                <c:pt idx="3386">
                  <c:v>0</c:v>
                </c:pt>
                <c:pt idx="3387">
                  <c:v>0</c:v>
                </c:pt>
                <c:pt idx="3388">
                  <c:v>0</c:v>
                </c:pt>
                <c:pt idx="3389">
                  <c:v>0</c:v>
                </c:pt>
                <c:pt idx="3390">
                  <c:v>0</c:v>
                </c:pt>
                <c:pt idx="3391">
                  <c:v>0</c:v>
                </c:pt>
                <c:pt idx="3392">
                  <c:v>0</c:v>
                </c:pt>
                <c:pt idx="3393">
                  <c:v>0</c:v>
                </c:pt>
                <c:pt idx="3394">
                  <c:v>0</c:v>
                </c:pt>
                <c:pt idx="3395">
                  <c:v>0</c:v>
                </c:pt>
                <c:pt idx="3396">
                  <c:v>0</c:v>
                </c:pt>
                <c:pt idx="3397">
                  <c:v>0</c:v>
                </c:pt>
                <c:pt idx="3398">
                  <c:v>0</c:v>
                </c:pt>
                <c:pt idx="3399">
                  <c:v>0</c:v>
                </c:pt>
                <c:pt idx="3400">
                  <c:v>0</c:v>
                </c:pt>
                <c:pt idx="3401">
                  <c:v>0</c:v>
                </c:pt>
                <c:pt idx="3402">
                  <c:v>0</c:v>
                </c:pt>
                <c:pt idx="3403">
                  <c:v>0</c:v>
                </c:pt>
                <c:pt idx="3404">
                  <c:v>0</c:v>
                </c:pt>
                <c:pt idx="3405">
                  <c:v>0</c:v>
                </c:pt>
                <c:pt idx="3406">
                  <c:v>0</c:v>
                </c:pt>
                <c:pt idx="3407">
                  <c:v>0</c:v>
                </c:pt>
                <c:pt idx="3408">
                  <c:v>0</c:v>
                </c:pt>
                <c:pt idx="3409">
                  <c:v>0</c:v>
                </c:pt>
                <c:pt idx="3410">
                  <c:v>0</c:v>
                </c:pt>
                <c:pt idx="3411">
                  <c:v>0</c:v>
                </c:pt>
                <c:pt idx="3412">
                  <c:v>0</c:v>
                </c:pt>
                <c:pt idx="3413">
                  <c:v>0</c:v>
                </c:pt>
                <c:pt idx="3414">
                  <c:v>0</c:v>
                </c:pt>
                <c:pt idx="3415">
                  <c:v>0</c:v>
                </c:pt>
                <c:pt idx="3416">
                  <c:v>0</c:v>
                </c:pt>
                <c:pt idx="3417">
                  <c:v>0</c:v>
                </c:pt>
                <c:pt idx="3418">
                  <c:v>0</c:v>
                </c:pt>
                <c:pt idx="3419">
                  <c:v>0</c:v>
                </c:pt>
                <c:pt idx="3420">
                  <c:v>0</c:v>
                </c:pt>
                <c:pt idx="3421">
                  <c:v>0</c:v>
                </c:pt>
                <c:pt idx="3422">
                  <c:v>0</c:v>
                </c:pt>
                <c:pt idx="3423">
                  <c:v>0</c:v>
                </c:pt>
                <c:pt idx="3424">
                  <c:v>0</c:v>
                </c:pt>
                <c:pt idx="3425">
                  <c:v>0</c:v>
                </c:pt>
                <c:pt idx="3426">
                  <c:v>0</c:v>
                </c:pt>
                <c:pt idx="3427">
                  <c:v>0</c:v>
                </c:pt>
                <c:pt idx="3428">
                  <c:v>0</c:v>
                </c:pt>
                <c:pt idx="3429">
                  <c:v>0</c:v>
                </c:pt>
                <c:pt idx="3430">
                  <c:v>0</c:v>
                </c:pt>
                <c:pt idx="3431">
                  <c:v>0</c:v>
                </c:pt>
                <c:pt idx="3432">
                  <c:v>0</c:v>
                </c:pt>
                <c:pt idx="3433">
                  <c:v>0</c:v>
                </c:pt>
                <c:pt idx="3434">
                  <c:v>0</c:v>
                </c:pt>
                <c:pt idx="3435">
                  <c:v>0</c:v>
                </c:pt>
                <c:pt idx="3436">
                  <c:v>0</c:v>
                </c:pt>
                <c:pt idx="3437">
                  <c:v>0</c:v>
                </c:pt>
                <c:pt idx="3438">
                  <c:v>0</c:v>
                </c:pt>
                <c:pt idx="3439">
                  <c:v>0</c:v>
                </c:pt>
                <c:pt idx="3440">
                  <c:v>0</c:v>
                </c:pt>
                <c:pt idx="3441">
                  <c:v>0</c:v>
                </c:pt>
                <c:pt idx="3442">
                  <c:v>0</c:v>
                </c:pt>
                <c:pt idx="3443">
                  <c:v>0</c:v>
                </c:pt>
                <c:pt idx="3444">
                  <c:v>0</c:v>
                </c:pt>
                <c:pt idx="3445">
                  <c:v>0</c:v>
                </c:pt>
                <c:pt idx="3446">
                  <c:v>0</c:v>
                </c:pt>
                <c:pt idx="3447">
                  <c:v>0</c:v>
                </c:pt>
                <c:pt idx="3448">
                  <c:v>0</c:v>
                </c:pt>
                <c:pt idx="3449">
                  <c:v>0</c:v>
                </c:pt>
                <c:pt idx="3450">
                  <c:v>0</c:v>
                </c:pt>
                <c:pt idx="3451">
                  <c:v>0</c:v>
                </c:pt>
                <c:pt idx="3452">
                  <c:v>0</c:v>
                </c:pt>
                <c:pt idx="3453">
                  <c:v>0</c:v>
                </c:pt>
                <c:pt idx="3454">
                  <c:v>0</c:v>
                </c:pt>
                <c:pt idx="3455">
                  <c:v>0</c:v>
                </c:pt>
                <c:pt idx="3456">
                  <c:v>0</c:v>
                </c:pt>
                <c:pt idx="3457">
                  <c:v>0</c:v>
                </c:pt>
                <c:pt idx="3458">
                  <c:v>0</c:v>
                </c:pt>
                <c:pt idx="3459">
                  <c:v>0</c:v>
                </c:pt>
                <c:pt idx="3460">
                  <c:v>0</c:v>
                </c:pt>
                <c:pt idx="3461">
                  <c:v>0</c:v>
                </c:pt>
                <c:pt idx="3462">
                  <c:v>0</c:v>
                </c:pt>
                <c:pt idx="3463">
                  <c:v>0</c:v>
                </c:pt>
                <c:pt idx="3464">
                  <c:v>0</c:v>
                </c:pt>
                <c:pt idx="3465">
                  <c:v>0</c:v>
                </c:pt>
                <c:pt idx="3466">
                  <c:v>0</c:v>
                </c:pt>
                <c:pt idx="3467">
                  <c:v>0</c:v>
                </c:pt>
                <c:pt idx="3468">
                  <c:v>0</c:v>
                </c:pt>
                <c:pt idx="3469">
                  <c:v>0</c:v>
                </c:pt>
                <c:pt idx="3470">
                  <c:v>0</c:v>
                </c:pt>
                <c:pt idx="3471">
                  <c:v>0</c:v>
                </c:pt>
                <c:pt idx="3472">
                  <c:v>0</c:v>
                </c:pt>
                <c:pt idx="3473">
                  <c:v>0</c:v>
                </c:pt>
                <c:pt idx="3474">
                  <c:v>0</c:v>
                </c:pt>
                <c:pt idx="3475">
                  <c:v>0</c:v>
                </c:pt>
                <c:pt idx="3476">
                  <c:v>0</c:v>
                </c:pt>
                <c:pt idx="3477">
                  <c:v>0</c:v>
                </c:pt>
                <c:pt idx="3478">
                  <c:v>0</c:v>
                </c:pt>
                <c:pt idx="3479">
                  <c:v>0</c:v>
                </c:pt>
                <c:pt idx="3480">
                  <c:v>0</c:v>
                </c:pt>
                <c:pt idx="3481">
                  <c:v>0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0</c:v>
                </c:pt>
                <c:pt idx="3488">
                  <c:v>0</c:v>
                </c:pt>
                <c:pt idx="3489">
                  <c:v>0</c:v>
                </c:pt>
                <c:pt idx="3490">
                  <c:v>0</c:v>
                </c:pt>
                <c:pt idx="3491">
                  <c:v>0</c:v>
                </c:pt>
                <c:pt idx="3492">
                  <c:v>0</c:v>
                </c:pt>
                <c:pt idx="3493">
                  <c:v>0</c:v>
                </c:pt>
                <c:pt idx="3494">
                  <c:v>0</c:v>
                </c:pt>
                <c:pt idx="3495">
                  <c:v>0</c:v>
                </c:pt>
                <c:pt idx="3496">
                  <c:v>0</c:v>
                </c:pt>
                <c:pt idx="3497">
                  <c:v>0</c:v>
                </c:pt>
                <c:pt idx="3498">
                  <c:v>0</c:v>
                </c:pt>
                <c:pt idx="3499">
                  <c:v>0</c:v>
                </c:pt>
                <c:pt idx="3500">
                  <c:v>0</c:v>
                </c:pt>
                <c:pt idx="3501">
                  <c:v>0</c:v>
                </c:pt>
                <c:pt idx="3502">
                  <c:v>0</c:v>
                </c:pt>
                <c:pt idx="3503">
                  <c:v>0</c:v>
                </c:pt>
                <c:pt idx="3504">
                  <c:v>0</c:v>
                </c:pt>
                <c:pt idx="3505">
                  <c:v>0</c:v>
                </c:pt>
                <c:pt idx="3506">
                  <c:v>0</c:v>
                </c:pt>
                <c:pt idx="3507">
                  <c:v>0</c:v>
                </c:pt>
                <c:pt idx="3508">
                  <c:v>0</c:v>
                </c:pt>
                <c:pt idx="3509">
                  <c:v>0</c:v>
                </c:pt>
                <c:pt idx="3510">
                  <c:v>0</c:v>
                </c:pt>
                <c:pt idx="3511">
                  <c:v>0</c:v>
                </c:pt>
                <c:pt idx="3512">
                  <c:v>0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0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0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0</c:v>
                </c:pt>
                <c:pt idx="3548">
                  <c:v>0</c:v>
                </c:pt>
                <c:pt idx="3549">
                  <c:v>0</c:v>
                </c:pt>
                <c:pt idx="3550">
                  <c:v>0</c:v>
                </c:pt>
                <c:pt idx="3551">
                  <c:v>0</c:v>
                </c:pt>
                <c:pt idx="3552">
                  <c:v>0</c:v>
                </c:pt>
                <c:pt idx="3553">
                  <c:v>0</c:v>
                </c:pt>
                <c:pt idx="3554">
                  <c:v>0</c:v>
                </c:pt>
                <c:pt idx="3555">
                  <c:v>0</c:v>
                </c:pt>
                <c:pt idx="3556">
                  <c:v>0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0</c:v>
                </c:pt>
                <c:pt idx="3561">
                  <c:v>0</c:v>
                </c:pt>
                <c:pt idx="3562">
                  <c:v>0</c:v>
                </c:pt>
                <c:pt idx="3563">
                  <c:v>0</c:v>
                </c:pt>
                <c:pt idx="3564">
                  <c:v>0</c:v>
                </c:pt>
                <c:pt idx="3565">
                  <c:v>0</c:v>
                </c:pt>
                <c:pt idx="3566">
                  <c:v>0</c:v>
                </c:pt>
                <c:pt idx="3567">
                  <c:v>0</c:v>
                </c:pt>
                <c:pt idx="3568">
                  <c:v>0</c:v>
                </c:pt>
                <c:pt idx="3569">
                  <c:v>0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0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0</c:v>
                </c:pt>
                <c:pt idx="3585">
                  <c:v>0</c:v>
                </c:pt>
                <c:pt idx="3586">
                  <c:v>0</c:v>
                </c:pt>
                <c:pt idx="3587">
                  <c:v>0</c:v>
                </c:pt>
                <c:pt idx="3588">
                  <c:v>0</c:v>
                </c:pt>
                <c:pt idx="3589">
                  <c:v>0</c:v>
                </c:pt>
                <c:pt idx="3590">
                  <c:v>0</c:v>
                </c:pt>
                <c:pt idx="3591">
                  <c:v>0</c:v>
                </c:pt>
                <c:pt idx="3592">
                  <c:v>0</c:v>
                </c:pt>
                <c:pt idx="3593">
                  <c:v>0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  <c:pt idx="3608">
                  <c:v>0</c:v>
                </c:pt>
                <c:pt idx="3609">
                  <c:v>0</c:v>
                </c:pt>
                <c:pt idx="3610">
                  <c:v>0</c:v>
                </c:pt>
                <c:pt idx="3611">
                  <c:v>0</c:v>
                </c:pt>
                <c:pt idx="3612">
                  <c:v>0</c:v>
                </c:pt>
                <c:pt idx="3613">
                  <c:v>0</c:v>
                </c:pt>
                <c:pt idx="3614">
                  <c:v>0</c:v>
                </c:pt>
                <c:pt idx="3615">
                  <c:v>0</c:v>
                </c:pt>
                <c:pt idx="3616">
                  <c:v>0</c:v>
                </c:pt>
                <c:pt idx="3617">
                  <c:v>0</c:v>
                </c:pt>
                <c:pt idx="3618">
                  <c:v>0</c:v>
                </c:pt>
                <c:pt idx="3619">
                  <c:v>0</c:v>
                </c:pt>
                <c:pt idx="3620">
                  <c:v>0</c:v>
                </c:pt>
                <c:pt idx="3621">
                  <c:v>0</c:v>
                </c:pt>
                <c:pt idx="3622">
                  <c:v>0</c:v>
                </c:pt>
                <c:pt idx="3623">
                  <c:v>0</c:v>
                </c:pt>
                <c:pt idx="3624">
                  <c:v>0</c:v>
                </c:pt>
                <c:pt idx="3625">
                  <c:v>0</c:v>
                </c:pt>
                <c:pt idx="3626">
                  <c:v>0</c:v>
                </c:pt>
                <c:pt idx="3627">
                  <c:v>0</c:v>
                </c:pt>
                <c:pt idx="3628">
                  <c:v>0</c:v>
                </c:pt>
                <c:pt idx="3629">
                  <c:v>0</c:v>
                </c:pt>
                <c:pt idx="3630">
                  <c:v>0</c:v>
                </c:pt>
                <c:pt idx="3631">
                  <c:v>0</c:v>
                </c:pt>
                <c:pt idx="3632">
                  <c:v>0</c:v>
                </c:pt>
                <c:pt idx="3633">
                  <c:v>0</c:v>
                </c:pt>
                <c:pt idx="3634">
                  <c:v>0</c:v>
                </c:pt>
                <c:pt idx="3635">
                  <c:v>0</c:v>
                </c:pt>
                <c:pt idx="3636">
                  <c:v>0</c:v>
                </c:pt>
                <c:pt idx="3637">
                  <c:v>0</c:v>
                </c:pt>
                <c:pt idx="3638">
                  <c:v>0</c:v>
                </c:pt>
                <c:pt idx="3639">
                  <c:v>0</c:v>
                </c:pt>
                <c:pt idx="3640">
                  <c:v>0</c:v>
                </c:pt>
                <c:pt idx="3641">
                  <c:v>0</c:v>
                </c:pt>
                <c:pt idx="3642">
                  <c:v>0</c:v>
                </c:pt>
                <c:pt idx="3643">
                  <c:v>0</c:v>
                </c:pt>
                <c:pt idx="3644">
                  <c:v>0</c:v>
                </c:pt>
                <c:pt idx="3645">
                  <c:v>0</c:v>
                </c:pt>
                <c:pt idx="3646">
                  <c:v>0</c:v>
                </c:pt>
                <c:pt idx="3647">
                  <c:v>0</c:v>
                </c:pt>
                <c:pt idx="3648">
                  <c:v>0</c:v>
                </c:pt>
                <c:pt idx="3649">
                  <c:v>0</c:v>
                </c:pt>
                <c:pt idx="3650">
                  <c:v>0</c:v>
                </c:pt>
                <c:pt idx="3651">
                  <c:v>0</c:v>
                </c:pt>
                <c:pt idx="3652">
                  <c:v>0</c:v>
                </c:pt>
                <c:pt idx="3653">
                  <c:v>0</c:v>
                </c:pt>
                <c:pt idx="3654">
                  <c:v>0</c:v>
                </c:pt>
                <c:pt idx="3655">
                  <c:v>0</c:v>
                </c:pt>
                <c:pt idx="3656">
                  <c:v>0</c:v>
                </c:pt>
                <c:pt idx="3657">
                  <c:v>0</c:v>
                </c:pt>
                <c:pt idx="3658">
                  <c:v>0</c:v>
                </c:pt>
                <c:pt idx="3659">
                  <c:v>0</c:v>
                </c:pt>
                <c:pt idx="3660">
                  <c:v>0</c:v>
                </c:pt>
                <c:pt idx="3661">
                  <c:v>0</c:v>
                </c:pt>
                <c:pt idx="3662">
                  <c:v>0</c:v>
                </c:pt>
                <c:pt idx="3663">
                  <c:v>0</c:v>
                </c:pt>
                <c:pt idx="3664">
                  <c:v>0</c:v>
                </c:pt>
                <c:pt idx="3665">
                  <c:v>0</c:v>
                </c:pt>
                <c:pt idx="3666">
                  <c:v>0</c:v>
                </c:pt>
                <c:pt idx="3667">
                  <c:v>0</c:v>
                </c:pt>
                <c:pt idx="3668">
                  <c:v>0</c:v>
                </c:pt>
                <c:pt idx="3669">
                  <c:v>0</c:v>
                </c:pt>
                <c:pt idx="3670">
                  <c:v>0</c:v>
                </c:pt>
                <c:pt idx="3671">
                  <c:v>0</c:v>
                </c:pt>
                <c:pt idx="3672">
                  <c:v>0</c:v>
                </c:pt>
                <c:pt idx="3673">
                  <c:v>0</c:v>
                </c:pt>
                <c:pt idx="3674">
                  <c:v>0</c:v>
                </c:pt>
                <c:pt idx="3675">
                  <c:v>0</c:v>
                </c:pt>
                <c:pt idx="3676">
                  <c:v>0</c:v>
                </c:pt>
                <c:pt idx="3677">
                  <c:v>0</c:v>
                </c:pt>
                <c:pt idx="3678">
                  <c:v>0</c:v>
                </c:pt>
                <c:pt idx="3679">
                  <c:v>0</c:v>
                </c:pt>
                <c:pt idx="3680">
                  <c:v>0</c:v>
                </c:pt>
                <c:pt idx="3681">
                  <c:v>0</c:v>
                </c:pt>
                <c:pt idx="3682">
                  <c:v>0</c:v>
                </c:pt>
                <c:pt idx="3683">
                  <c:v>0</c:v>
                </c:pt>
                <c:pt idx="3684">
                  <c:v>0</c:v>
                </c:pt>
                <c:pt idx="3685">
                  <c:v>0</c:v>
                </c:pt>
                <c:pt idx="3686">
                  <c:v>0</c:v>
                </c:pt>
                <c:pt idx="3687">
                  <c:v>0</c:v>
                </c:pt>
                <c:pt idx="3688">
                  <c:v>0</c:v>
                </c:pt>
                <c:pt idx="3689">
                  <c:v>0</c:v>
                </c:pt>
                <c:pt idx="3690">
                  <c:v>0</c:v>
                </c:pt>
                <c:pt idx="3691">
                  <c:v>0</c:v>
                </c:pt>
                <c:pt idx="3692">
                  <c:v>0</c:v>
                </c:pt>
                <c:pt idx="3693">
                  <c:v>0</c:v>
                </c:pt>
                <c:pt idx="3694">
                  <c:v>0</c:v>
                </c:pt>
                <c:pt idx="3695">
                  <c:v>0</c:v>
                </c:pt>
                <c:pt idx="3696">
                  <c:v>0</c:v>
                </c:pt>
                <c:pt idx="3697">
                  <c:v>0</c:v>
                </c:pt>
                <c:pt idx="3698">
                  <c:v>0</c:v>
                </c:pt>
                <c:pt idx="3699">
                  <c:v>0</c:v>
                </c:pt>
                <c:pt idx="3700">
                  <c:v>0</c:v>
                </c:pt>
                <c:pt idx="3701">
                  <c:v>0</c:v>
                </c:pt>
                <c:pt idx="3702">
                  <c:v>0</c:v>
                </c:pt>
                <c:pt idx="3703">
                  <c:v>0</c:v>
                </c:pt>
                <c:pt idx="3704">
                  <c:v>0</c:v>
                </c:pt>
                <c:pt idx="3705">
                  <c:v>0</c:v>
                </c:pt>
                <c:pt idx="3706">
                  <c:v>0</c:v>
                </c:pt>
                <c:pt idx="3707">
                  <c:v>0</c:v>
                </c:pt>
                <c:pt idx="3708">
                  <c:v>0</c:v>
                </c:pt>
                <c:pt idx="3709">
                  <c:v>0</c:v>
                </c:pt>
                <c:pt idx="3710">
                  <c:v>0</c:v>
                </c:pt>
                <c:pt idx="3711">
                  <c:v>0</c:v>
                </c:pt>
                <c:pt idx="3712">
                  <c:v>0</c:v>
                </c:pt>
                <c:pt idx="3713">
                  <c:v>0</c:v>
                </c:pt>
                <c:pt idx="3714">
                  <c:v>0</c:v>
                </c:pt>
                <c:pt idx="3715">
                  <c:v>0</c:v>
                </c:pt>
                <c:pt idx="3716">
                  <c:v>0</c:v>
                </c:pt>
                <c:pt idx="3717">
                  <c:v>0</c:v>
                </c:pt>
                <c:pt idx="3718">
                  <c:v>0</c:v>
                </c:pt>
                <c:pt idx="3719">
                  <c:v>0</c:v>
                </c:pt>
                <c:pt idx="3720">
                  <c:v>0</c:v>
                </c:pt>
                <c:pt idx="3721">
                  <c:v>0</c:v>
                </c:pt>
                <c:pt idx="3722">
                  <c:v>0</c:v>
                </c:pt>
                <c:pt idx="3723">
                  <c:v>0</c:v>
                </c:pt>
                <c:pt idx="3724">
                  <c:v>0</c:v>
                </c:pt>
                <c:pt idx="3725">
                  <c:v>0</c:v>
                </c:pt>
                <c:pt idx="3726">
                  <c:v>0</c:v>
                </c:pt>
                <c:pt idx="3727">
                  <c:v>0</c:v>
                </c:pt>
                <c:pt idx="3728">
                  <c:v>0</c:v>
                </c:pt>
                <c:pt idx="3729">
                  <c:v>0</c:v>
                </c:pt>
                <c:pt idx="3730">
                  <c:v>0</c:v>
                </c:pt>
                <c:pt idx="3731">
                  <c:v>0</c:v>
                </c:pt>
                <c:pt idx="3732">
                  <c:v>0</c:v>
                </c:pt>
                <c:pt idx="3733">
                  <c:v>0</c:v>
                </c:pt>
                <c:pt idx="3734">
                  <c:v>0</c:v>
                </c:pt>
                <c:pt idx="3735">
                  <c:v>0</c:v>
                </c:pt>
                <c:pt idx="3736">
                  <c:v>0</c:v>
                </c:pt>
                <c:pt idx="3737">
                  <c:v>0</c:v>
                </c:pt>
                <c:pt idx="3738">
                  <c:v>0</c:v>
                </c:pt>
                <c:pt idx="3739">
                  <c:v>0</c:v>
                </c:pt>
                <c:pt idx="3740">
                  <c:v>0</c:v>
                </c:pt>
                <c:pt idx="3741">
                  <c:v>0</c:v>
                </c:pt>
                <c:pt idx="3742">
                  <c:v>0</c:v>
                </c:pt>
                <c:pt idx="3743">
                  <c:v>0</c:v>
                </c:pt>
                <c:pt idx="3744">
                  <c:v>0</c:v>
                </c:pt>
                <c:pt idx="3745">
                  <c:v>0</c:v>
                </c:pt>
                <c:pt idx="3746">
                  <c:v>0</c:v>
                </c:pt>
                <c:pt idx="3747">
                  <c:v>0</c:v>
                </c:pt>
                <c:pt idx="3748">
                  <c:v>0</c:v>
                </c:pt>
                <c:pt idx="3749">
                  <c:v>0</c:v>
                </c:pt>
                <c:pt idx="3750">
                  <c:v>0</c:v>
                </c:pt>
                <c:pt idx="3751">
                  <c:v>0</c:v>
                </c:pt>
                <c:pt idx="3752">
                  <c:v>0</c:v>
                </c:pt>
                <c:pt idx="3753">
                  <c:v>0</c:v>
                </c:pt>
                <c:pt idx="3754">
                  <c:v>0</c:v>
                </c:pt>
                <c:pt idx="3755">
                  <c:v>0</c:v>
                </c:pt>
                <c:pt idx="3756">
                  <c:v>0</c:v>
                </c:pt>
                <c:pt idx="3757">
                  <c:v>0</c:v>
                </c:pt>
                <c:pt idx="3758">
                  <c:v>0</c:v>
                </c:pt>
                <c:pt idx="3759">
                  <c:v>0</c:v>
                </c:pt>
                <c:pt idx="3760">
                  <c:v>0</c:v>
                </c:pt>
                <c:pt idx="3761">
                  <c:v>0</c:v>
                </c:pt>
                <c:pt idx="3762">
                  <c:v>0</c:v>
                </c:pt>
                <c:pt idx="3763">
                  <c:v>0</c:v>
                </c:pt>
                <c:pt idx="3764">
                  <c:v>0</c:v>
                </c:pt>
                <c:pt idx="3765">
                  <c:v>0</c:v>
                </c:pt>
                <c:pt idx="3766">
                  <c:v>0</c:v>
                </c:pt>
                <c:pt idx="3767">
                  <c:v>0</c:v>
                </c:pt>
                <c:pt idx="3768">
                  <c:v>0</c:v>
                </c:pt>
                <c:pt idx="3769">
                  <c:v>0</c:v>
                </c:pt>
                <c:pt idx="3770">
                  <c:v>0</c:v>
                </c:pt>
                <c:pt idx="3771">
                  <c:v>0</c:v>
                </c:pt>
                <c:pt idx="3772">
                  <c:v>0</c:v>
                </c:pt>
                <c:pt idx="3773">
                  <c:v>0</c:v>
                </c:pt>
                <c:pt idx="3774">
                  <c:v>0</c:v>
                </c:pt>
                <c:pt idx="3775">
                  <c:v>0</c:v>
                </c:pt>
                <c:pt idx="3776">
                  <c:v>0</c:v>
                </c:pt>
                <c:pt idx="3777">
                  <c:v>0</c:v>
                </c:pt>
                <c:pt idx="3778">
                  <c:v>0</c:v>
                </c:pt>
                <c:pt idx="3779">
                  <c:v>0</c:v>
                </c:pt>
                <c:pt idx="3780">
                  <c:v>0</c:v>
                </c:pt>
                <c:pt idx="3781">
                  <c:v>0</c:v>
                </c:pt>
                <c:pt idx="3782">
                  <c:v>0</c:v>
                </c:pt>
                <c:pt idx="3783">
                  <c:v>0</c:v>
                </c:pt>
                <c:pt idx="3784">
                  <c:v>0</c:v>
                </c:pt>
                <c:pt idx="3785">
                  <c:v>0</c:v>
                </c:pt>
                <c:pt idx="3786">
                  <c:v>0</c:v>
                </c:pt>
                <c:pt idx="3787">
                  <c:v>0</c:v>
                </c:pt>
                <c:pt idx="3788">
                  <c:v>0</c:v>
                </c:pt>
                <c:pt idx="3789">
                  <c:v>0</c:v>
                </c:pt>
                <c:pt idx="3790">
                  <c:v>0</c:v>
                </c:pt>
                <c:pt idx="3791">
                  <c:v>0</c:v>
                </c:pt>
                <c:pt idx="3792">
                  <c:v>0</c:v>
                </c:pt>
                <c:pt idx="3793">
                  <c:v>0</c:v>
                </c:pt>
                <c:pt idx="3794">
                  <c:v>0</c:v>
                </c:pt>
                <c:pt idx="3795">
                  <c:v>0</c:v>
                </c:pt>
                <c:pt idx="3796">
                  <c:v>0</c:v>
                </c:pt>
                <c:pt idx="3797">
                  <c:v>0</c:v>
                </c:pt>
                <c:pt idx="3798">
                  <c:v>0</c:v>
                </c:pt>
                <c:pt idx="3799">
                  <c:v>0</c:v>
                </c:pt>
                <c:pt idx="3800">
                  <c:v>0</c:v>
                </c:pt>
                <c:pt idx="3801">
                  <c:v>0</c:v>
                </c:pt>
                <c:pt idx="3802">
                  <c:v>0</c:v>
                </c:pt>
                <c:pt idx="3803">
                  <c:v>0</c:v>
                </c:pt>
                <c:pt idx="3804">
                  <c:v>0</c:v>
                </c:pt>
                <c:pt idx="3805">
                  <c:v>0</c:v>
                </c:pt>
                <c:pt idx="3806">
                  <c:v>0</c:v>
                </c:pt>
                <c:pt idx="3807">
                  <c:v>0</c:v>
                </c:pt>
                <c:pt idx="3808">
                  <c:v>0</c:v>
                </c:pt>
                <c:pt idx="3809">
                  <c:v>0</c:v>
                </c:pt>
                <c:pt idx="3810">
                  <c:v>0</c:v>
                </c:pt>
                <c:pt idx="3811">
                  <c:v>0</c:v>
                </c:pt>
                <c:pt idx="3812">
                  <c:v>0</c:v>
                </c:pt>
                <c:pt idx="3813">
                  <c:v>0</c:v>
                </c:pt>
                <c:pt idx="3814">
                  <c:v>0</c:v>
                </c:pt>
                <c:pt idx="3815">
                  <c:v>0</c:v>
                </c:pt>
                <c:pt idx="3816">
                  <c:v>0</c:v>
                </c:pt>
                <c:pt idx="3817">
                  <c:v>0</c:v>
                </c:pt>
                <c:pt idx="3818">
                  <c:v>0</c:v>
                </c:pt>
                <c:pt idx="3819">
                  <c:v>0</c:v>
                </c:pt>
                <c:pt idx="3820">
                  <c:v>0</c:v>
                </c:pt>
                <c:pt idx="3821">
                  <c:v>0</c:v>
                </c:pt>
                <c:pt idx="3822">
                  <c:v>0</c:v>
                </c:pt>
                <c:pt idx="3823">
                  <c:v>0</c:v>
                </c:pt>
                <c:pt idx="3824">
                  <c:v>0</c:v>
                </c:pt>
                <c:pt idx="3825">
                  <c:v>0</c:v>
                </c:pt>
                <c:pt idx="3826">
                  <c:v>0</c:v>
                </c:pt>
                <c:pt idx="3827">
                  <c:v>0</c:v>
                </c:pt>
                <c:pt idx="3828">
                  <c:v>0</c:v>
                </c:pt>
                <c:pt idx="3829">
                  <c:v>0</c:v>
                </c:pt>
                <c:pt idx="3830">
                  <c:v>0</c:v>
                </c:pt>
                <c:pt idx="3831">
                  <c:v>0</c:v>
                </c:pt>
                <c:pt idx="3832">
                  <c:v>0</c:v>
                </c:pt>
                <c:pt idx="3833">
                  <c:v>0</c:v>
                </c:pt>
                <c:pt idx="3834">
                  <c:v>0</c:v>
                </c:pt>
                <c:pt idx="3835">
                  <c:v>0</c:v>
                </c:pt>
                <c:pt idx="3836">
                  <c:v>0</c:v>
                </c:pt>
                <c:pt idx="3837">
                  <c:v>0</c:v>
                </c:pt>
                <c:pt idx="3838">
                  <c:v>0</c:v>
                </c:pt>
                <c:pt idx="3839">
                  <c:v>0</c:v>
                </c:pt>
                <c:pt idx="3840">
                  <c:v>0</c:v>
                </c:pt>
                <c:pt idx="3841">
                  <c:v>0</c:v>
                </c:pt>
                <c:pt idx="3842">
                  <c:v>0</c:v>
                </c:pt>
                <c:pt idx="3843">
                  <c:v>0</c:v>
                </c:pt>
                <c:pt idx="3844">
                  <c:v>0</c:v>
                </c:pt>
                <c:pt idx="3845">
                  <c:v>0</c:v>
                </c:pt>
                <c:pt idx="3846">
                  <c:v>0</c:v>
                </c:pt>
                <c:pt idx="3847">
                  <c:v>0</c:v>
                </c:pt>
                <c:pt idx="3848">
                  <c:v>0</c:v>
                </c:pt>
                <c:pt idx="3849">
                  <c:v>0</c:v>
                </c:pt>
                <c:pt idx="3850">
                  <c:v>0</c:v>
                </c:pt>
                <c:pt idx="3851">
                  <c:v>0</c:v>
                </c:pt>
                <c:pt idx="3852">
                  <c:v>0</c:v>
                </c:pt>
                <c:pt idx="3853">
                  <c:v>0</c:v>
                </c:pt>
                <c:pt idx="3854">
                  <c:v>0</c:v>
                </c:pt>
                <c:pt idx="3855">
                  <c:v>0</c:v>
                </c:pt>
                <c:pt idx="3856">
                  <c:v>0</c:v>
                </c:pt>
                <c:pt idx="3857">
                  <c:v>0</c:v>
                </c:pt>
                <c:pt idx="3858">
                  <c:v>0</c:v>
                </c:pt>
                <c:pt idx="3859">
                  <c:v>0</c:v>
                </c:pt>
                <c:pt idx="3860">
                  <c:v>0</c:v>
                </c:pt>
                <c:pt idx="3861">
                  <c:v>0</c:v>
                </c:pt>
                <c:pt idx="3862">
                  <c:v>0</c:v>
                </c:pt>
                <c:pt idx="3863">
                  <c:v>0</c:v>
                </c:pt>
                <c:pt idx="3864">
                  <c:v>0</c:v>
                </c:pt>
                <c:pt idx="3865">
                  <c:v>0</c:v>
                </c:pt>
                <c:pt idx="3866">
                  <c:v>0</c:v>
                </c:pt>
                <c:pt idx="3867">
                  <c:v>0</c:v>
                </c:pt>
                <c:pt idx="3868">
                  <c:v>0</c:v>
                </c:pt>
                <c:pt idx="3869">
                  <c:v>0</c:v>
                </c:pt>
                <c:pt idx="3870">
                  <c:v>0</c:v>
                </c:pt>
                <c:pt idx="3871">
                  <c:v>0</c:v>
                </c:pt>
                <c:pt idx="3872">
                  <c:v>0</c:v>
                </c:pt>
                <c:pt idx="3873">
                  <c:v>0</c:v>
                </c:pt>
                <c:pt idx="3874">
                  <c:v>0</c:v>
                </c:pt>
                <c:pt idx="3875">
                  <c:v>0</c:v>
                </c:pt>
                <c:pt idx="3876">
                  <c:v>0</c:v>
                </c:pt>
                <c:pt idx="3877">
                  <c:v>0</c:v>
                </c:pt>
                <c:pt idx="3878">
                  <c:v>0</c:v>
                </c:pt>
                <c:pt idx="3879">
                  <c:v>0</c:v>
                </c:pt>
                <c:pt idx="3880">
                  <c:v>0</c:v>
                </c:pt>
                <c:pt idx="3881">
                  <c:v>0</c:v>
                </c:pt>
                <c:pt idx="3882">
                  <c:v>0</c:v>
                </c:pt>
                <c:pt idx="3883">
                  <c:v>0</c:v>
                </c:pt>
                <c:pt idx="3884">
                  <c:v>0</c:v>
                </c:pt>
                <c:pt idx="3885">
                  <c:v>0</c:v>
                </c:pt>
                <c:pt idx="3886">
                  <c:v>0</c:v>
                </c:pt>
                <c:pt idx="3887">
                  <c:v>0</c:v>
                </c:pt>
                <c:pt idx="3888">
                  <c:v>0</c:v>
                </c:pt>
                <c:pt idx="3889">
                  <c:v>0</c:v>
                </c:pt>
                <c:pt idx="3890">
                  <c:v>0</c:v>
                </c:pt>
                <c:pt idx="3891">
                  <c:v>0</c:v>
                </c:pt>
                <c:pt idx="3892">
                  <c:v>0</c:v>
                </c:pt>
                <c:pt idx="3893">
                  <c:v>0</c:v>
                </c:pt>
                <c:pt idx="3894">
                  <c:v>0</c:v>
                </c:pt>
                <c:pt idx="3895">
                  <c:v>0</c:v>
                </c:pt>
                <c:pt idx="3896">
                  <c:v>0</c:v>
                </c:pt>
                <c:pt idx="3897">
                  <c:v>0</c:v>
                </c:pt>
                <c:pt idx="3898">
                  <c:v>0</c:v>
                </c:pt>
                <c:pt idx="3899">
                  <c:v>0</c:v>
                </c:pt>
                <c:pt idx="3900">
                  <c:v>0</c:v>
                </c:pt>
                <c:pt idx="3901">
                  <c:v>0</c:v>
                </c:pt>
                <c:pt idx="3902">
                  <c:v>0</c:v>
                </c:pt>
                <c:pt idx="3903">
                  <c:v>0</c:v>
                </c:pt>
                <c:pt idx="3904">
                  <c:v>0</c:v>
                </c:pt>
                <c:pt idx="3905">
                  <c:v>0</c:v>
                </c:pt>
                <c:pt idx="3906">
                  <c:v>0</c:v>
                </c:pt>
                <c:pt idx="3907">
                  <c:v>0</c:v>
                </c:pt>
                <c:pt idx="3908">
                  <c:v>0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0</c:v>
                </c:pt>
                <c:pt idx="3914">
                  <c:v>0</c:v>
                </c:pt>
                <c:pt idx="3915">
                  <c:v>0</c:v>
                </c:pt>
                <c:pt idx="3916">
                  <c:v>0</c:v>
                </c:pt>
                <c:pt idx="3917">
                  <c:v>0</c:v>
                </c:pt>
                <c:pt idx="3918">
                  <c:v>0</c:v>
                </c:pt>
                <c:pt idx="3919">
                  <c:v>0</c:v>
                </c:pt>
                <c:pt idx="3920">
                  <c:v>0</c:v>
                </c:pt>
                <c:pt idx="3921">
                  <c:v>0</c:v>
                </c:pt>
                <c:pt idx="3922">
                  <c:v>0</c:v>
                </c:pt>
                <c:pt idx="3923">
                  <c:v>0</c:v>
                </c:pt>
                <c:pt idx="3924">
                  <c:v>0</c:v>
                </c:pt>
                <c:pt idx="3925">
                  <c:v>0</c:v>
                </c:pt>
                <c:pt idx="3926">
                  <c:v>0</c:v>
                </c:pt>
                <c:pt idx="3927">
                  <c:v>0</c:v>
                </c:pt>
                <c:pt idx="3928">
                  <c:v>0</c:v>
                </c:pt>
                <c:pt idx="3929">
                  <c:v>0</c:v>
                </c:pt>
                <c:pt idx="3930">
                  <c:v>0</c:v>
                </c:pt>
                <c:pt idx="3931">
                  <c:v>0</c:v>
                </c:pt>
                <c:pt idx="3932">
                  <c:v>0</c:v>
                </c:pt>
                <c:pt idx="3933">
                  <c:v>0</c:v>
                </c:pt>
                <c:pt idx="3934">
                  <c:v>0</c:v>
                </c:pt>
                <c:pt idx="3935">
                  <c:v>0</c:v>
                </c:pt>
                <c:pt idx="3936">
                  <c:v>0</c:v>
                </c:pt>
                <c:pt idx="3937">
                  <c:v>0</c:v>
                </c:pt>
                <c:pt idx="3938">
                  <c:v>0</c:v>
                </c:pt>
                <c:pt idx="3939">
                  <c:v>0</c:v>
                </c:pt>
                <c:pt idx="3940">
                  <c:v>0</c:v>
                </c:pt>
                <c:pt idx="3941">
                  <c:v>0</c:v>
                </c:pt>
                <c:pt idx="3942">
                  <c:v>0</c:v>
                </c:pt>
                <c:pt idx="3943">
                  <c:v>0</c:v>
                </c:pt>
                <c:pt idx="3944">
                  <c:v>0</c:v>
                </c:pt>
                <c:pt idx="3945">
                  <c:v>0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0</c:v>
                </c:pt>
                <c:pt idx="3952">
                  <c:v>0</c:v>
                </c:pt>
                <c:pt idx="3953">
                  <c:v>0</c:v>
                </c:pt>
                <c:pt idx="3954">
                  <c:v>0</c:v>
                </c:pt>
                <c:pt idx="3955">
                  <c:v>0</c:v>
                </c:pt>
                <c:pt idx="3956">
                  <c:v>0</c:v>
                </c:pt>
                <c:pt idx="3957">
                  <c:v>0</c:v>
                </c:pt>
                <c:pt idx="3958">
                  <c:v>0</c:v>
                </c:pt>
                <c:pt idx="3959">
                  <c:v>0</c:v>
                </c:pt>
                <c:pt idx="3960">
                  <c:v>0</c:v>
                </c:pt>
                <c:pt idx="3961">
                  <c:v>0</c:v>
                </c:pt>
                <c:pt idx="3962">
                  <c:v>0</c:v>
                </c:pt>
                <c:pt idx="3963">
                  <c:v>0</c:v>
                </c:pt>
                <c:pt idx="3964">
                  <c:v>0</c:v>
                </c:pt>
                <c:pt idx="3965">
                  <c:v>0</c:v>
                </c:pt>
                <c:pt idx="3966">
                  <c:v>0</c:v>
                </c:pt>
                <c:pt idx="3967">
                  <c:v>0</c:v>
                </c:pt>
                <c:pt idx="3968">
                  <c:v>0</c:v>
                </c:pt>
                <c:pt idx="3969">
                  <c:v>0</c:v>
                </c:pt>
                <c:pt idx="3970">
                  <c:v>0</c:v>
                </c:pt>
                <c:pt idx="3971">
                  <c:v>0</c:v>
                </c:pt>
                <c:pt idx="3972">
                  <c:v>0</c:v>
                </c:pt>
                <c:pt idx="3973">
                  <c:v>0</c:v>
                </c:pt>
                <c:pt idx="3974">
                  <c:v>0</c:v>
                </c:pt>
                <c:pt idx="3975">
                  <c:v>0</c:v>
                </c:pt>
                <c:pt idx="3976">
                  <c:v>0</c:v>
                </c:pt>
                <c:pt idx="3977">
                  <c:v>0</c:v>
                </c:pt>
                <c:pt idx="3978">
                  <c:v>0</c:v>
                </c:pt>
                <c:pt idx="3979">
                  <c:v>0</c:v>
                </c:pt>
                <c:pt idx="3980">
                  <c:v>0</c:v>
                </c:pt>
                <c:pt idx="3981">
                  <c:v>0</c:v>
                </c:pt>
                <c:pt idx="3982">
                  <c:v>0</c:v>
                </c:pt>
                <c:pt idx="3983">
                  <c:v>0</c:v>
                </c:pt>
                <c:pt idx="3984">
                  <c:v>0</c:v>
                </c:pt>
                <c:pt idx="3985">
                  <c:v>0</c:v>
                </c:pt>
                <c:pt idx="3986">
                  <c:v>0</c:v>
                </c:pt>
                <c:pt idx="3987">
                  <c:v>0</c:v>
                </c:pt>
                <c:pt idx="3988">
                  <c:v>0</c:v>
                </c:pt>
                <c:pt idx="3989">
                  <c:v>0</c:v>
                </c:pt>
                <c:pt idx="3990">
                  <c:v>0</c:v>
                </c:pt>
                <c:pt idx="3991">
                  <c:v>0</c:v>
                </c:pt>
                <c:pt idx="3992">
                  <c:v>0</c:v>
                </c:pt>
                <c:pt idx="3993">
                  <c:v>0</c:v>
                </c:pt>
                <c:pt idx="3994">
                  <c:v>0</c:v>
                </c:pt>
                <c:pt idx="3995">
                  <c:v>0</c:v>
                </c:pt>
                <c:pt idx="3996">
                  <c:v>0</c:v>
                </c:pt>
                <c:pt idx="3997">
                  <c:v>0</c:v>
                </c:pt>
                <c:pt idx="3998">
                  <c:v>0</c:v>
                </c:pt>
                <c:pt idx="3999">
                  <c:v>0</c:v>
                </c:pt>
                <c:pt idx="4000">
                  <c:v>0</c:v>
                </c:pt>
                <c:pt idx="4001">
                  <c:v>0</c:v>
                </c:pt>
                <c:pt idx="4002">
                  <c:v>0</c:v>
                </c:pt>
                <c:pt idx="4003">
                  <c:v>0</c:v>
                </c:pt>
                <c:pt idx="4004">
                  <c:v>0</c:v>
                </c:pt>
                <c:pt idx="4005">
                  <c:v>0</c:v>
                </c:pt>
                <c:pt idx="4006">
                  <c:v>0</c:v>
                </c:pt>
                <c:pt idx="4007">
                  <c:v>0</c:v>
                </c:pt>
                <c:pt idx="4008">
                  <c:v>0</c:v>
                </c:pt>
                <c:pt idx="4009">
                  <c:v>0</c:v>
                </c:pt>
                <c:pt idx="4010">
                  <c:v>0</c:v>
                </c:pt>
                <c:pt idx="4011">
                  <c:v>0</c:v>
                </c:pt>
                <c:pt idx="4012">
                  <c:v>0</c:v>
                </c:pt>
                <c:pt idx="4013">
                  <c:v>0</c:v>
                </c:pt>
                <c:pt idx="4014">
                  <c:v>0</c:v>
                </c:pt>
                <c:pt idx="4015">
                  <c:v>0</c:v>
                </c:pt>
                <c:pt idx="4016">
                  <c:v>0</c:v>
                </c:pt>
                <c:pt idx="4017">
                  <c:v>0</c:v>
                </c:pt>
                <c:pt idx="4018">
                  <c:v>0</c:v>
                </c:pt>
                <c:pt idx="4019">
                  <c:v>0</c:v>
                </c:pt>
                <c:pt idx="4020">
                  <c:v>0</c:v>
                </c:pt>
                <c:pt idx="4021">
                  <c:v>0</c:v>
                </c:pt>
                <c:pt idx="4022">
                  <c:v>0</c:v>
                </c:pt>
                <c:pt idx="4023">
                  <c:v>0</c:v>
                </c:pt>
                <c:pt idx="4024">
                  <c:v>0</c:v>
                </c:pt>
                <c:pt idx="4025">
                  <c:v>0</c:v>
                </c:pt>
                <c:pt idx="4026">
                  <c:v>0</c:v>
                </c:pt>
                <c:pt idx="4027">
                  <c:v>0</c:v>
                </c:pt>
                <c:pt idx="4028">
                  <c:v>0</c:v>
                </c:pt>
                <c:pt idx="4029">
                  <c:v>0</c:v>
                </c:pt>
                <c:pt idx="4030">
                  <c:v>0</c:v>
                </c:pt>
                <c:pt idx="4031">
                  <c:v>0</c:v>
                </c:pt>
                <c:pt idx="4032">
                  <c:v>0</c:v>
                </c:pt>
                <c:pt idx="4033">
                  <c:v>0</c:v>
                </c:pt>
                <c:pt idx="4034">
                  <c:v>0</c:v>
                </c:pt>
                <c:pt idx="4035">
                  <c:v>0</c:v>
                </c:pt>
                <c:pt idx="4036">
                  <c:v>0</c:v>
                </c:pt>
                <c:pt idx="4037">
                  <c:v>0</c:v>
                </c:pt>
                <c:pt idx="4038">
                  <c:v>0</c:v>
                </c:pt>
                <c:pt idx="4039">
                  <c:v>0</c:v>
                </c:pt>
                <c:pt idx="4040">
                  <c:v>0</c:v>
                </c:pt>
                <c:pt idx="4041">
                  <c:v>0</c:v>
                </c:pt>
                <c:pt idx="4042">
                  <c:v>0</c:v>
                </c:pt>
                <c:pt idx="4043">
                  <c:v>0</c:v>
                </c:pt>
                <c:pt idx="4044">
                  <c:v>0</c:v>
                </c:pt>
                <c:pt idx="4045">
                  <c:v>0</c:v>
                </c:pt>
                <c:pt idx="4046">
                  <c:v>0</c:v>
                </c:pt>
                <c:pt idx="4047">
                  <c:v>0</c:v>
                </c:pt>
                <c:pt idx="4048">
                  <c:v>0</c:v>
                </c:pt>
                <c:pt idx="4049">
                  <c:v>0</c:v>
                </c:pt>
                <c:pt idx="4050">
                  <c:v>0</c:v>
                </c:pt>
                <c:pt idx="4051">
                  <c:v>0</c:v>
                </c:pt>
                <c:pt idx="4052">
                  <c:v>0</c:v>
                </c:pt>
                <c:pt idx="4053">
                  <c:v>0</c:v>
                </c:pt>
                <c:pt idx="4054">
                  <c:v>0</c:v>
                </c:pt>
                <c:pt idx="4055">
                  <c:v>0</c:v>
                </c:pt>
                <c:pt idx="4056">
                  <c:v>0</c:v>
                </c:pt>
                <c:pt idx="4057">
                  <c:v>0</c:v>
                </c:pt>
                <c:pt idx="4058">
                  <c:v>0</c:v>
                </c:pt>
                <c:pt idx="4059">
                  <c:v>0</c:v>
                </c:pt>
                <c:pt idx="4060">
                  <c:v>0</c:v>
                </c:pt>
                <c:pt idx="4061">
                  <c:v>0</c:v>
                </c:pt>
                <c:pt idx="4062">
                  <c:v>0</c:v>
                </c:pt>
                <c:pt idx="4063">
                  <c:v>0</c:v>
                </c:pt>
                <c:pt idx="4064">
                  <c:v>0</c:v>
                </c:pt>
                <c:pt idx="4065">
                  <c:v>0</c:v>
                </c:pt>
                <c:pt idx="4066">
                  <c:v>0</c:v>
                </c:pt>
                <c:pt idx="4067">
                  <c:v>0</c:v>
                </c:pt>
                <c:pt idx="4068">
                  <c:v>0</c:v>
                </c:pt>
                <c:pt idx="4069">
                  <c:v>0</c:v>
                </c:pt>
                <c:pt idx="4070">
                  <c:v>0</c:v>
                </c:pt>
                <c:pt idx="4071">
                  <c:v>0</c:v>
                </c:pt>
                <c:pt idx="4072">
                  <c:v>0</c:v>
                </c:pt>
                <c:pt idx="4073">
                  <c:v>0</c:v>
                </c:pt>
                <c:pt idx="4074">
                  <c:v>0</c:v>
                </c:pt>
                <c:pt idx="4075">
                  <c:v>0</c:v>
                </c:pt>
                <c:pt idx="4076">
                  <c:v>0</c:v>
                </c:pt>
                <c:pt idx="4077">
                  <c:v>0</c:v>
                </c:pt>
                <c:pt idx="4078">
                  <c:v>0</c:v>
                </c:pt>
                <c:pt idx="4079">
                  <c:v>0</c:v>
                </c:pt>
                <c:pt idx="4080">
                  <c:v>0</c:v>
                </c:pt>
                <c:pt idx="4081">
                  <c:v>0</c:v>
                </c:pt>
                <c:pt idx="4082">
                  <c:v>0</c:v>
                </c:pt>
                <c:pt idx="4083">
                  <c:v>0</c:v>
                </c:pt>
                <c:pt idx="4084">
                  <c:v>0</c:v>
                </c:pt>
                <c:pt idx="4085">
                  <c:v>0</c:v>
                </c:pt>
                <c:pt idx="4086">
                  <c:v>0</c:v>
                </c:pt>
                <c:pt idx="4087">
                  <c:v>0</c:v>
                </c:pt>
                <c:pt idx="4088">
                  <c:v>0</c:v>
                </c:pt>
                <c:pt idx="4089">
                  <c:v>0</c:v>
                </c:pt>
                <c:pt idx="4090">
                  <c:v>0</c:v>
                </c:pt>
                <c:pt idx="4091">
                  <c:v>0</c:v>
                </c:pt>
                <c:pt idx="4092">
                  <c:v>0</c:v>
                </c:pt>
                <c:pt idx="4093">
                  <c:v>0</c:v>
                </c:pt>
                <c:pt idx="4094">
                  <c:v>0</c:v>
                </c:pt>
                <c:pt idx="4095">
                  <c:v>0</c:v>
                </c:pt>
                <c:pt idx="4096">
                  <c:v>0</c:v>
                </c:pt>
                <c:pt idx="4097">
                  <c:v>0</c:v>
                </c:pt>
                <c:pt idx="4098">
                  <c:v>0</c:v>
                </c:pt>
                <c:pt idx="4099">
                  <c:v>0</c:v>
                </c:pt>
                <c:pt idx="4100">
                  <c:v>0</c:v>
                </c:pt>
                <c:pt idx="4101">
                  <c:v>0</c:v>
                </c:pt>
                <c:pt idx="4102">
                  <c:v>0</c:v>
                </c:pt>
                <c:pt idx="4103">
                  <c:v>0</c:v>
                </c:pt>
                <c:pt idx="4104">
                  <c:v>0</c:v>
                </c:pt>
                <c:pt idx="4105">
                  <c:v>0</c:v>
                </c:pt>
                <c:pt idx="4106">
                  <c:v>0</c:v>
                </c:pt>
                <c:pt idx="4107">
                  <c:v>0</c:v>
                </c:pt>
                <c:pt idx="4108">
                  <c:v>0</c:v>
                </c:pt>
                <c:pt idx="4109">
                  <c:v>0</c:v>
                </c:pt>
                <c:pt idx="4110">
                  <c:v>0</c:v>
                </c:pt>
                <c:pt idx="4111">
                  <c:v>0</c:v>
                </c:pt>
                <c:pt idx="4112">
                  <c:v>0</c:v>
                </c:pt>
                <c:pt idx="4113">
                  <c:v>0</c:v>
                </c:pt>
                <c:pt idx="4114">
                  <c:v>0</c:v>
                </c:pt>
                <c:pt idx="4115">
                  <c:v>0</c:v>
                </c:pt>
                <c:pt idx="4116">
                  <c:v>0</c:v>
                </c:pt>
                <c:pt idx="4117">
                  <c:v>0</c:v>
                </c:pt>
                <c:pt idx="4118">
                  <c:v>0</c:v>
                </c:pt>
                <c:pt idx="4119">
                  <c:v>0</c:v>
                </c:pt>
                <c:pt idx="4120">
                  <c:v>0</c:v>
                </c:pt>
                <c:pt idx="4121">
                  <c:v>0</c:v>
                </c:pt>
                <c:pt idx="4122">
                  <c:v>0</c:v>
                </c:pt>
                <c:pt idx="4123">
                  <c:v>0</c:v>
                </c:pt>
                <c:pt idx="4124">
                  <c:v>0</c:v>
                </c:pt>
                <c:pt idx="4125">
                  <c:v>0</c:v>
                </c:pt>
                <c:pt idx="4126">
                  <c:v>0</c:v>
                </c:pt>
                <c:pt idx="4127">
                  <c:v>0</c:v>
                </c:pt>
                <c:pt idx="4128">
                  <c:v>0</c:v>
                </c:pt>
                <c:pt idx="4129">
                  <c:v>0</c:v>
                </c:pt>
                <c:pt idx="4130">
                  <c:v>0</c:v>
                </c:pt>
                <c:pt idx="4131">
                  <c:v>0</c:v>
                </c:pt>
                <c:pt idx="4132">
                  <c:v>0</c:v>
                </c:pt>
                <c:pt idx="4133">
                  <c:v>0</c:v>
                </c:pt>
                <c:pt idx="4134">
                  <c:v>0</c:v>
                </c:pt>
                <c:pt idx="4135">
                  <c:v>0</c:v>
                </c:pt>
                <c:pt idx="4136">
                  <c:v>0</c:v>
                </c:pt>
                <c:pt idx="4137">
                  <c:v>0</c:v>
                </c:pt>
                <c:pt idx="4138">
                  <c:v>0</c:v>
                </c:pt>
                <c:pt idx="4139">
                  <c:v>0</c:v>
                </c:pt>
                <c:pt idx="4140">
                  <c:v>0</c:v>
                </c:pt>
                <c:pt idx="4141">
                  <c:v>0</c:v>
                </c:pt>
                <c:pt idx="4142">
                  <c:v>0</c:v>
                </c:pt>
                <c:pt idx="4143">
                  <c:v>0</c:v>
                </c:pt>
                <c:pt idx="4144">
                  <c:v>0</c:v>
                </c:pt>
                <c:pt idx="4145">
                  <c:v>0</c:v>
                </c:pt>
                <c:pt idx="4146">
                  <c:v>0</c:v>
                </c:pt>
                <c:pt idx="4147">
                  <c:v>0</c:v>
                </c:pt>
                <c:pt idx="4148">
                  <c:v>0</c:v>
                </c:pt>
                <c:pt idx="4149">
                  <c:v>0</c:v>
                </c:pt>
                <c:pt idx="4150">
                  <c:v>0</c:v>
                </c:pt>
                <c:pt idx="4151">
                  <c:v>0</c:v>
                </c:pt>
                <c:pt idx="4152">
                  <c:v>0</c:v>
                </c:pt>
                <c:pt idx="4153">
                  <c:v>0</c:v>
                </c:pt>
                <c:pt idx="4154">
                  <c:v>0</c:v>
                </c:pt>
                <c:pt idx="4155">
                  <c:v>0</c:v>
                </c:pt>
                <c:pt idx="4156">
                  <c:v>0</c:v>
                </c:pt>
                <c:pt idx="4157">
                  <c:v>0</c:v>
                </c:pt>
                <c:pt idx="4158">
                  <c:v>0</c:v>
                </c:pt>
                <c:pt idx="4159">
                  <c:v>0</c:v>
                </c:pt>
                <c:pt idx="4160">
                  <c:v>0</c:v>
                </c:pt>
                <c:pt idx="4161">
                  <c:v>0</c:v>
                </c:pt>
                <c:pt idx="4162">
                  <c:v>0</c:v>
                </c:pt>
                <c:pt idx="4163">
                  <c:v>0</c:v>
                </c:pt>
                <c:pt idx="4164">
                  <c:v>0</c:v>
                </c:pt>
                <c:pt idx="4165">
                  <c:v>0</c:v>
                </c:pt>
                <c:pt idx="4166">
                  <c:v>0</c:v>
                </c:pt>
                <c:pt idx="4167">
                  <c:v>0</c:v>
                </c:pt>
                <c:pt idx="4168">
                  <c:v>0</c:v>
                </c:pt>
                <c:pt idx="4169">
                  <c:v>0</c:v>
                </c:pt>
                <c:pt idx="4170">
                  <c:v>0</c:v>
                </c:pt>
                <c:pt idx="4171">
                  <c:v>0</c:v>
                </c:pt>
                <c:pt idx="4172">
                  <c:v>0</c:v>
                </c:pt>
                <c:pt idx="4173">
                  <c:v>0</c:v>
                </c:pt>
                <c:pt idx="4174">
                  <c:v>0</c:v>
                </c:pt>
                <c:pt idx="4175">
                  <c:v>0</c:v>
                </c:pt>
                <c:pt idx="4176">
                  <c:v>0</c:v>
                </c:pt>
                <c:pt idx="4177">
                  <c:v>0</c:v>
                </c:pt>
                <c:pt idx="4178">
                  <c:v>0</c:v>
                </c:pt>
                <c:pt idx="4179">
                  <c:v>0</c:v>
                </c:pt>
                <c:pt idx="4180">
                  <c:v>0</c:v>
                </c:pt>
                <c:pt idx="4181">
                  <c:v>0</c:v>
                </c:pt>
                <c:pt idx="4182">
                  <c:v>0</c:v>
                </c:pt>
                <c:pt idx="4183">
                  <c:v>0</c:v>
                </c:pt>
                <c:pt idx="4184">
                  <c:v>0</c:v>
                </c:pt>
                <c:pt idx="4185">
                  <c:v>0</c:v>
                </c:pt>
                <c:pt idx="4186">
                  <c:v>0</c:v>
                </c:pt>
                <c:pt idx="4187">
                  <c:v>0</c:v>
                </c:pt>
                <c:pt idx="4188">
                  <c:v>0</c:v>
                </c:pt>
                <c:pt idx="4189">
                  <c:v>0</c:v>
                </c:pt>
                <c:pt idx="4190">
                  <c:v>0</c:v>
                </c:pt>
                <c:pt idx="4191">
                  <c:v>0</c:v>
                </c:pt>
                <c:pt idx="4192">
                  <c:v>0</c:v>
                </c:pt>
                <c:pt idx="4193">
                  <c:v>0</c:v>
                </c:pt>
                <c:pt idx="4194">
                  <c:v>0</c:v>
                </c:pt>
                <c:pt idx="4195">
                  <c:v>0</c:v>
                </c:pt>
                <c:pt idx="4196">
                  <c:v>0</c:v>
                </c:pt>
                <c:pt idx="4197">
                  <c:v>0</c:v>
                </c:pt>
                <c:pt idx="4198">
                  <c:v>0</c:v>
                </c:pt>
                <c:pt idx="4199">
                  <c:v>0</c:v>
                </c:pt>
                <c:pt idx="4200">
                  <c:v>0</c:v>
                </c:pt>
                <c:pt idx="4201">
                  <c:v>0</c:v>
                </c:pt>
                <c:pt idx="4202">
                  <c:v>0</c:v>
                </c:pt>
                <c:pt idx="4203">
                  <c:v>0</c:v>
                </c:pt>
                <c:pt idx="4204">
                  <c:v>0</c:v>
                </c:pt>
                <c:pt idx="4205">
                  <c:v>0</c:v>
                </c:pt>
                <c:pt idx="4206">
                  <c:v>0</c:v>
                </c:pt>
                <c:pt idx="4207">
                  <c:v>0</c:v>
                </c:pt>
                <c:pt idx="4208">
                  <c:v>0</c:v>
                </c:pt>
                <c:pt idx="4209">
                  <c:v>0</c:v>
                </c:pt>
                <c:pt idx="4210">
                  <c:v>0</c:v>
                </c:pt>
                <c:pt idx="4211">
                  <c:v>0</c:v>
                </c:pt>
                <c:pt idx="4212">
                  <c:v>0</c:v>
                </c:pt>
                <c:pt idx="4213">
                  <c:v>0</c:v>
                </c:pt>
                <c:pt idx="4214">
                  <c:v>0</c:v>
                </c:pt>
                <c:pt idx="4215">
                  <c:v>0</c:v>
                </c:pt>
                <c:pt idx="4216">
                  <c:v>0</c:v>
                </c:pt>
                <c:pt idx="4217">
                  <c:v>0</c:v>
                </c:pt>
                <c:pt idx="4218">
                  <c:v>0</c:v>
                </c:pt>
                <c:pt idx="4219">
                  <c:v>0</c:v>
                </c:pt>
                <c:pt idx="4220">
                  <c:v>0</c:v>
                </c:pt>
                <c:pt idx="4221">
                  <c:v>0</c:v>
                </c:pt>
                <c:pt idx="4222">
                  <c:v>0</c:v>
                </c:pt>
                <c:pt idx="4223">
                  <c:v>0</c:v>
                </c:pt>
                <c:pt idx="4224">
                  <c:v>0</c:v>
                </c:pt>
                <c:pt idx="4225">
                  <c:v>0</c:v>
                </c:pt>
                <c:pt idx="4226">
                  <c:v>0</c:v>
                </c:pt>
                <c:pt idx="4227">
                  <c:v>0</c:v>
                </c:pt>
                <c:pt idx="4228">
                  <c:v>0</c:v>
                </c:pt>
                <c:pt idx="4229">
                  <c:v>0</c:v>
                </c:pt>
                <c:pt idx="4230">
                  <c:v>0</c:v>
                </c:pt>
                <c:pt idx="4231">
                  <c:v>0</c:v>
                </c:pt>
                <c:pt idx="4232">
                  <c:v>0</c:v>
                </c:pt>
                <c:pt idx="4233">
                  <c:v>0</c:v>
                </c:pt>
                <c:pt idx="4234">
                  <c:v>0</c:v>
                </c:pt>
                <c:pt idx="4235">
                  <c:v>0</c:v>
                </c:pt>
                <c:pt idx="4236">
                  <c:v>0</c:v>
                </c:pt>
                <c:pt idx="4237">
                  <c:v>0</c:v>
                </c:pt>
                <c:pt idx="4238">
                  <c:v>0</c:v>
                </c:pt>
                <c:pt idx="4239">
                  <c:v>0</c:v>
                </c:pt>
                <c:pt idx="4240">
                  <c:v>0</c:v>
                </c:pt>
                <c:pt idx="4241">
                  <c:v>0</c:v>
                </c:pt>
                <c:pt idx="4242">
                  <c:v>0</c:v>
                </c:pt>
                <c:pt idx="4243">
                  <c:v>0</c:v>
                </c:pt>
                <c:pt idx="4244">
                  <c:v>0</c:v>
                </c:pt>
                <c:pt idx="4245">
                  <c:v>0</c:v>
                </c:pt>
                <c:pt idx="4246">
                  <c:v>0</c:v>
                </c:pt>
                <c:pt idx="4247">
                  <c:v>0</c:v>
                </c:pt>
                <c:pt idx="4248">
                  <c:v>0</c:v>
                </c:pt>
                <c:pt idx="4249">
                  <c:v>0</c:v>
                </c:pt>
                <c:pt idx="4250">
                  <c:v>0</c:v>
                </c:pt>
                <c:pt idx="4251">
                  <c:v>0</c:v>
                </c:pt>
                <c:pt idx="4252">
                  <c:v>0</c:v>
                </c:pt>
                <c:pt idx="4253">
                  <c:v>0</c:v>
                </c:pt>
                <c:pt idx="4254">
                  <c:v>0</c:v>
                </c:pt>
                <c:pt idx="4255">
                  <c:v>0</c:v>
                </c:pt>
                <c:pt idx="4256">
                  <c:v>0</c:v>
                </c:pt>
                <c:pt idx="4257">
                  <c:v>0</c:v>
                </c:pt>
                <c:pt idx="4258">
                  <c:v>0</c:v>
                </c:pt>
                <c:pt idx="4259">
                  <c:v>0</c:v>
                </c:pt>
                <c:pt idx="4260">
                  <c:v>0</c:v>
                </c:pt>
                <c:pt idx="4261">
                  <c:v>0</c:v>
                </c:pt>
                <c:pt idx="4262">
                  <c:v>0</c:v>
                </c:pt>
                <c:pt idx="4263">
                  <c:v>0</c:v>
                </c:pt>
                <c:pt idx="4264">
                  <c:v>0</c:v>
                </c:pt>
                <c:pt idx="4265">
                  <c:v>0</c:v>
                </c:pt>
                <c:pt idx="4266">
                  <c:v>0</c:v>
                </c:pt>
                <c:pt idx="4267">
                  <c:v>0</c:v>
                </c:pt>
                <c:pt idx="4268">
                  <c:v>0</c:v>
                </c:pt>
                <c:pt idx="4269">
                  <c:v>0</c:v>
                </c:pt>
                <c:pt idx="4270">
                  <c:v>0</c:v>
                </c:pt>
                <c:pt idx="4271">
                  <c:v>0</c:v>
                </c:pt>
                <c:pt idx="4272">
                  <c:v>0</c:v>
                </c:pt>
                <c:pt idx="4273">
                  <c:v>0</c:v>
                </c:pt>
                <c:pt idx="4274">
                  <c:v>0</c:v>
                </c:pt>
                <c:pt idx="4275">
                  <c:v>0</c:v>
                </c:pt>
                <c:pt idx="4276">
                  <c:v>0</c:v>
                </c:pt>
                <c:pt idx="4277">
                  <c:v>0</c:v>
                </c:pt>
                <c:pt idx="4278">
                  <c:v>0</c:v>
                </c:pt>
                <c:pt idx="4279">
                  <c:v>0</c:v>
                </c:pt>
                <c:pt idx="4280">
                  <c:v>0</c:v>
                </c:pt>
                <c:pt idx="4281">
                  <c:v>0</c:v>
                </c:pt>
                <c:pt idx="4282">
                  <c:v>0</c:v>
                </c:pt>
                <c:pt idx="4283">
                  <c:v>0</c:v>
                </c:pt>
                <c:pt idx="4284">
                  <c:v>0</c:v>
                </c:pt>
                <c:pt idx="4285">
                  <c:v>0</c:v>
                </c:pt>
                <c:pt idx="4286">
                  <c:v>0</c:v>
                </c:pt>
                <c:pt idx="4287">
                  <c:v>0</c:v>
                </c:pt>
                <c:pt idx="4288">
                  <c:v>0</c:v>
                </c:pt>
                <c:pt idx="4289">
                  <c:v>0</c:v>
                </c:pt>
                <c:pt idx="4290">
                  <c:v>0</c:v>
                </c:pt>
                <c:pt idx="4291">
                  <c:v>0</c:v>
                </c:pt>
                <c:pt idx="4292">
                  <c:v>0</c:v>
                </c:pt>
                <c:pt idx="4293">
                  <c:v>0</c:v>
                </c:pt>
                <c:pt idx="4294">
                  <c:v>0</c:v>
                </c:pt>
                <c:pt idx="4295">
                  <c:v>0</c:v>
                </c:pt>
                <c:pt idx="4296">
                  <c:v>0</c:v>
                </c:pt>
                <c:pt idx="4297">
                  <c:v>0</c:v>
                </c:pt>
                <c:pt idx="4298">
                  <c:v>0</c:v>
                </c:pt>
                <c:pt idx="4299">
                  <c:v>0</c:v>
                </c:pt>
                <c:pt idx="4300">
                  <c:v>0</c:v>
                </c:pt>
                <c:pt idx="4301">
                  <c:v>0</c:v>
                </c:pt>
                <c:pt idx="4302">
                  <c:v>0</c:v>
                </c:pt>
                <c:pt idx="4303">
                  <c:v>0</c:v>
                </c:pt>
                <c:pt idx="4304">
                  <c:v>0</c:v>
                </c:pt>
                <c:pt idx="4305">
                  <c:v>0</c:v>
                </c:pt>
                <c:pt idx="4306">
                  <c:v>0</c:v>
                </c:pt>
                <c:pt idx="4307">
                  <c:v>0</c:v>
                </c:pt>
                <c:pt idx="4308">
                  <c:v>0</c:v>
                </c:pt>
                <c:pt idx="4309">
                  <c:v>0</c:v>
                </c:pt>
                <c:pt idx="4310">
                  <c:v>0</c:v>
                </c:pt>
                <c:pt idx="4311">
                  <c:v>0</c:v>
                </c:pt>
                <c:pt idx="4312">
                  <c:v>0</c:v>
                </c:pt>
                <c:pt idx="4313">
                  <c:v>0</c:v>
                </c:pt>
                <c:pt idx="4314">
                  <c:v>0</c:v>
                </c:pt>
                <c:pt idx="4315">
                  <c:v>0</c:v>
                </c:pt>
                <c:pt idx="4316">
                  <c:v>0</c:v>
                </c:pt>
                <c:pt idx="4317">
                  <c:v>0</c:v>
                </c:pt>
                <c:pt idx="4318">
                  <c:v>0</c:v>
                </c:pt>
                <c:pt idx="4319">
                  <c:v>0</c:v>
                </c:pt>
                <c:pt idx="4320">
                  <c:v>0</c:v>
                </c:pt>
                <c:pt idx="4321">
                  <c:v>0</c:v>
                </c:pt>
                <c:pt idx="4322">
                  <c:v>0</c:v>
                </c:pt>
                <c:pt idx="4323">
                  <c:v>0</c:v>
                </c:pt>
                <c:pt idx="4324">
                  <c:v>0</c:v>
                </c:pt>
                <c:pt idx="4325">
                  <c:v>0</c:v>
                </c:pt>
                <c:pt idx="4326">
                  <c:v>0</c:v>
                </c:pt>
                <c:pt idx="4327">
                  <c:v>0</c:v>
                </c:pt>
                <c:pt idx="4328">
                  <c:v>0</c:v>
                </c:pt>
                <c:pt idx="4329">
                  <c:v>0</c:v>
                </c:pt>
                <c:pt idx="4330">
                  <c:v>0</c:v>
                </c:pt>
                <c:pt idx="4331">
                  <c:v>0</c:v>
                </c:pt>
                <c:pt idx="4332">
                  <c:v>0</c:v>
                </c:pt>
                <c:pt idx="4333">
                  <c:v>0</c:v>
                </c:pt>
                <c:pt idx="4334">
                  <c:v>0</c:v>
                </c:pt>
                <c:pt idx="4335">
                  <c:v>0</c:v>
                </c:pt>
                <c:pt idx="4336">
                  <c:v>0</c:v>
                </c:pt>
                <c:pt idx="4337">
                  <c:v>0</c:v>
                </c:pt>
                <c:pt idx="4338">
                  <c:v>0</c:v>
                </c:pt>
                <c:pt idx="4339">
                  <c:v>0</c:v>
                </c:pt>
                <c:pt idx="4340">
                  <c:v>0</c:v>
                </c:pt>
                <c:pt idx="4341">
                  <c:v>0</c:v>
                </c:pt>
                <c:pt idx="4342">
                  <c:v>0</c:v>
                </c:pt>
                <c:pt idx="4343">
                  <c:v>0</c:v>
                </c:pt>
                <c:pt idx="4344">
                  <c:v>0</c:v>
                </c:pt>
                <c:pt idx="4345">
                  <c:v>0</c:v>
                </c:pt>
                <c:pt idx="4346">
                  <c:v>0</c:v>
                </c:pt>
                <c:pt idx="4347">
                  <c:v>0</c:v>
                </c:pt>
                <c:pt idx="4348">
                  <c:v>0</c:v>
                </c:pt>
                <c:pt idx="4349">
                  <c:v>0</c:v>
                </c:pt>
                <c:pt idx="4350">
                  <c:v>0</c:v>
                </c:pt>
                <c:pt idx="4351">
                  <c:v>0</c:v>
                </c:pt>
                <c:pt idx="4352">
                  <c:v>0</c:v>
                </c:pt>
                <c:pt idx="4353">
                  <c:v>0</c:v>
                </c:pt>
                <c:pt idx="4354">
                  <c:v>0</c:v>
                </c:pt>
                <c:pt idx="4355">
                  <c:v>0</c:v>
                </c:pt>
                <c:pt idx="4356">
                  <c:v>0</c:v>
                </c:pt>
                <c:pt idx="4357">
                  <c:v>0</c:v>
                </c:pt>
                <c:pt idx="4358">
                  <c:v>0</c:v>
                </c:pt>
                <c:pt idx="4359">
                  <c:v>0</c:v>
                </c:pt>
                <c:pt idx="4360">
                  <c:v>0</c:v>
                </c:pt>
                <c:pt idx="4361">
                  <c:v>0</c:v>
                </c:pt>
                <c:pt idx="4362">
                  <c:v>0</c:v>
                </c:pt>
                <c:pt idx="4363">
                  <c:v>0</c:v>
                </c:pt>
                <c:pt idx="4364">
                  <c:v>0</c:v>
                </c:pt>
                <c:pt idx="4365">
                  <c:v>0</c:v>
                </c:pt>
                <c:pt idx="4366">
                  <c:v>0</c:v>
                </c:pt>
                <c:pt idx="4367">
                  <c:v>0</c:v>
                </c:pt>
                <c:pt idx="4368">
                  <c:v>0</c:v>
                </c:pt>
                <c:pt idx="4369">
                  <c:v>0</c:v>
                </c:pt>
                <c:pt idx="4370">
                  <c:v>0</c:v>
                </c:pt>
                <c:pt idx="4371">
                  <c:v>0</c:v>
                </c:pt>
                <c:pt idx="4372">
                  <c:v>0</c:v>
                </c:pt>
                <c:pt idx="4373">
                  <c:v>0</c:v>
                </c:pt>
                <c:pt idx="4374">
                  <c:v>0</c:v>
                </c:pt>
                <c:pt idx="4375">
                  <c:v>0</c:v>
                </c:pt>
                <c:pt idx="4376">
                  <c:v>0</c:v>
                </c:pt>
                <c:pt idx="4377">
                  <c:v>0</c:v>
                </c:pt>
                <c:pt idx="4378">
                  <c:v>0</c:v>
                </c:pt>
                <c:pt idx="4379">
                  <c:v>0</c:v>
                </c:pt>
                <c:pt idx="4380">
                  <c:v>0</c:v>
                </c:pt>
                <c:pt idx="4381">
                  <c:v>0</c:v>
                </c:pt>
                <c:pt idx="4382">
                  <c:v>0</c:v>
                </c:pt>
                <c:pt idx="4383">
                  <c:v>0</c:v>
                </c:pt>
                <c:pt idx="4384">
                  <c:v>0</c:v>
                </c:pt>
                <c:pt idx="4385">
                  <c:v>0</c:v>
                </c:pt>
                <c:pt idx="4386">
                  <c:v>0</c:v>
                </c:pt>
                <c:pt idx="4387">
                  <c:v>0</c:v>
                </c:pt>
                <c:pt idx="4388">
                  <c:v>0</c:v>
                </c:pt>
                <c:pt idx="4389">
                  <c:v>0</c:v>
                </c:pt>
                <c:pt idx="4390">
                  <c:v>0</c:v>
                </c:pt>
                <c:pt idx="4391">
                  <c:v>0</c:v>
                </c:pt>
                <c:pt idx="4392">
                  <c:v>0</c:v>
                </c:pt>
                <c:pt idx="4393">
                  <c:v>0</c:v>
                </c:pt>
                <c:pt idx="4394">
                  <c:v>0</c:v>
                </c:pt>
                <c:pt idx="4395">
                  <c:v>0</c:v>
                </c:pt>
                <c:pt idx="4396">
                  <c:v>0</c:v>
                </c:pt>
                <c:pt idx="4397">
                  <c:v>0</c:v>
                </c:pt>
                <c:pt idx="4398">
                  <c:v>0</c:v>
                </c:pt>
                <c:pt idx="4399">
                  <c:v>0</c:v>
                </c:pt>
                <c:pt idx="4400">
                  <c:v>0</c:v>
                </c:pt>
                <c:pt idx="4401">
                  <c:v>0</c:v>
                </c:pt>
                <c:pt idx="4402">
                  <c:v>0</c:v>
                </c:pt>
                <c:pt idx="4403">
                  <c:v>0</c:v>
                </c:pt>
                <c:pt idx="4404">
                  <c:v>0</c:v>
                </c:pt>
                <c:pt idx="4405">
                  <c:v>0</c:v>
                </c:pt>
                <c:pt idx="4406">
                  <c:v>0</c:v>
                </c:pt>
                <c:pt idx="4407">
                  <c:v>0</c:v>
                </c:pt>
                <c:pt idx="4408">
                  <c:v>0</c:v>
                </c:pt>
                <c:pt idx="4409">
                  <c:v>0</c:v>
                </c:pt>
                <c:pt idx="4410">
                  <c:v>0</c:v>
                </c:pt>
                <c:pt idx="4411">
                  <c:v>0</c:v>
                </c:pt>
                <c:pt idx="4412">
                  <c:v>0</c:v>
                </c:pt>
                <c:pt idx="4413">
                  <c:v>0</c:v>
                </c:pt>
                <c:pt idx="4414">
                  <c:v>0</c:v>
                </c:pt>
                <c:pt idx="4415">
                  <c:v>0</c:v>
                </c:pt>
                <c:pt idx="4416">
                  <c:v>0</c:v>
                </c:pt>
                <c:pt idx="4417">
                  <c:v>0</c:v>
                </c:pt>
                <c:pt idx="4418">
                  <c:v>0</c:v>
                </c:pt>
                <c:pt idx="4419">
                  <c:v>0</c:v>
                </c:pt>
                <c:pt idx="4420">
                  <c:v>0</c:v>
                </c:pt>
                <c:pt idx="442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329-4918-AE7A-AAAF5333131D}"/>
            </c:ext>
          </c:extLst>
        </c:ser>
        <c:ser>
          <c:idx val="3"/>
          <c:order val="3"/>
          <c:tx>
            <c:v>droite</c:v>
          </c:tx>
          <c:spPr>
            <a:ln w="63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'MoC-9'!$U$3:$U$4424</c:f>
              <c:numCache>
                <c:formatCode>General</c:formatCode>
                <c:ptCount val="4422"/>
                <c:pt idx="0">
                  <c:v>5.0131300000000003</c:v>
                </c:pt>
                <c:pt idx="1">
                  <c:v>5.0391300000000001</c:v>
                </c:pt>
                <c:pt idx="2">
                  <c:v>5.0651299999999999</c:v>
                </c:pt>
                <c:pt idx="3">
                  <c:v>5.0911299999999997</c:v>
                </c:pt>
                <c:pt idx="4">
                  <c:v>5.1171300000000004</c:v>
                </c:pt>
                <c:pt idx="5">
                  <c:v>5.1431300000000002</c:v>
                </c:pt>
                <c:pt idx="6">
                  <c:v>5.16913</c:v>
                </c:pt>
                <c:pt idx="7">
                  <c:v>5.1951299999999998</c:v>
                </c:pt>
                <c:pt idx="8">
                  <c:v>5.2211299999999996</c:v>
                </c:pt>
                <c:pt idx="9">
                  <c:v>5.2471300000000003</c:v>
                </c:pt>
                <c:pt idx="10">
                  <c:v>5.2731300000000001</c:v>
                </c:pt>
                <c:pt idx="11">
                  <c:v>5.2991299999999999</c:v>
                </c:pt>
                <c:pt idx="12">
                  <c:v>5.3251299999999997</c:v>
                </c:pt>
                <c:pt idx="13">
                  <c:v>5.3511300000000004</c:v>
                </c:pt>
                <c:pt idx="14">
                  <c:v>5.3771300000000002</c:v>
                </c:pt>
                <c:pt idx="15">
                  <c:v>5.40313</c:v>
                </c:pt>
                <c:pt idx="16">
                  <c:v>5.4291299999999998</c:v>
                </c:pt>
                <c:pt idx="17">
                  <c:v>5.4551299999999996</c:v>
                </c:pt>
                <c:pt idx="18">
                  <c:v>5.4811300000000003</c:v>
                </c:pt>
                <c:pt idx="19">
                  <c:v>5.5071300000000001</c:v>
                </c:pt>
                <c:pt idx="20">
                  <c:v>5.5331299999999999</c:v>
                </c:pt>
                <c:pt idx="21">
                  <c:v>5.5591299999999997</c:v>
                </c:pt>
                <c:pt idx="22">
                  <c:v>5.5851300000000004</c:v>
                </c:pt>
                <c:pt idx="23">
                  <c:v>5.6111300000000002</c:v>
                </c:pt>
                <c:pt idx="24">
                  <c:v>5.63713</c:v>
                </c:pt>
                <c:pt idx="25">
                  <c:v>5.6631299999999998</c:v>
                </c:pt>
                <c:pt idx="26">
                  <c:v>5.6891299999999996</c:v>
                </c:pt>
                <c:pt idx="27">
                  <c:v>5.7151300000000003</c:v>
                </c:pt>
                <c:pt idx="28">
                  <c:v>5.7411300000000001</c:v>
                </c:pt>
                <c:pt idx="29">
                  <c:v>5.7671299999999999</c:v>
                </c:pt>
                <c:pt idx="30">
                  <c:v>5.7931299999999997</c:v>
                </c:pt>
                <c:pt idx="31">
                  <c:v>5.8191300000000004</c:v>
                </c:pt>
                <c:pt idx="32">
                  <c:v>5.8451300000000002</c:v>
                </c:pt>
                <c:pt idx="33">
                  <c:v>5.87113</c:v>
                </c:pt>
                <c:pt idx="34">
                  <c:v>5.8971299999999998</c:v>
                </c:pt>
                <c:pt idx="35">
                  <c:v>5.9231299999999996</c:v>
                </c:pt>
                <c:pt idx="36">
                  <c:v>5.9491300000000003</c:v>
                </c:pt>
                <c:pt idx="37">
                  <c:v>5.9751300000000001</c:v>
                </c:pt>
                <c:pt idx="38">
                  <c:v>6.0011299999999999</c:v>
                </c:pt>
                <c:pt idx="39">
                  <c:v>6.0271299999999997</c:v>
                </c:pt>
                <c:pt idx="40">
                  <c:v>6.0531300000000003</c:v>
                </c:pt>
                <c:pt idx="41">
                  <c:v>6.0791300000000001</c:v>
                </c:pt>
                <c:pt idx="42">
                  <c:v>6.1051299999999999</c:v>
                </c:pt>
                <c:pt idx="43">
                  <c:v>6.1311299999999997</c:v>
                </c:pt>
                <c:pt idx="44">
                  <c:v>6.1571300000000004</c:v>
                </c:pt>
                <c:pt idx="45">
                  <c:v>6.1831300000000002</c:v>
                </c:pt>
                <c:pt idx="46">
                  <c:v>6.20913</c:v>
                </c:pt>
                <c:pt idx="47">
                  <c:v>6.2351299999999998</c:v>
                </c:pt>
                <c:pt idx="48">
                  <c:v>6.2611299999999996</c:v>
                </c:pt>
                <c:pt idx="49">
                  <c:v>6.2871300000000003</c:v>
                </c:pt>
                <c:pt idx="50">
                  <c:v>6.3131300000000001</c:v>
                </c:pt>
                <c:pt idx="51">
                  <c:v>6.3391299999999999</c:v>
                </c:pt>
                <c:pt idx="52">
                  <c:v>6.3651299999999997</c:v>
                </c:pt>
                <c:pt idx="53">
                  <c:v>6.3911300000000004</c:v>
                </c:pt>
                <c:pt idx="54">
                  <c:v>6.4171300000000002</c:v>
                </c:pt>
                <c:pt idx="55">
                  <c:v>6.44313</c:v>
                </c:pt>
                <c:pt idx="56">
                  <c:v>6.4691299999999998</c:v>
                </c:pt>
                <c:pt idx="57">
                  <c:v>6.4951299999999996</c:v>
                </c:pt>
                <c:pt idx="58">
                  <c:v>6.5211300000000003</c:v>
                </c:pt>
                <c:pt idx="59">
                  <c:v>6.5471300000000001</c:v>
                </c:pt>
                <c:pt idx="60">
                  <c:v>6.5731299999999999</c:v>
                </c:pt>
                <c:pt idx="61">
                  <c:v>6.5991299999999997</c:v>
                </c:pt>
                <c:pt idx="62">
                  <c:v>6.6251300000000004</c:v>
                </c:pt>
                <c:pt idx="63">
                  <c:v>6.6511300000000002</c:v>
                </c:pt>
                <c:pt idx="64">
                  <c:v>6.67713</c:v>
                </c:pt>
                <c:pt idx="65">
                  <c:v>6.7031299999999998</c:v>
                </c:pt>
                <c:pt idx="66">
                  <c:v>6.7291299999999996</c:v>
                </c:pt>
                <c:pt idx="67">
                  <c:v>6.7551300000000003</c:v>
                </c:pt>
                <c:pt idx="68">
                  <c:v>6.7811300000000001</c:v>
                </c:pt>
                <c:pt idx="69">
                  <c:v>6.8071299999999999</c:v>
                </c:pt>
                <c:pt idx="70">
                  <c:v>6.8331299999999997</c:v>
                </c:pt>
                <c:pt idx="71">
                  <c:v>6.8591300000000004</c:v>
                </c:pt>
                <c:pt idx="72">
                  <c:v>6.8851300000000002</c:v>
                </c:pt>
                <c:pt idx="73">
                  <c:v>6.91113</c:v>
                </c:pt>
                <c:pt idx="74">
                  <c:v>6.9371299999999998</c:v>
                </c:pt>
                <c:pt idx="75">
                  <c:v>6.9631299999999996</c:v>
                </c:pt>
                <c:pt idx="76">
                  <c:v>6.9891300000000003</c:v>
                </c:pt>
                <c:pt idx="77">
                  <c:v>7.0151300000000001</c:v>
                </c:pt>
                <c:pt idx="78">
                  <c:v>7.0411299999999999</c:v>
                </c:pt>
                <c:pt idx="79">
                  <c:v>7.0671299999999997</c:v>
                </c:pt>
                <c:pt idx="80">
                  <c:v>7.0931300000000004</c:v>
                </c:pt>
                <c:pt idx="81">
                  <c:v>7.1191300000000002</c:v>
                </c:pt>
                <c:pt idx="82">
                  <c:v>7.14513</c:v>
                </c:pt>
                <c:pt idx="83">
                  <c:v>7.1711299999999998</c:v>
                </c:pt>
                <c:pt idx="84">
                  <c:v>7.1971299999999996</c:v>
                </c:pt>
                <c:pt idx="85">
                  <c:v>7.2231300000000003</c:v>
                </c:pt>
                <c:pt idx="86">
                  <c:v>7.2491300000000001</c:v>
                </c:pt>
                <c:pt idx="87">
                  <c:v>7.2751299999999999</c:v>
                </c:pt>
                <c:pt idx="88">
                  <c:v>7.3011299999999997</c:v>
                </c:pt>
                <c:pt idx="89">
                  <c:v>7.3271300000000004</c:v>
                </c:pt>
                <c:pt idx="90">
                  <c:v>7.3531300000000002</c:v>
                </c:pt>
                <c:pt idx="91">
                  <c:v>7.37913</c:v>
                </c:pt>
                <c:pt idx="92">
                  <c:v>7.4051299999999998</c:v>
                </c:pt>
                <c:pt idx="93">
                  <c:v>7.4311299999999996</c:v>
                </c:pt>
                <c:pt idx="94">
                  <c:v>7.4571300000000003</c:v>
                </c:pt>
                <c:pt idx="95">
                  <c:v>7.4831300000000001</c:v>
                </c:pt>
                <c:pt idx="96">
                  <c:v>7.5091299999999999</c:v>
                </c:pt>
                <c:pt idx="97">
                  <c:v>7.5351299999999997</c:v>
                </c:pt>
                <c:pt idx="98">
                  <c:v>7.5611300000000004</c:v>
                </c:pt>
                <c:pt idx="99">
                  <c:v>7.5871300000000002</c:v>
                </c:pt>
                <c:pt idx="100">
                  <c:v>7.61313</c:v>
                </c:pt>
                <c:pt idx="101">
                  <c:v>7.6391299999999998</c:v>
                </c:pt>
                <c:pt idx="102">
                  <c:v>7.6651300000000004</c:v>
                </c:pt>
                <c:pt idx="103">
                  <c:v>7.6911300000000002</c:v>
                </c:pt>
                <c:pt idx="104">
                  <c:v>7.71713</c:v>
                </c:pt>
                <c:pt idx="105">
                  <c:v>7.7431299999999998</c:v>
                </c:pt>
                <c:pt idx="106">
                  <c:v>7.7691299999999996</c:v>
                </c:pt>
                <c:pt idx="107">
                  <c:v>7.7951300000000003</c:v>
                </c:pt>
                <c:pt idx="108">
                  <c:v>7.8211300000000001</c:v>
                </c:pt>
                <c:pt idx="109">
                  <c:v>7.8471299999999999</c:v>
                </c:pt>
                <c:pt idx="110">
                  <c:v>7.8731299999999997</c:v>
                </c:pt>
                <c:pt idx="111">
                  <c:v>7.8991300000000004</c:v>
                </c:pt>
                <c:pt idx="112">
                  <c:v>7.9251300000000002</c:v>
                </c:pt>
                <c:pt idx="113">
                  <c:v>7.95113</c:v>
                </c:pt>
                <c:pt idx="114">
                  <c:v>7.9771299999999998</c:v>
                </c:pt>
                <c:pt idx="115">
                  <c:v>8.0031300000000005</c:v>
                </c:pt>
                <c:pt idx="116">
                  <c:v>8.0291300000000003</c:v>
                </c:pt>
                <c:pt idx="117">
                  <c:v>8.0551300000000001</c:v>
                </c:pt>
                <c:pt idx="118">
                  <c:v>8.0811299999999999</c:v>
                </c:pt>
                <c:pt idx="119">
                  <c:v>8.1071299999999997</c:v>
                </c:pt>
                <c:pt idx="120">
                  <c:v>8.1331299999999995</c:v>
                </c:pt>
                <c:pt idx="121">
                  <c:v>8.1591299999999993</c:v>
                </c:pt>
                <c:pt idx="122">
                  <c:v>8.1851299999999991</c:v>
                </c:pt>
                <c:pt idx="123">
                  <c:v>8.2111300000000007</c:v>
                </c:pt>
                <c:pt idx="124">
                  <c:v>8.2371300000000005</c:v>
                </c:pt>
                <c:pt idx="125">
                  <c:v>8.2631300000000003</c:v>
                </c:pt>
                <c:pt idx="126">
                  <c:v>8.2891300000000001</c:v>
                </c:pt>
                <c:pt idx="127">
                  <c:v>8.3151299999999999</c:v>
                </c:pt>
                <c:pt idx="128">
                  <c:v>8.3411299999999997</c:v>
                </c:pt>
                <c:pt idx="129">
                  <c:v>8.3671299999999995</c:v>
                </c:pt>
                <c:pt idx="130">
                  <c:v>8.3931299999999993</c:v>
                </c:pt>
                <c:pt idx="131">
                  <c:v>8.4191299999999991</c:v>
                </c:pt>
                <c:pt idx="132">
                  <c:v>8.4451300000000007</c:v>
                </c:pt>
                <c:pt idx="133">
                  <c:v>8.4711300000000005</c:v>
                </c:pt>
                <c:pt idx="134">
                  <c:v>8.4971300000000003</c:v>
                </c:pt>
                <c:pt idx="135">
                  <c:v>8.5231300000000001</c:v>
                </c:pt>
                <c:pt idx="136">
                  <c:v>8.5491299999999999</c:v>
                </c:pt>
                <c:pt idx="137">
                  <c:v>8.5751299999999997</c:v>
                </c:pt>
                <c:pt idx="138">
                  <c:v>8.6011299999999995</c:v>
                </c:pt>
                <c:pt idx="139">
                  <c:v>8.6271299999999993</c:v>
                </c:pt>
                <c:pt idx="140">
                  <c:v>8.6531300000000009</c:v>
                </c:pt>
                <c:pt idx="141">
                  <c:v>8.6791300000000007</c:v>
                </c:pt>
                <c:pt idx="142">
                  <c:v>8.7051300000000005</c:v>
                </c:pt>
                <c:pt idx="143">
                  <c:v>8.7311300000000003</c:v>
                </c:pt>
                <c:pt idx="144">
                  <c:v>8.7571300000000001</c:v>
                </c:pt>
                <c:pt idx="145">
                  <c:v>8.7831299999999999</c:v>
                </c:pt>
                <c:pt idx="146">
                  <c:v>8.8091299999999997</c:v>
                </c:pt>
                <c:pt idx="147">
                  <c:v>8.8351299999999995</c:v>
                </c:pt>
                <c:pt idx="148">
                  <c:v>8.8611299999999993</c:v>
                </c:pt>
                <c:pt idx="149">
                  <c:v>8.8871300000000009</c:v>
                </c:pt>
                <c:pt idx="150">
                  <c:v>8.9131300000000007</c:v>
                </c:pt>
                <c:pt idx="151">
                  <c:v>8.9391300000000005</c:v>
                </c:pt>
                <c:pt idx="152">
                  <c:v>8.9651300000000003</c:v>
                </c:pt>
                <c:pt idx="153">
                  <c:v>8.9911300000000001</c:v>
                </c:pt>
                <c:pt idx="154">
                  <c:v>9.0171299999999999</c:v>
                </c:pt>
                <c:pt idx="155">
                  <c:v>9.0431299999999997</c:v>
                </c:pt>
                <c:pt idx="156">
                  <c:v>9.0691299999999995</c:v>
                </c:pt>
                <c:pt idx="157">
                  <c:v>9.0951299999999993</c:v>
                </c:pt>
                <c:pt idx="158">
                  <c:v>9.1211300000000008</c:v>
                </c:pt>
                <c:pt idx="159">
                  <c:v>9.1471300000000006</c:v>
                </c:pt>
                <c:pt idx="160">
                  <c:v>9.1731300000000005</c:v>
                </c:pt>
                <c:pt idx="161">
                  <c:v>9.1991300000000003</c:v>
                </c:pt>
                <c:pt idx="162">
                  <c:v>9.2251300000000001</c:v>
                </c:pt>
                <c:pt idx="163">
                  <c:v>9.2511299999999999</c:v>
                </c:pt>
                <c:pt idx="164">
                  <c:v>9.2771299999999997</c:v>
                </c:pt>
                <c:pt idx="165">
                  <c:v>9.3031299999999995</c:v>
                </c:pt>
                <c:pt idx="166">
                  <c:v>9.3291299999999993</c:v>
                </c:pt>
                <c:pt idx="167">
                  <c:v>9.3551300000000008</c:v>
                </c:pt>
                <c:pt idx="168">
                  <c:v>9.3811300000000006</c:v>
                </c:pt>
                <c:pt idx="169">
                  <c:v>9.4071300000000004</c:v>
                </c:pt>
                <c:pt idx="170">
                  <c:v>9.4331300000000002</c:v>
                </c:pt>
                <c:pt idx="171">
                  <c:v>9.45913</c:v>
                </c:pt>
                <c:pt idx="172">
                  <c:v>9.4851299999999998</c:v>
                </c:pt>
                <c:pt idx="173">
                  <c:v>9.5111299999999996</c:v>
                </c:pt>
                <c:pt idx="174">
                  <c:v>9.5371299999999994</c:v>
                </c:pt>
                <c:pt idx="175">
                  <c:v>9.5631299999999992</c:v>
                </c:pt>
                <c:pt idx="176">
                  <c:v>9.5891300000000008</c:v>
                </c:pt>
                <c:pt idx="177">
                  <c:v>9.6151300000000006</c:v>
                </c:pt>
                <c:pt idx="178">
                  <c:v>9.6411300000000004</c:v>
                </c:pt>
                <c:pt idx="179">
                  <c:v>9.6671300000000002</c:v>
                </c:pt>
                <c:pt idx="180">
                  <c:v>9.69313</c:v>
                </c:pt>
                <c:pt idx="181">
                  <c:v>9.7191299999999998</c:v>
                </c:pt>
                <c:pt idx="182">
                  <c:v>9.7451299999999996</c:v>
                </c:pt>
                <c:pt idx="183">
                  <c:v>9.7711299999999994</c:v>
                </c:pt>
                <c:pt idx="184">
                  <c:v>9.7971299999999992</c:v>
                </c:pt>
                <c:pt idx="185">
                  <c:v>9.8231300000000008</c:v>
                </c:pt>
                <c:pt idx="186">
                  <c:v>9.8491300000000006</c:v>
                </c:pt>
                <c:pt idx="187">
                  <c:v>9.8751300000000004</c:v>
                </c:pt>
                <c:pt idx="188">
                  <c:v>9.9011300000000002</c:v>
                </c:pt>
                <c:pt idx="189">
                  <c:v>9.92713</c:v>
                </c:pt>
                <c:pt idx="190">
                  <c:v>9.9531299999999998</c:v>
                </c:pt>
                <c:pt idx="191">
                  <c:v>9.9791299999999996</c:v>
                </c:pt>
                <c:pt idx="192">
                  <c:v>10.005129999999999</c:v>
                </c:pt>
                <c:pt idx="193">
                  <c:v>10.031129999999999</c:v>
                </c:pt>
                <c:pt idx="194">
                  <c:v>10.057130000000001</c:v>
                </c:pt>
                <c:pt idx="195">
                  <c:v>10.083130000000001</c:v>
                </c:pt>
                <c:pt idx="196">
                  <c:v>10.10913</c:v>
                </c:pt>
                <c:pt idx="197">
                  <c:v>10.13513</c:v>
                </c:pt>
                <c:pt idx="198">
                  <c:v>10.16113</c:v>
                </c:pt>
                <c:pt idx="199">
                  <c:v>10.18713</c:v>
                </c:pt>
                <c:pt idx="200">
                  <c:v>10.21313</c:v>
                </c:pt>
                <c:pt idx="201">
                  <c:v>10.239129999999999</c:v>
                </c:pt>
                <c:pt idx="202">
                  <c:v>10.265129999999999</c:v>
                </c:pt>
                <c:pt idx="203">
                  <c:v>10.291130000000001</c:v>
                </c:pt>
                <c:pt idx="204">
                  <c:v>10.317130000000001</c:v>
                </c:pt>
                <c:pt idx="205">
                  <c:v>10.34313</c:v>
                </c:pt>
                <c:pt idx="206">
                  <c:v>10.36913</c:v>
                </c:pt>
                <c:pt idx="207">
                  <c:v>10.39513</c:v>
                </c:pt>
                <c:pt idx="208">
                  <c:v>10.42113</c:v>
                </c:pt>
                <c:pt idx="209">
                  <c:v>10.44713</c:v>
                </c:pt>
                <c:pt idx="210">
                  <c:v>10.473129999999999</c:v>
                </c:pt>
                <c:pt idx="211">
                  <c:v>10.499129999999999</c:v>
                </c:pt>
                <c:pt idx="212">
                  <c:v>10.525130000000001</c:v>
                </c:pt>
                <c:pt idx="213">
                  <c:v>10.551130000000001</c:v>
                </c:pt>
                <c:pt idx="214">
                  <c:v>10.57713</c:v>
                </c:pt>
                <c:pt idx="215">
                  <c:v>10.60313</c:v>
                </c:pt>
                <c:pt idx="216">
                  <c:v>10.62913</c:v>
                </c:pt>
                <c:pt idx="217">
                  <c:v>10.65513</c:v>
                </c:pt>
                <c:pt idx="218">
                  <c:v>10.68113</c:v>
                </c:pt>
                <c:pt idx="219">
                  <c:v>10.707129999999999</c:v>
                </c:pt>
                <c:pt idx="220">
                  <c:v>10.733129999999999</c:v>
                </c:pt>
                <c:pt idx="221">
                  <c:v>10.759130000000001</c:v>
                </c:pt>
                <c:pt idx="222">
                  <c:v>10.785130000000001</c:v>
                </c:pt>
                <c:pt idx="223">
                  <c:v>10.81113</c:v>
                </c:pt>
                <c:pt idx="224">
                  <c:v>10.83713</c:v>
                </c:pt>
                <c:pt idx="225">
                  <c:v>10.86313</c:v>
                </c:pt>
                <c:pt idx="226">
                  <c:v>10.88913</c:v>
                </c:pt>
                <c:pt idx="227">
                  <c:v>10.91513</c:v>
                </c:pt>
                <c:pt idx="228">
                  <c:v>10.941129999999999</c:v>
                </c:pt>
                <c:pt idx="229">
                  <c:v>10.967129999999999</c:v>
                </c:pt>
                <c:pt idx="230">
                  <c:v>10.993130000000001</c:v>
                </c:pt>
                <c:pt idx="231">
                  <c:v>11.019130000000001</c:v>
                </c:pt>
                <c:pt idx="232">
                  <c:v>11.04513</c:v>
                </c:pt>
                <c:pt idx="233">
                  <c:v>11.07113</c:v>
                </c:pt>
                <c:pt idx="234">
                  <c:v>11.09713</c:v>
                </c:pt>
                <c:pt idx="235">
                  <c:v>11.12313</c:v>
                </c:pt>
                <c:pt idx="236">
                  <c:v>11.14913</c:v>
                </c:pt>
                <c:pt idx="237">
                  <c:v>11.175129999999999</c:v>
                </c:pt>
                <c:pt idx="238">
                  <c:v>11.201129999999999</c:v>
                </c:pt>
                <c:pt idx="239">
                  <c:v>11.227130000000001</c:v>
                </c:pt>
                <c:pt idx="240">
                  <c:v>11.253130000000001</c:v>
                </c:pt>
                <c:pt idx="241">
                  <c:v>11.27913</c:v>
                </c:pt>
                <c:pt idx="242">
                  <c:v>11.30513</c:v>
                </c:pt>
                <c:pt idx="243">
                  <c:v>11.33113</c:v>
                </c:pt>
                <c:pt idx="244">
                  <c:v>11.35713</c:v>
                </c:pt>
                <c:pt idx="245">
                  <c:v>11.38313</c:v>
                </c:pt>
                <c:pt idx="246">
                  <c:v>11.409129999999999</c:v>
                </c:pt>
                <c:pt idx="247">
                  <c:v>11.435129999999999</c:v>
                </c:pt>
                <c:pt idx="248">
                  <c:v>11.461130000000001</c:v>
                </c:pt>
                <c:pt idx="249">
                  <c:v>11.487130000000001</c:v>
                </c:pt>
                <c:pt idx="250">
                  <c:v>11.51313</c:v>
                </c:pt>
                <c:pt idx="251">
                  <c:v>11.53913</c:v>
                </c:pt>
                <c:pt idx="252">
                  <c:v>11.56513</c:v>
                </c:pt>
                <c:pt idx="253">
                  <c:v>11.59113</c:v>
                </c:pt>
                <c:pt idx="254">
                  <c:v>11.61713</c:v>
                </c:pt>
                <c:pt idx="255">
                  <c:v>11.643129999999999</c:v>
                </c:pt>
                <c:pt idx="256">
                  <c:v>11.669129999999999</c:v>
                </c:pt>
                <c:pt idx="257">
                  <c:v>11.695130000000001</c:v>
                </c:pt>
                <c:pt idx="258">
                  <c:v>11.72113</c:v>
                </c:pt>
                <c:pt idx="259">
                  <c:v>11.74713</c:v>
                </c:pt>
                <c:pt idx="260">
                  <c:v>11.77313</c:v>
                </c:pt>
                <c:pt idx="261">
                  <c:v>11.79913</c:v>
                </c:pt>
                <c:pt idx="262">
                  <c:v>11.82513</c:v>
                </c:pt>
                <c:pt idx="263">
                  <c:v>11.851129999999999</c:v>
                </c:pt>
                <c:pt idx="264">
                  <c:v>11.877129999999999</c:v>
                </c:pt>
                <c:pt idx="265">
                  <c:v>11.903130000000001</c:v>
                </c:pt>
                <c:pt idx="266">
                  <c:v>11.929130000000001</c:v>
                </c:pt>
                <c:pt idx="267">
                  <c:v>11.95513</c:v>
                </c:pt>
                <c:pt idx="268">
                  <c:v>11.98113</c:v>
                </c:pt>
                <c:pt idx="269">
                  <c:v>12.00713</c:v>
                </c:pt>
                <c:pt idx="270">
                  <c:v>12.03313</c:v>
                </c:pt>
                <c:pt idx="271">
                  <c:v>12.05913</c:v>
                </c:pt>
                <c:pt idx="272">
                  <c:v>12.085129999999999</c:v>
                </c:pt>
                <c:pt idx="273">
                  <c:v>12.111129999999999</c:v>
                </c:pt>
                <c:pt idx="274">
                  <c:v>12.137130000000001</c:v>
                </c:pt>
                <c:pt idx="275">
                  <c:v>12.163130000000001</c:v>
                </c:pt>
                <c:pt idx="276">
                  <c:v>12.18913</c:v>
                </c:pt>
                <c:pt idx="277">
                  <c:v>12.21513</c:v>
                </c:pt>
                <c:pt idx="278">
                  <c:v>12.24113</c:v>
                </c:pt>
                <c:pt idx="279">
                  <c:v>12.26713</c:v>
                </c:pt>
                <c:pt idx="280">
                  <c:v>12.29313</c:v>
                </c:pt>
                <c:pt idx="281">
                  <c:v>12.319129999999999</c:v>
                </c:pt>
                <c:pt idx="282">
                  <c:v>12.345129999999999</c:v>
                </c:pt>
                <c:pt idx="283">
                  <c:v>12.371130000000001</c:v>
                </c:pt>
                <c:pt idx="284">
                  <c:v>12.397130000000001</c:v>
                </c:pt>
                <c:pt idx="285">
                  <c:v>12.42313</c:v>
                </c:pt>
                <c:pt idx="286">
                  <c:v>12.44913</c:v>
                </c:pt>
                <c:pt idx="287">
                  <c:v>12.47513</c:v>
                </c:pt>
                <c:pt idx="288">
                  <c:v>12.50113</c:v>
                </c:pt>
                <c:pt idx="289">
                  <c:v>12.52713</c:v>
                </c:pt>
                <c:pt idx="290">
                  <c:v>12.553129999999999</c:v>
                </c:pt>
                <c:pt idx="291">
                  <c:v>12.579129999999999</c:v>
                </c:pt>
                <c:pt idx="292">
                  <c:v>12.605130000000001</c:v>
                </c:pt>
                <c:pt idx="293">
                  <c:v>12.631130000000001</c:v>
                </c:pt>
                <c:pt idx="294">
                  <c:v>12.65713</c:v>
                </c:pt>
                <c:pt idx="295">
                  <c:v>12.68313</c:v>
                </c:pt>
                <c:pt idx="296">
                  <c:v>12.70913</c:v>
                </c:pt>
                <c:pt idx="297">
                  <c:v>12.73513</c:v>
                </c:pt>
                <c:pt idx="298">
                  <c:v>12.76113</c:v>
                </c:pt>
                <c:pt idx="299">
                  <c:v>12.787129999999999</c:v>
                </c:pt>
                <c:pt idx="300">
                  <c:v>12.813129999999999</c:v>
                </c:pt>
                <c:pt idx="301">
                  <c:v>12.839130000000001</c:v>
                </c:pt>
                <c:pt idx="302">
                  <c:v>12.865130000000001</c:v>
                </c:pt>
                <c:pt idx="303">
                  <c:v>12.89113</c:v>
                </c:pt>
                <c:pt idx="304">
                  <c:v>12.91713</c:v>
                </c:pt>
                <c:pt idx="305">
                  <c:v>12.94313</c:v>
                </c:pt>
                <c:pt idx="306">
                  <c:v>12.96913</c:v>
                </c:pt>
                <c:pt idx="307">
                  <c:v>12.99513</c:v>
                </c:pt>
                <c:pt idx="308">
                  <c:v>13.021129999999999</c:v>
                </c:pt>
                <c:pt idx="309">
                  <c:v>13.047129999999999</c:v>
                </c:pt>
                <c:pt idx="310">
                  <c:v>13.073130000000001</c:v>
                </c:pt>
                <c:pt idx="311">
                  <c:v>13.099130000000001</c:v>
                </c:pt>
                <c:pt idx="312">
                  <c:v>13.12513</c:v>
                </c:pt>
                <c:pt idx="313">
                  <c:v>13.15113</c:v>
                </c:pt>
                <c:pt idx="314">
                  <c:v>13.17713</c:v>
                </c:pt>
                <c:pt idx="315">
                  <c:v>13.20313</c:v>
                </c:pt>
                <c:pt idx="316">
                  <c:v>13.22913</c:v>
                </c:pt>
                <c:pt idx="317">
                  <c:v>13.255129999999999</c:v>
                </c:pt>
                <c:pt idx="318">
                  <c:v>13.281129999999999</c:v>
                </c:pt>
                <c:pt idx="319">
                  <c:v>13.307130000000001</c:v>
                </c:pt>
                <c:pt idx="320">
                  <c:v>13.333130000000001</c:v>
                </c:pt>
                <c:pt idx="321">
                  <c:v>13.35913</c:v>
                </c:pt>
                <c:pt idx="322">
                  <c:v>13.38513</c:v>
                </c:pt>
                <c:pt idx="323">
                  <c:v>13.41113</c:v>
                </c:pt>
                <c:pt idx="324">
                  <c:v>13.43713</c:v>
                </c:pt>
                <c:pt idx="325">
                  <c:v>13.46313</c:v>
                </c:pt>
                <c:pt idx="326">
                  <c:v>13.489129999999999</c:v>
                </c:pt>
                <c:pt idx="327">
                  <c:v>13.515129999999999</c:v>
                </c:pt>
                <c:pt idx="328">
                  <c:v>13.541130000000001</c:v>
                </c:pt>
                <c:pt idx="329">
                  <c:v>13.567130000000001</c:v>
                </c:pt>
                <c:pt idx="330">
                  <c:v>13.59313</c:v>
                </c:pt>
                <c:pt idx="331">
                  <c:v>13.61913</c:v>
                </c:pt>
                <c:pt idx="332">
                  <c:v>13.64513</c:v>
                </c:pt>
                <c:pt idx="333">
                  <c:v>13.67113</c:v>
                </c:pt>
                <c:pt idx="334">
                  <c:v>13.69713</c:v>
                </c:pt>
                <c:pt idx="335">
                  <c:v>13.723129999999999</c:v>
                </c:pt>
                <c:pt idx="336">
                  <c:v>13.749129999999999</c:v>
                </c:pt>
                <c:pt idx="337">
                  <c:v>13.775130000000001</c:v>
                </c:pt>
                <c:pt idx="338">
                  <c:v>13.801130000000001</c:v>
                </c:pt>
                <c:pt idx="339">
                  <c:v>13.82713</c:v>
                </c:pt>
                <c:pt idx="340">
                  <c:v>13.85313</c:v>
                </c:pt>
                <c:pt idx="341">
                  <c:v>13.87913</c:v>
                </c:pt>
                <c:pt idx="342">
                  <c:v>13.90513</c:v>
                </c:pt>
                <c:pt idx="343">
                  <c:v>13.93113</c:v>
                </c:pt>
                <c:pt idx="344">
                  <c:v>13.957129999999999</c:v>
                </c:pt>
                <c:pt idx="345">
                  <c:v>13.983129999999999</c:v>
                </c:pt>
                <c:pt idx="346">
                  <c:v>14.009130000000001</c:v>
                </c:pt>
                <c:pt idx="347">
                  <c:v>14.035130000000001</c:v>
                </c:pt>
                <c:pt idx="348">
                  <c:v>14.06113</c:v>
                </c:pt>
                <c:pt idx="349">
                  <c:v>14.08713</c:v>
                </c:pt>
                <c:pt idx="350">
                  <c:v>14.11313</c:v>
                </c:pt>
                <c:pt idx="351">
                  <c:v>14.13913</c:v>
                </c:pt>
                <c:pt idx="352">
                  <c:v>14.16513</c:v>
                </c:pt>
                <c:pt idx="353">
                  <c:v>14.191129999999999</c:v>
                </c:pt>
                <c:pt idx="354">
                  <c:v>14.217129999999999</c:v>
                </c:pt>
                <c:pt idx="355">
                  <c:v>14.243130000000001</c:v>
                </c:pt>
                <c:pt idx="356">
                  <c:v>14.269130000000001</c:v>
                </c:pt>
                <c:pt idx="357">
                  <c:v>14.29513</c:v>
                </c:pt>
                <c:pt idx="358">
                  <c:v>14.32113</c:v>
                </c:pt>
                <c:pt idx="359">
                  <c:v>14.34713</c:v>
                </c:pt>
                <c:pt idx="360">
                  <c:v>14.37313</c:v>
                </c:pt>
                <c:pt idx="361">
                  <c:v>14.39913</c:v>
                </c:pt>
                <c:pt idx="362">
                  <c:v>14.425129999999999</c:v>
                </c:pt>
                <c:pt idx="363">
                  <c:v>14.451129999999999</c:v>
                </c:pt>
                <c:pt idx="364">
                  <c:v>14.477130000000001</c:v>
                </c:pt>
                <c:pt idx="365">
                  <c:v>14.503130000000001</c:v>
                </c:pt>
                <c:pt idx="366">
                  <c:v>14.52913</c:v>
                </c:pt>
                <c:pt idx="367">
                  <c:v>14.55513</c:v>
                </c:pt>
                <c:pt idx="368">
                  <c:v>14.58113</c:v>
                </c:pt>
                <c:pt idx="369">
                  <c:v>14.60713</c:v>
                </c:pt>
                <c:pt idx="370">
                  <c:v>14.63313</c:v>
                </c:pt>
                <c:pt idx="371">
                  <c:v>14.659129999999999</c:v>
                </c:pt>
                <c:pt idx="372">
                  <c:v>14.685129999999999</c:v>
                </c:pt>
                <c:pt idx="373">
                  <c:v>14.711130000000001</c:v>
                </c:pt>
                <c:pt idx="374">
                  <c:v>14.737130000000001</c:v>
                </c:pt>
                <c:pt idx="375">
                  <c:v>14.76313</c:v>
                </c:pt>
                <c:pt idx="376">
                  <c:v>14.78913</c:v>
                </c:pt>
                <c:pt idx="377">
                  <c:v>14.81513</c:v>
                </c:pt>
                <c:pt idx="378">
                  <c:v>14.84113</c:v>
                </c:pt>
                <c:pt idx="379">
                  <c:v>14.86713</c:v>
                </c:pt>
                <c:pt idx="380">
                  <c:v>14.893129999999999</c:v>
                </c:pt>
                <c:pt idx="381">
                  <c:v>14.919129999999999</c:v>
                </c:pt>
                <c:pt idx="382">
                  <c:v>14.945130000000001</c:v>
                </c:pt>
                <c:pt idx="383">
                  <c:v>14.97113</c:v>
                </c:pt>
                <c:pt idx="384">
                  <c:v>14.99713</c:v>
                </c:pt>
                <c:pt idx="385">
                  <c:v>15.02313</c:v>
                </c:pt>
                <c:pt idx="386">
                  <c:v>15.04913</c:v>
                </c:pt>
                <c:pt idx="387">
                  <c:v>15.07513</c:v>
                </c:pt>
                <c:pt idx="388">
                  <c:v>15.101129999999999</c:v>
                </c:pt>
                <c:pt idx="389">
                  <c:v>15.127129999999999</c:v>
                </c:pt>
                <c:pt idx="390">
                  <c:v>15.153130000000001</c:v>
                </c:pt>
                <c:pt idx="391">
                  <c:v>15.179130000000001</c:v>
                </c:pt>
                <c:pt idx="392">
                  <c:v>15.20513</c:v>
                </c:pt>
                <c:pt idx="393">
                  <c:v>15.23113</c:v>
                </c:pt>
                <c:pt idx="394">
                  <c:v>15.25713</c:v>
                </c:pt>
                <c:pt idx="395">
                  <c:v>15.28313</c:v>
                </c:pt>
                <c:pt idx="396">
                  <c:v>15.30913</c:v>
                </c:pt>
                <c:pt idx="397">
                  <c:v>15.335129999999999</c:v>
                </c:pt>
                <c:pt idx="398">
                  <c:v>15.361129999999999</c:v>
                </c:pt>
                <c:pt idx="399">
                  <c:v>15.387130000000001</c:v>
                </c:pt>
                <c:pt idx="400">
                  <c:v>15.413130000000001</c:v>
                </c:pt>
                <c:pt idx="401">
                  <c:v>15.43913</c:v>
                </c:pt>
                <c:pt idx="402">
                  <c:v>15.46513</c:v>
                </c:pt>
                <c:pt idx="403">
                  <c:v>15.49113</c:v>
                </c:pt>
                <c:pt idx="404">
                  <c:v>15.51713</c:v>
                </c:pt>
                <c:pt idx="405">
                  <c:v>15.54313</c:v>
                </c:pt>
                <c:pt idx="406">
                  <c:v>15.569129999999999</c:v>
                </c:pt>
                <c:pt idx="407">
                  <c:v>15.595129999999999</c:v>
                </c:pt>
                <c:pt idx="408">
                  <c:v>15.621130000000001</c:v>
                </c:pt>
                <c:pt idx="409">
                  <c:v>15.647130000000001</c:v>
                </c:pt>
                <c:pt idx="410">
                  <c:v>15.67313</c:v>
                </c:pt>
                <c:pt idx="411">
                  <c:v>15.69913</c:v>
                </c:pt>
                <c:pt idx="412">
                  <c:v>15.72513</c:v>
                </c:pt>
                <c:pt idx="413">
                  <c:v>15.75113</c:v>
                </c:pt>
                <c:pt idx="414">
                  <c:v>15.77713</c:v>
                </c:pt>
                <c:pt idx="415">
                  <c:v>15.803129999999999</c:v>
                </c:pt>
                <c:pt idx="416">
                  <c:v>15.829129999999999</c:v>
                </c:pt>
                <c:pt idx="417">
                  <c:v>15.855130000000001</c:v>
                </c:pt>
                <c:pt idx="418">
                  <c:v>15.881130000000001</c:v>
                </c:pt>
                <c:pt idx="419">
                  <c:v>15.90713</c:v>
                </c:pt>
                <c:pt idx="420">
                  <c:v>15.93313</c:v>
                </c:pt>
                <c:pt idx="421">
                  <c:v>15.95913</c:v>
                </c:pt>
                <c:pt idx="422">
                  <c:v>16.009512999999998</c:v>
                </c:pt>
                <c:pt idx="423">
                  <c:v>16.011130000000001</c:v>
                </c:pt>
                <c:pt idx="424">
                  <c:v>16.012129999999999</c:v>
                </c:pt>
                <c:pt idx="425">
                  <c:v>16.063130000000001</c:v>
                </c:pt>
                <c:pt idx="426">
                  <c:v>16.089130000000001</c:v>
                </c:pt>
                <c:pt idx="427">
                  <c:v>16.115130000000001</c:v>
                </c:pt>
                <c:pt idx="428">
                  <c:v>16.14113</c:v>
                </c:pt>
                <c:pt idx="429">
                  <c:v>16.16713</c:v>
                </c:pt>
                <c:pt idx="430">
                  <c:v>16.19313</c:v>
                </c:pt>
                <c:pt idx="431">
                  <c:v>16.21913</c:v>
                </c:pt>
                <c:pt idx="432">
                  <c:v>16.24513</c:v>
                </c:pt>
                <c:pt idx="433">
                  <c:v>16.271129999999999</c:v>
                </c:pt>
                <c:pt idx="434">
                  <c:v>16.297129999999999</c:v>
                </c:pt>
                <c:pt idx="435">
                  <c:v>16.323129999999999</c:v>
                </c:pt>
                <c:pt idx="436">
                  <c:v>16.349129999999999</c:v>
                </c:pt>
                <c:pt idx="437">
                  <c:v>16.375129999999999</c:v>
                </c:pt>
                <c:pt idx="438">
                  <c:v>16.401129999999998</c:v>
                </c:pt>
                <c:pt idx="439">
                  <c:v>16.427129999999998</c:v>
                </c:pt>
                <c:pt idx="440">
                  <c:v>16.453130000000002</c:v>
                </c:pt>
                <c:pt idx="441">
                  <c:v>16.479130000000001</c:v>
                </c:pt>
                <c:pt idx="442">
                  <c:v>16.505130000000001</c:v>
                </c:pt>
                <c:pt idx="443">
                  <c:v>16.531130000000001</c:v>
                </c:pt>
                <c:pt idx="444">
                  <c:v>16.557130000000001</c:v>
                </c:pt>
                <c:pt idx="445">
                  <c:v>16.583130000000001</c:v>
                </c:pt>
                <c:pt idx="446">
                  <c:v>16.60913</c:v>
                </c:pt>
                <c:pt idx="447">
                  <c:v>16.63513</c:v>
                </c:pt>
                <c:pt idx="448">
                  <c:v>16.66113</c:v>
                </c:pt>
                <c:pt idx="449">
                  <c:v>16.68713</c:v>
                </c:pt>
                <c:pt idx="450">
                  <c:v>16.71313</c:v>
                </c:pt>
                <c:pt idx="451">
                  <c:v>16.739129999999999</c:v>
                </c:pt>
                <c:pt idx="452">
                  <c:v>16.765129999999999</c:v>
                </c:pt>
                <c:pt idx="453">
                  <c:v>16.791129999999999</c:v>
                </c:pt>
                <c:pt idx="454">
                  <c:v>16.817129999999999</c:v>
                </c:pt>
                <c:pt idx="455">
                  <c:v>16.843129999999999</c:v>
                </c:pt>
                <c:pt idx="456">
                  <c:v>16.869129999999998</c:v>
                </c:pt>
                <c:pt idx="457">
                  <c:v>16.895130000000002</c:v>
                </c:pt>
                <c:pt idx="458">
                  <c:v>16.921130000000002</c:v>
                </c:pt>
                <c:pt idx="459">
                  <c:v>16.947130000000001</c:v>
                </c:pt>
                <c:pt idx="460">
                  <c:v>16.973130000000001</c:v>
                </c:pt>
                <c:pt idx="461">
                  <c:v>16.999130000000001</c:v>
                </c:pt>
                <c:pt idx="462">
                  <c:v>17.025130000000001</c:v>
                </c:pt>
                <c:pt idx="463">
                  <c:v>17.051130000000001</c:v>
                </c:pt>
                <c:pt idx="464">
                  <c:v>17.07713</c:v>
                </c:pt>
                <c:pt idx="465">
                  <c:v>17.10313</c:v>
                </c:pt>
                <c:pt idx="466">
                  <c:v>17.12913</c:v>
                </c:pt>
                <c:pt idx="467">
                  <c:v>17.15513</c:v>
                </c:pt>
                <c:pt idx="468">
                  <c:v>17.18113</c:v>
                </c:pt>
                <c:pt idx="469">
                  <c:v>17.207129999999999</c:v>
                </c:pt>
                <c:pt idx="470">
                  <c:v>17.233129999999999</c:v>
                </c:pt>
                <c:pt idx="471">
                  <c:v>17.259129999999999</c:v>
                </c:pt>
                <c:pt idx="472">
                  <c:v>17.285129999999999</c:v>
                </c:pt>
                <c:pt idx="473">
                  <c:v>17.311129999999999</c:v>
                </c:pt>
                <c:pt idx="474">
                  <c:v>17.337129999999998</c:v>
                </c:pt>
                <c:pt idx="475">
                  <c:v>17.363130000000002</c:v>
                </c:pt>
                <c:pt idx="476">
                  <c:v>17.389130000000002</c:v>
                </c:pt>
                <c:pt idx="477">
                  <c:v>17.415130000000001</c:v>
                </c:pt>
                <c:pt idx="478">
                  <c:v>17.441130000000001</c:v>
                </c:pt>
                <c:pt idx="479">
                  <c:v>17.467130000000001</c:v>
                </c:pt>
                <c:pt idx="480">
                  <c:v>17.493130000000001</c:v>
                </c:pt>
                <c:pt idx="481">
                  <c:v>17.519130000000001</c:v>
                </c:pt>
                <c:pt idx="482">
                  <c:v>17.54513</c:v>
                </c:pt>
                <c:pt idx="483">
                  <c:v>17.57113</c:v>
                </c:pt>
                <c:pt idx="484">
                  <c:v>17.59713</c:v>
                </c:pt>
                <c:pt idx="485">
                  <c:v>17.62313</c:v>
                </c:pt>
                <c:pt idx="486">
                  <c:v>17.64913</c:v>
                </c:pt>
                <c:pt idx="487">
                  <c:v>17.675129999999999</c:v>
                </c:pt>
                <c:pt idx="488">
                  <c:v>17.701129999999999</c:v>
                </c:pt>
                <c:pt idx="489">
                  <c:v>17.727129999999999</c:v>
                </c:pt>
                <c:pt idx="490">
                  <c:v>17.753129999999999</c:v>
                </c:pt>
                <c:pt idx="491">
                  <c:v>17.779129999999999</c:v>
                </c:pt>
                <c:pt idx="492">
                  <c:v>17.805129999999998</c:v>
                </c:pt>
                <c:pt idx="493">
                  <c:v>17.831130000000002</c:v>
                </c:pt>
                <c:pt idx="494">
                  <c:v>17.857130000000002</c:v>
                </c:pt>
                <c:pt idx="495">
                  <c:v>17.883130000000001</c:v>
                </c:pt>
                <c:pt idx="496">
                  <c:v>17.909130000000001</c:v>
                </c:pt>
                <c:pt idx="497">
                  <c:v>17.935130000000001</c:v>
                </c:pt>
                <c:pt idx="498">
                  <c:v>17.961130000000001</c:v>
                </c:pt>
                <c:pt idx="499">
                  <c:v>17.987130000000001</c:v>
                </c:pt>
                <c:pt idx="500">
                  <c:v>18.01313</c:v>
                </c:pt>
                <c:pt idx="501">
                  <c:v>18.03913</c:v>
                </c:pt>
                <c:pt idx="502">
                  <c:v>18.06513</c:v>
                </c:pt>
                <c:pt idx="503">
                  <c:v>18.09113</c:v>
                </c:pt>
                <c:pt idx="504">
                  <c:v>18.11713</c:v>
                </c:pt>
                <c:pt idx="505">
                  <c:v>18.143129999999999</c:v>
                </c:pt>
                <c:pt idx="506">
                  <c:v>18.169129999999999</c:v>
                </c:pt>
                <c:pt idx="507">
                  <c:v>18.195129999999999</c:v>
                </c:pt>
                <c:pt idx="508">
                  <c:v>18.221129999999999</c:v>
                </c:pt>
                <c:pt idx="509">
                  <c:v>18.247129999999999</c:v>
                </c:pt>
                <c:pt idx="510">
                  <c:v>18.273129999999998</c:v>
                </c:pt>
                <c:pt idx="511">
                  <c:v>18.299130000000002</c:v>
                </c:pt>
                <c:pt idx="512">
                  <c:v>18.325130000000001</c:v>
                </c:pt>
                <c:pt idx="513">
                  <c:v>18.351130000000001</c:v>
                </c:pt>
                <c:pt idx="514">
                  <c:v>18.377130000000001</c:v>
                </c:pt>
                <c:pt idx="515">
                  <c:v>18.403130000000001</c:v>
                </c:pt>
                <c:pt idx="516">
                  <c:v>18.429130000000001</c:v>
                </c:pt>
                <c:pt idx="517">
                  <c:v>18.45513</c:v>
                </c:pt>
                <c:pt idx="518">
                  <c:v>18.48113</c:v>
                </c:pt>
                <c:pt idx="519">
                  <c:v>18.50713</c:v>
                </c:pt>
                <c:pt idx="520">
                  <c:v>18.53313</c:v>
                </c:pt>
                <c:pt idx="521">
                  <c:v>18.55913</c:v>
                </c:pt>
                <c:pt idx="522">
                  <c:v>18.585129999999999</c:v>
                </c:pt>
                <c:pt idx="523">
                  <c:v>18.611129999999999</c:v>
                </c:pt>
                <c:pt idx="524">
                  <c:v>18.637129999999999</c:v>
                </c:pt>
                <c:pt idx="525">
                  <c:v>18.663129999999999</c:v>
                </c:pt>
                <c:pt idx="526">
                  <c:v>18.689129999999999</c:v>
                </c:pt>
                <c:pt idx="527">
                  <c:v>18.715129999999998</c:v>
                </c:pt>
                <c:pt idx="528">
                  <c:v>18.741129999999998</c:v>
                </c:pt>
                <c:pt idx="529">
                  <c:v>18.767130000000002</c:v>
                </c:pt>
                <c:pt idx="530">
                  <c:v>18.793130000000001</c:v>
                </c:pt>
                <c:pt idx="531">
                  <c:v>18.819130000000001</c:v>
                </c:pt>
                <c:pt idx="532">
                  <c:v>18.845130000000001</c:v>
                </c:pt>
                <c:pt idx="533">
                  <c:v>18.871130000000001</c:v>
                </c:pt>
                <c:pt idx="534">
                  <c:v>18.897130000000001</c:v>
                </c:pt>
                <c:pt idx="535">
                  <c:v>18.92313</c:v>
                </c:pt>
                <c:pt idx="536">
                  <c:v>18.94913</c:v>
                </c:pt>
                <c:pt idx="537">
                  <c:v>18.97513</c:v>
                </c:pt>
                <c:pt idx="538">
                  <c:v>19.00113</c:v>
                </c:pt>
                <c:pt idx="539">
                  <c:v>19.02713</c:v>
                </c:pt>
                <c:pt idx="540">
                  <c:v>19.053129999999999</c:v>
                </c:pt>
                <c:pt idx="541">
                  <c:v>19.079129999999999</c:v>
                </c:pt>
                <c:pt idx="542">
                  <c:v>19.105129999999999</c:v>
                </c:pt>
                <c:pt idx="543">
                  <c:v>19.131129999999999</c:v>
                </c:pt>
                <c:pt idx="544">
                  <c:v>19.157129999999999</c:v>
                </c:pt>
                <c:pt idx="545">
                  <c:v>19.183129999999998</c:v>
                </c:pt>
                <c:pt idx="546">
                  <c:v>19.209129999999998</c:v>
                </c:pt>
                <c:pt idx="547">
                  <c:v>19.235130000000002</c:v>
                </c:pt>
                <c:pt idx="548">
                  <c:v>19.261130000000001</c:v>
                </c:pt>
                <c:pt idx="549">
                  <c:v>19.287130000000001</c:v>
                </c:pt>
                <c:pt idx="550">
                  <c:v>19.313130000000001</c:v>
                </c:pt>
                <c:pt idx="551">
                  <c:v>19.339130000000001</c:v>
                </c:pt>
                <c:pt idx="552">
                  <c:v>19.365130000000001</c:v>
                </c:pt>
                <c:pt idx="553">
                  <c:v>19.39113</c:v>
                </c:pt>
                <c:pt idx="554">
                  <c:v>19.41713</c:v>
                </c:pt>
                <c:pt idx="555">
                  <c:v>19.44313</c:v>
                </c:pt>
                <c:pt idx="556">
                  <c:v>19.46913</c:v>
                </c:pt>
                <c:pt idx="557">
                  <c:v>19.49513</c:v>
                </c:pt>
                <c:pt idx="558">
                  <c:v>19.521129999999999</c:v>
                </c:pt>
                <c:pt idx="559">
                  <c:v>19.547129999999999</c:v>
                </c:pt>
                <c:pt idx="560">
                  <c:v>19.573129999999999</c:v>
                </c:pt>
                <c:pt idx="561">
                  <c:v>19.599129999999999</c:v>
                </c:pt>
                <c:pt idx="562">
                  <c:v>19.625129999999999</c:v>
                </c:pt>
                <c:pt idx="563">
                  <c:v>19.651129999999998</c:v>
                </c:pt>
                <c:pt idx="564">
                  <c:v>19.677129999999998</c:v>
                </c:pt>
                <c:pt idx="565">
                  <c:v>19.703130000000002</c:v>
                </c:pt>
                <c:pt idx="566">
                  <c:v>19.729130000000001</c:v>
                </c:pt>
                <c:pt idx="567">
                  <c:v>19.755130000000001</c:v>
                </c:pt>
                <c:pt idx="568">
                  <c:v>19.781130000000001</c:v>
                </c:pt>
                <c:pt idx="569">
                  <c:v>19.807130000000001</c:v>
                </c:pt>
                <c:pt idx="570">
                  <c:v>19.833130000000001</c:v>
                </c:pt>
                <c:pt idx="571">
                  <c:v>19.85913</c:v>
                </c:pt>
                <c:pt idx="572">
                  <c:v>19.88513</c:v>
                </c:pt>
                <c:pt idx="573">
                  <c:v>19.91113</c:v>
                </c:pt>
                <c:pt idx="574">
                  <c:v>19.93713</c:v>
                </c:pt>
                <c:pt idx="575">
                  <c:v>19.96313</c:v>
                </c:pt>
                <c:pt idx="576">
                  <c:v>19.989129999999999</c:v>
                </c:pt>
                <c:pt idx="577">
                  <c:v>20.015129999999999</c:v>
                </c:pt>
                <c:pt idx="578">
                  <c:v>20.041129999999999</c:v>
                </c:pt>
                <c:pt idx="579">
                  <c:v>20.067129999999999</c:v>
                </c:pt>
                <c:pt idx="580">
                  <c:v>20.093129999999999</c:v>
                </c:pt>
                <c:pt idx="581">
                  <c:v>20.119129999999998</c:v>
                </c:pt>
                <c:pt idx="582">
                  <c:v>20.145130000000002</c:v>
                </c:pt>
                <c:pt idx="583">
                  <c:v>20.171130000000002</c:v>
                </c:pt>
                <c:pt idx="584">
                  <c:v>20.197130000000001</c:v>
                </c:pt>
                <c:pt idx="585">
                  <c:v>20.223130000000001</c:v>
                </c:pt>
                <c:pt idx="586">
                  <c:v>20.249130000000001</c:v>
                </c:pt>
                <c:pt idx="587">
                  <c:v>20.275130000000001</c:v>
                </c:pt>
                <c:pt idx="588">
                  <c:v>20.301130000000001</c:v>
                </c:pt>
                <c:pt idx="589">
                  <c:v>20.32713</c:v>
                </c:pt>
                <c:pt idx="590">
                  <c:v>20.35313</c:v>
                </c:pt>
                <c:pt idx="591">
                  <c:v>20.37913</c:v>
                </c:pt>
                <c:pt idx="592">
                  <c:v>20.40513</c:v>
                </c:pt>
                <c:pt idx="593">
                  <c:v>20.43113</c:v>
                </c:pt>
                <c:pt idx="594">
                  <c:v>20.457129999999999</c:v>
                </c:pt>
                <c:pt idx="595">
                  <c:v>20.483129999999999</c:v>
                </c:pt>
                <c:pt idx="596">
                  <c:v>20.509129999999999</c:v>
                </c:pt>
                <c:pt idx="597">
                  <c:v>20.535129999999999</c:v>
                </c:pt>
                <c:pt idx="598">
                  <c:v>20.561129999999999</c:v>
                </c:pt>
                <c:pt idx="599">
                  <c:v>20.587129999999998</c:v>
                </c:pt>
                <c:pt idx="600">
                  <c:v>20.613130000000002</c:v>
                </c:pt>
                <c:pt idx="601">
                  <c:v>20.639130000000002</c:v>
                </c:pt>
                <c:pt idx="602">
                  <c:v>20.665130000000001</c:v>
                </c:pt>
                <c:pt idx="603">
                  <c:v>20.691130000000001</c:v>
                </c:pt>
                <c:pt idx="604">
                  <c:v>20.717130000000001</c:v>
                </c:pt>
                <c:pt idx="605">
                  <c:v>20.743130000000001</c:v>
                </c:pt>
                <c:pt idx="606">
                  <c:v>20.769130000000001</c:v>
                </c:pt>
                <c:pt idx="607">
                  <c:v>20.79513</c:v>
                </c:pt>
                <c:pt idx="608">
                  <c:v>20.82113</c:v>
                </c:pt>
                <c:pt idx="609">
                  <c:v>20.84713</c:v>
                </c:pt>
                <c:pt idx="610">
                  <c:v>20.87313</c:v>
                </c:pt>
                <c:pt idx="611">
                  <c:v>20.89913</c:v>
                </c:pt>
                <c:pt idx="612">
                  <c:v>20.925129999999999</c:v>
                </c:pt>
                <c:pt idx="613">
                  <c:v>20.951129999999999</c:v>
                </c:pt>
                <c:pt idx="614">
                  <c:v>20.977129999999999</c:v>
                </c:pt>
                <c:pt idx="615">
                  <c:v>21.003129999999999</c:v>
                </c:pt>
                <c:pt idx="616">
                  <c:v>21.029129999999999</c:v>
                </c:pt>
                <c:pt idx="617">
                  <c:v>21.055129999999998</c:v>
                </c:pt>
                <c:pt idx="618">
                  <c:v>21.081130000000002</c:v>
                </c:pt>
                <c:pt idx="619">
                  <c:v>21.107130000000002</c:v>
                </c:pt>
                <c:pt idx="620">
                  <c:v>21.133130000000001</c:v>
                </c:pt>
                <c:pt idx="621">
                  <c:v>21.159130000000001</c:v>
                </c:pt>
                <c:pt idx="622">
                  <c:v>21.185130000000001</c:v>
                </c:pt>
                <c:pt idx="623">
                  <c:v>21.211130000000001</c:v>
                </c:pt>
                <c:pt idx="624">
                  <c:v>21.237130000000001</c:v>
                </c:pt>
                <c:pt idx="625">
                  <c:v>21.26313</c:v>
                </c:pt>
                <c:pt idx="626">
                  <c:v>21.28913</c:v>
                </c:pt>
                <c:pt idx="627">
                  <c:v>21.339130000000001</c:v>
                </c:pt>
                <c:pt idx="628">
                  <c:v>21.34113</c:v>
                </c:pt>
                <c:pt idx="629">
                  <c:v>21.343129999999999</c:v>
                </c:pt>
                <c:pt idx="630">
                  <c:v>21.393129999999999</c:v>
                </c:pt>
                <c:pt idx="631">
                  <c:v>21.419129999999999</c:v>
                </c:pt>
                <c:pt idx="632">
                  <c:v>21.445129999999999</c:v>
                </c:pt>
                <c:pt idx="633">
                  <c:v>21.471129999999999</c:v>
                </c:pt>
                <c:pt idx="634">
                  <c:v>21.497129999999999</c:v>
                </c:pt>
                <c:pt idx="635">
                  <c:v>21.523129999999998</c:v>
                </c:pt>
                <c:pt idx="636">
                  <c:v>21.549130000000002</c:v>
                </c:pt>
                <c:pt idx="637">
                  <c:v>21.575130000000001</c:v>
                </c:pt>
                <c:pt idx="638">
                  <c:v>21.601130000000001</c:v>
                </c:pt>
                <c:pt idx="639">
                  <c:v>21.627130000000001</c:v>
                </c:pt>
                <c:pt idx="640">
                  <c:v>21.653130000000001</c:v>
                </c:pt>
                <c:pt idx="641">
                  <c:v>21.679130000000001</c:v>
                </c:pt>
                <c:pt idx="642">
                  <c:v>21.70513</c:v>
                </c:pt>
                <c:pt idx="643">
                  <c:v>21.73113</c:v>
                </c:pt>
                <c:pt idx="644">
                  <c:v>21.75713</c:v>
                </c:pt>
                <c:pt idx="645">
                  <c:v>21.78313</c:v>
                </c:pt>
                <c:pt idx="646">
                  <c:v>21.80913</c:v>
                </c:pt>
                <c:pt idx="647">
                  <c:v>21.835129999999999</c:v>
                </c:pt>
                <c:pt idx="648">
                  <c:v>21.861129999999999</c:v>
                </c:pt>
                <c:pt idx="649">
                  <c:v>21.887129999999999</c:v>
                </c:pt>
                <c:pt idx="650">
                  <c:v>21.913129999999999</c:v>
                </c:pt>
                <c:pt idx="651">
                  <c:v>21.939129999999999</c:v>
                </c:pt>
                <c:pt idx="652">
                  <c:v>21.965129999999998</c:v>
                </c:pt>
                <c:pt idx="653">
                  <c:v>21.991129999999998</c:v>
                </c:pt>
                <c:pt idx="654">
                  <c:v>22.017130000000002</c:v>
                </c:pt>
                <c:pt idx="655">
                  <c:v>22.043130000000001</c:v>
                </c:pt>
                <c:pt idx="656">
                  <c:v>22.069130000000001</c:v>
                </c:pt>
                <c:pt idx="657">
                  <c:v>22.095130000000001</c:v>
                </c:pt>
                <c:pt idx="658">
                  <c:v>22.121130000000001</c:v>
                </c:pt>
                <c:pt idx="659">
                  <c:v>22.147130000000001</c:v>
                </c:pt>
                <c:pt idx="660">
                  <c:v>22.17313</c:v>
                </c:pt>
                <c:pt idx="661">
                  <c:v>22.19913</c:v>
                </c:pt>
                <c:pt idx="662">
                  <c:v>22.22513</c:v>
                </c:pt>
                <c:pt idx="663">
                  <c:v>22.25113</c:v>
                </c:pt>
                <c:pt idx="664">
                  <c:v>22.27713</c:v>
                </c:pt>
                <c:pt idx="665">
                  <c:v>22.303129999999999</c:v>
                </c:pt>
                <c:pt idx="666">
                  <c:v>22.329129999999999</c:v>
                </c:pt>
                <c:pt idx="667">
                  <c:v>22.355129999999999</c:v>
                </c:pt>
                <c:pt idx="668">
                  <c:v>22.40513</c:v>
                </c:pt>
                <c:pt idx="669">
                  <c:v>22.407129999999999</c:v>
                </c:pt>
                <c:pt idx="670">
                  <c:v>22.409130000000001</c:v>
                </c:pt>
                <c:pt idx="671">
                  <c:v>22.459129999999998</c:v>
                </c:pt>
                <c:pt idx="672">
                  <c:v>22.485130000000002</c:v>
                </c:pt>
                <c:pt idx="673">
                  <c:v>22.511130000000001</c:v>
                </c:pt>
                <c:pt idx="674">
                  <c:v>22.537130000000001</c:v>
                </c:pt>
                <c:pt idx="675">
                  <c:v>22.563130000000001</c:v>
                </c:pt>
                <c:pt idx="676">
                  <c:v>22.589130000000001</c:v>
                </c:pt>
                <c:pt idx="677">
                  <c:v>22.615130000000001</c:v>
                </c:pt>
                <c:pt idx="678">
                  <c:v>22.64113</c:v>
                </c:pt>
                <c:pt idx="679">
                  <c:v>22.66713</c:v>
                </c:pt>
                <c:pt idx="680">
                  <c:v>22.69313</c:v>
                </c:pt>
                <c:pt idx="681">
                  <c:v>22.71913</c:v>
                </c:pt>
                <c:pt idx="682">
                  <c:v>22.74513</c:v>
                </c:pt>
                <c:pt idx="683">
                  <c:v>22.771129999999999</c:v>
                </c:pt>
                <c:pt idx="684">
                  <c:v>22.797129999999999</c:v>
                </c:pt>
                <c:pt idx="685">
                  <c:v>22.823129999999999</c:v>
                </c:pt>
                <c:pt idx="686">
                  <c:v>22.849129999999999</c:v>
                </c:pt>
                <c:pt idx="687">
                  <c:v>22.875129999999999</c:v>
                </c:pt>
                <c:pt idx="688">
                  <c:v>22.901129999999998</c:v>
                </c:pt>
                <c:pt idx="689">
                  <c:v>22.927129999999998</c:v>
                </c:pt>
                <c:pt idx="690">
                  <c:v>22.953130000000002</c:v>
                </c:pt>
                <c:pt idx="691">
                  <c:v>22.979130000000001</c:v>
                </c:pt>
                <c:pt idx="692">
                  <c:v>23.005130000000001</c:v>
                </c:pt>
                <c:pt idx="693">
                  <c:v>23.031130000000001</c:v>
                </c:pt>
                <c:pt idx="694">
                  <c:v>23.057130000000001</c:v>
                </c:pt>
                <c:pt idx="695">
                  <c:v>23.083130000000001</c:v>
                </c:pt>
                <c:pt idx="696">
                  <c:v>23.10913</c:v>
                </c:pt>
                <c:pt idx="697">
                  <c:v>23.13513</c:v>
                </c:pt>
                <c:pt idx="698">
                  <c:v>23.16113</c:v>
                </c:pt>
                <c:pt idx="699">
                  <c:v>23.18713</c:v>
                </c:pt>
                <c:pt idx="700">
                  <c:v>23.21313</c:v>
                </c:pt>
                <c:pt idx="701">
                  <c:v>23.239129999999999</c:v>
                </c:pt>
                <c:pt idx="702">
                  <c:v>23.265129999999999</c:v>
                </c:pt>
                <c:pt idx="703">
                  <c:v>23.291129999999999</c:v>
                </c:pt>
                <c:pt idx="704">
                  <c:v>23.317129999999999</c:v>
                </c:pt>
                <c:pt idx="705">
                  <c:v>23.343129999999999</c:v>
                </c:pt>
                <c:pt idx="706">
                  <c:v>23.369129999999998</c:v>
                </c:pt>
                <c:pt idx="707">
                  <c:v>23.395130000000002</c:v>
                </c:pt>
                <c:pt idx="708">
                  <c:v>23.421130000000002</c:v>
                </c:pt>
                <c:pt idx="709">
                  <c:v>23.447130000000001</c:v>
                </c:pt>
                <c:pt idx="710">
                  <c:v>23.473130000000001</c:v>
                </c:pt>
                <c:pt idx="711">
                  <c:v>23.499130000000001</c:v>
                </c:pt>
                <c:pt idx="712">
                  <c:v>23.525130000000001</c:v>
                </c:pt>
                <c:pt idx="713">
                  <c:v>23.551130000000001</c:v>
                </c:pt>
                <c:pt idx="714">
                  <c:v>23.57713</c:v>
                </c:pt>
                <c:pt idx="715">
                  <c:v>23.60313</c:v>
                </c:pt>
                <c:pt idx="716">
                  <c:v>23.62913</c:v>
                </c:pt>
                <c:pt idx="717">
                  <c:v>23.65513</c:v>
                </c:pt>
                <c:pt idx="718">
                  <c:v>23.68113</c:v>
                </c:pt>
                <c:pt idx="719">
                  <c:v>23.707129999999999</c:v>
                </c:pt>
                <c:pt idx="720">
                  <c:v>23.733129999999999</c:v>
                </c:pt>
                <c:pt idx="721">
                  <c:v>23.759129999999999</c:v>
                </c:pt>
                <c:pt idx="722">
                  <c:v>23.785129999999999</c:v>
                </c:pt>
                <c:pt idx="723">
                  <c:v>23.811129999999999</c:v>
                </c:pt>
                <c:pt idx="724">
                  <c:v>23.837129999999998</c:v>
                </c:pt>
                <c:pt idx="725">
                  <c:v>23.863130000000002</c:v>
                </c:pt>
                <c:pt idx="726">
                  <c:v>23.889130000000002</c:v>
                </c:pt>
                <c:pt idx="727">
                  <c:v>23.915130000000001</c:v>
                </c:pt>
                <c:pt idx="728">
                  <c:v>23.941130000000001</c:v>
                </c:pt>
                <c:pt idx="729">
                  <c:v>23.967130000000001</c:v>
                </c:pt>
                <c:pt idx="730">
                  <c:v>23.993130000000001</c:v>
                </c:pt>
                <c:pt idx="731">
                  <c:v>24.019130000000001</c:v>
                </c:pt>
                <c:pt idx="732">
                  <c:v>24.04513</c:v>
                </c:pt>
                <c:pt idx="733">
                  <c:v>24.07113</c:v>
                </c:pt>
                <c:pt idx="734">
                  <c:v>24.09713</c:v>
                </c:pt>
                <c:pt idx="735">
                  <c:v>24.12313</c:v>
                </c:pt>
                <c:pt idx="736">
                  <c:v>24.14913</c:v>
                </c:pt>
                <c:pt idx="737">
                  <c:v>24.175129999999999</c:v>
                </c:pt>
                <c:pt idx="738">
                  <c:v>24.201129999999999</c:v>
                </c:pt>
                <c:pt idx="739">
                  <c:v>24.227129999999999</c:v>
                </c:pt>
                <c:pt idx="740">
                  <c:v>24.253129999999999</c:v>
                </c:pt>
                <c:pt idx="741">
                  <c:v>24.279129999999999</c:v>
                </c:pt>
                <c:pt idx="742">
                  <c:v>24.305129999999998</c:v>
                </c:pt>
                <c:pt idx="743">
                  <c:v>24.331130000000002</c:v>
                </c:pt>
                <c:pt idx="744">
                  <c:v>24.357130000000002</c:v>
                </c:pt>
                <c:pt idx="745">
                  <c:v>24.383130000000001</c:v>
                </c:pt>
                <c:pt idx="746">
                  <c:v>24.409130000000001</c:v>
                </c:pt>
                <c:pt idx="747">
                  <c:v>24.435130000000001</c:v>
                </c:pt>
                <c:pt idx="748">
                  <c:v>24.461130000000001</c:v>
                </c:pt>
                <c:pt idx="749">
                  <c:v>24.487130000000001</c:v>
                </c:pt>
                <c:pt idx="750">
                  <c:v>24.51313</c:v>
                </c:pt>
                <c:pt idx="751">
                  <c:v>24.53913</c:v>
                </c:pt>
                <c:pt idx="752">
                  <c:v>24.56513</c:v>
                </c:pt>
                <c:pt idx="753">
                  <c:v>24.59113</c:v>
                </c:pt>
                <c:pt idx="754">
                  <c:v>24.61713</c:v>
                </c:pt>
                <c:pt idx="755">
                  <c:v>24.643129999999999</c:v>
                </c:pt>
                <c:pt idx="756">
                  <c:v>24.669129999999999</c:v>
                </c:pt>
                <c:pt idx="757">
                  <c:v>24.695129999999999</c:v>
                </c:pt>
                <c:pt idx="758">
                  <c:v>24.721129999999999</c:v>
                </c:pt>
                <c:pt idx="759">
                  <c:v>24.747129999999999</c:v>
                </c:pt>
                <c:pt idx="760">
                  <c:v>24.773129999999998</c:v>
                </c:pt>
                <c:pt idx="761">
                  <c:v>24.799130000000002</c:v>
                </c:pt>
                <c:pt idx="762">
                  <c:v>24.825130000000001</c:v>
                </c:pt>
                <c:pt idx="763">
                  <c:v>24.851130000000001</c:v>
                </c:pt>
                <c:pt idx="764">
                  <c:v>24.877130000000001</c:v>
                </c:pt>
                <c:pt idx="765">
                  <c:v>24.903130000000001</c:v>
                </c:pt>
                <c:pt idx="766">
                  <c:v>24.929130000000001</c:v>
                </c:pt>
                <c:pt idx="767">
                  <c:v>24.95513</c:v>
                </c:pt>
                <c:pt idx="768">
                  <c:v>24.98113</c:v>
                </c:pt>
                <c:pt idx="769">
                  <c:v>25.00713</c:v>
                </c:pt>
                <c:pt idx="770">
                  <c:v>25.03313</c:v>
                </c:pt>
                <c:pt idx="771">
                  <c:v>25.05913</c:v>
                </c:pt>
                <c:pt idx="772">
                  <c:v>25.085129999999999</c:v>
                </c:pt>
                <c:pt idx="773">
                  <c:v>25.111129999999999</c:v>
                </c:pt>
                <c:pt idx="774">
                  <c:v>25.137129999999999</c:v>
                </c:pt>
                <c:pt idx="775">
                  <c:v>25.163129999999999</c:v>
                </c:pt>
                <c:pt idx="776">
                  <c:v>25.189129999999999</c:v>
                </c:pt>
                <c:pt idx="777">
                  <c:v>25.215129999999998</c:v>
                </c:pt>
                <c:pt idx="778">
                  <c:v>25.241129999999998</c:v>
                </c:pt>
                <c:pt idx="779">
                  <c:v>25.267130000000002</c:v>
                </c:pt>
                <c:pt idx="780">
                  <c:v>25.293130000000001</c:v>
                </c:pt>
                <c:pt idx="781">
                  <c:v>25.319130000000001</c:v>
                </c:pt>
                <c:pt idx="782">
                  <c:v>25.345130000000001</c:v>
                </c:pt>
                <c:pt idx="783">
                  <c:v>25.371130000000001</c:v>
                </c:pt>
                <c:pt idx="784">
                  <c:v>25.397130000000001</c:v>
                </c:pt>
                <c:pt idx="785">
                  <c:v>25.42313</c:v>
                </c:pt>
                <c:pt idx="786">
                  <c:v>25.44913</c:v>
                </c:pt>
                <c:pt idx="787">
                  <c:v>25.47513</c:v>
                </c:pt>
                <c:pt idx="788">
                  <c:v>25.50113</c:v>
                </c:pt>
                <c:pt idx="789">
                  <c:v>25.52713</c:v>
                </c:pt>
                <c:pt idx="790">
                  <c:v>25.553129999999999</c:v>
                </c:pt>
                <c:pt idx="791">
                  <c:v>25.579129999999999</c:v>
                </c:pt>
                <c:pt idx="792">
                  <c:v>25.605129999999999</c:v>
                </c:pt>
                <c:pt idx="793">
                  <c:v>25.631129999999999</c:v>
                </c:pt>
                <c:pt idx="794">
                  <c:v>25.657129999999999</c:v>
                </c:pt>
                <c:pt idx="795">
                  <c:v>25.683129999999998</c:v>
                </c:pt>
                <c:pt idx="796">
                  <c:v>25.709129999999998</c:v>
                </c:pt>
                <c:pt idx="797">
                  <c:v>25.735130000000002</c:v>
                </c:pt>
                <c:pt idx="798">
                  <c:v>25.761130000000001</c:v>
                </c:pt>
                <c:pt idx="799">
                  <c:v>25.787130000000001</c:v>
                </c:pt>
                <c:pt idx="800">
                  <c:v>25.813130000000001</c:v>
                </c:pt>
                <c:pt idx="801">
                  <c:v>25.839130000000001</c:v>
                </c:pt>
                <c:pt idx="802">
                  <c:v>25.865130000000001</c:v>
                </c:pt>
                <c:pt idx="803">
                  <c:v>25.89113</c:v>
                </c:pt>
                <c:pt idx="804">
                  <c:v>25.91713</c:v>
                </c:pt>
                <c:pt idx="805">
                  <c:v>25.94313</c:v>
                </c:pt>
                <c:pt idx="806">
                  <c:v>25.96913</c:v>
                </c:pt>
                <c:pt idx="807">
                  <c:v>25.99513</c:v>
                </c:pt>
                <c:pt idx="808">
                  <c:v>26.021129999999999</c:v>
                </c:pt>
                <c:pt idx="809">
                  <c:v>26.047129999999999</c:v>
                </c:pt>
                <c:pt idx="810">
                  <c:v>26.073129999999999</c:v>
                </c:pt>
                <c:pt idx="811">
                  <c:v>26.099129999999999</c:v>
                </c:pt>
                <c:pt idx="812">
                  <c:v>26.125129999999999</c:v>
                </c:pt>
                <c:pt idx="813">
                  <c:v>26.151129999999998</c:v>
                </c:pt>
                <c:pt idx="814">
                  <c:v>26.177129999999998</c:v>
                </c:pt>
                <c:pt idx="815">
                  <c:v>26.203130000000002</c:v>
                </c:pt>
                <c:pt idx="816">
                  <c:v>26.229130000000001</c:v>
                </c:pt>
                <c:pt idx="817">
                  <c:v>26.255130000000001</c:v>
                </c:pt>
                <c:pt idx="818">
                  <c:v>26.281130000000001</c:v>
                </c:pt>
                <c:pt idx="819">
                  <c:v>26.307130000000001</c:v>
                </c:pt>
                <c:pt idx="820">
                  <c:v>26.333130000000001</c:v>
                </c:pt>
                <c:pt idx="821">
                  <c:v>26.35913</c:v>
                </c:pt>
                <c:pt idx="822">
                  <c:v>26.38513</c:v>
                </c:pt>
                <c:pt idx="823">
                  <c:v>26.41113</c:v>
                </c:pt>
                <c:pt idx="824">
                  <c:v>26.43713</c:v>
                </c:pt>
                <c:pt idx="825">
                  <c:v>26.46313</c:v>
                </c:pt>
                <c:pt idx="826">
                  <c:v>26.489129999999999</c:v>
                </c:pt>
                <c:pt idx="827">
                  <c:v>26.515129999999999</c:v>
                </c:pt>
                <c:pt idx="828">
                  <c:v>26.541129999999999</c:v>
                </c:pt>
                <c:pt idx="829">
                  <c:v>26.567129999999999</c:v>
                </c:pt>
                <c:pt idx="830">
                  <c:v>26.593129999999999</c:v>
                </c:pt>
                <c:pt idx="831">
                  <c:v>26.619129999999998</c:v>
                </c:pt>
                <c:pt idx="832">
                  <c:v>26.645130000000002</c:v>
                </c:pt>
                <c:pt idx="833">
                  <c:v>26.671130000000002</c:v>
                </c:pt>
                <c:pt idx="834">
                  <c:v>26.697130000000001</c:v>
                </c:pt>
                <c:pt idx="835">
                  <c:v>26.723130000000001</c:v>
                </c:pt>
                <c:pt idx="836">
                  <c:v>26.749130000000001</c:v>
                </c:pt>
                <c:pt idx="837">
                  <c:v>26.775130000000001</c:v>
                </c:pt>
                <c:pt idx="838">
                  <c:v>26.801130000000001</c:v>
                </c:pt>
                <c:pt idx="839">
                  <c:v>26.82713</c:v>
                </c:pt>
                <c:pt idx="840">
                  <c:v>26.85313</c:v>
                </c:pt>
                <c:pt idx="841">
                  <c:v>26.87913</c:v>
                </c:pt>
                <c:pt idx="842">
                  <c:v>26.90513</c:v>
                </c:pt>
                <c:pt idx="843">
                  <c:v>26.93113</c:v>
                </c:pt>
                <c:pt idx="844">
                  <c:v>26.957129999999999</c:v>
                </c:pt>
                <c:pt idx="845">
                  <c:v>26.983129999999999</c:v>
                </c:pt>
                <c:pt idx="846">
                  <c:v>27.009129999999999</c:v>
                </c:pt>
                <c:pt idx="847">
                  <c:v>27.035129999999999</c:v>
                </c:pt>
                <c:pt idx="848">
                  <c:v>27.061129999999999</c:v>
                </c:pt>
                <c:pt idx="849">
                  <c:v>27.087129999999998</c:v>
                </c:pt>
                <c:pt idx="850">
                  <c:v>27.113130000000002</c:v>
                </c:pt>
                <c:pt idx="851">
                  <c:v>27.139130000000002</c:v>
                </c:pt>
                <c:pt idx="852">
                  <c:v>27.165130000000001</c:v>
                </c:pt>
                <c:pt idx="853">
                  <c:v>27.191130000000001</c:v>
                </c:pt>
                <c:pt idx="854">
                  <c:v>27.217130000000001</c:v>
                </c:pt>
                <c:pt idx="855">
                  <c:v>27.243130000000001</c:v>
                </c:pt>
                <c:pt idx="856">
                  <c:v>27.269130000000001</c:v>
                </c:pt>
                <c:pt idx="857">
                  <c:v>27.29513</c:v>
                </c:pt>
                <c:pt idx="858">
                  <c:v>27.32113</c:v>
                </c:pt>
                <c:pt idx="859">
                  <c:v>27.34713</c:v>
                </c:pt>
                <c:pt idx="860">
                  <c:v>27.37313</c:v>
                </c:pt>
                <c:pt idx="861">
                  <c:v>27.39913</c:v>
                </c:pt>
                <c:pt idx="862">
                  <c:v>27.425129999999999</c:v>
                </c:pt>
                <c:pt idx="863">
                  <c:v>27.451129999999999</c:v>
                </c:pt>
                <c:pt idx="864">
                  <c:v>27.477129999999999</c:v>
                </c:pt>
                <c:pt idx="865">
                  <c:v>27.503129999999999</c:v>
                </c:pt>
                <c:pt idx="866">
                  <c:v>27.529129999999999</c:v>
                </c:pt>
                <c:pt idx="867">
                  <c:v>27.555129999999998</c:v>
                </c:pt>
                <c:pt idx="868">
                  <c:v>27.581130000000002</c:v>
                </c:pt>
                <c:pt idx="869">
                  <c:v>27.607130000000002</c:v>
                </c:pt>
                <c:pt idx="870">
                  <c:v>27.633130000000001</c:v>
                </c:pt>
                <c:pt idx="871">
                  <c:v>27.659130000000001</c:v>
                </c:pt>
                <c:pt idx="872">
                  <c:v>27.685130000000001</c:v>
                </c:pt>
                <c:pt idx="873">
                  <c:v>27.711130000000001</c:v>
                </c:pt>
                <c:pt idx="874">
                  <c:v>27.737130000000001</c:v>
                </c:pt>
                <c:pt idx="875">
                  <c:v>27.76313</c:v>
                </c:pt>
                <c:pt idx="876">
                  <c:v>27.78913</c:v>
                </c:pt>
                <c:pt idx="877">
                  <c:v>27.81513</c:v>
                </c:pt>
                <c:pt idx="878">
                  <c:v>27.84113</c:v>
                </c:pt>
                <c:pt idx="879">
                  <c:v>27.86713</c:v>
                </c:pt>
                <c:pt idx="880">
                  <c:v>27.893129999999999</c:v>
                </c:pt>
                <c:pt idx="881">
                  <c:v>27.919129999999999</c:v>
                </c:pt>
                <c:pt idx="882">
                  <c:v>27.945129999999999</c:v>
                </c:pt>
                <c:pt idx="883">
                  <c:v>27.971129999999999</c:v>
                </c:pt>
                <c:pt idx="884">
                  <c:v>27.997129999999999</c:v>
                </c:pt>
                <c:pt idx="885">
                  <c:v>28.023129999999998</c:v>
                </c:pt>
                <c:pt idx="886">
                  <c:v>28.049130000000002</c:v>
                </c:pt>
                <c:pt idx="887">
                  <c:v>28.075130000000001</c:v>
                </c:pt>
                <c:pt idx="888">
                  <c:v>28.101130000000001</c:v>
                </c:pt>
                <c:pt idx="889">
                  <c:v>28.127130000000001</c:v>
                </c:pt>
                <c:pt idx="890">
                  <c:v>28.153130000000001</c:v>
                </c:pt>
                <c:pt idx="891">
                  <c:v>28.179130000000001</c:v>
                </c:pt>
                <c:pt idx="892">
                  <c:v>28.20513</c:v>
                </c:pt>
                <c:pt idx="893">
                  <c:v>28.23113</c:v>
                </c:pt>
                <c:pt idx="894">
                  <c:v>28.25713</c:v>
                </c:pt>
                <c:pt idx="895">
                  <c:v>28.28313</c:v>
                </c:pt>
                <c:pt idx="896">
                  <c:v>28.30913</c:v>
                </c:pt>
                <c:pt idx="897">
                  <c:v>28.335129999999999</c:v>
                </c:pt>
                <c:pt idx="898">
                  <c:v>28.361129999999999</c:v>
                </c:pt>
                <c:pt idx="899">
                  <c:v>28.387129999999999</c:v>
                </c:pt>
                <c:pt idx="900">
                  <c:v>28.413129999999999</c:v>
                </c:pt>
                <c:pt idx="901">
                  <c:v>28.439129999999999</c:v>
                </c:pt>
                <c:pt idx="902">
                  <c:v>28.465129999999998</c:v>
                </c:pt>
                <c:pt idx="903">
                  <c:v>28.491129999999998</c:v>
                </c:pt>
                <c:pt idx="904">
                  <c:v>28.517130000000002</c:v>
                </c:pt>
                <c:pt idx="905">
                  <c:v>28.543130000000001</c:v>
                </c:pt>
                <c:pt idx="906">
                  <c:v>28.569130000000001</c:v>
                </c:pt>
                <c:pt idx="907">
                  <c:v>28.595130000000001</c:v>
                </c:pt>
                <c:pt idx="908">
                  <c:v>28.621130000000001</c:v>
                </c:pt>
                <c:pt idx="909">
                  <c:v>28.647130000000001</c:v>
                </c:pt>
                <c:pt idx="910">
                  <c:v>28.67313</c:v>
                </c:pt>
                <c:pt idx="911">
                  <c:v>28.69913</c:v>
                </c:pt>
                <c:pt idx="912">
                  <c:v>28.72513</c:v>
                </c:pt>
                <c:pt idx="913">
                  <c:v>28.75113</c:v>
                </c:pt>
                <c:pt idx="914">
                  <c:v>28.77713</c:v>
                </c:pt>
                <c:pt idx="915">
                  <c:v>28.803129999999999</c:v>
                </c:pt>
                <c:pt idx="916">
                  <c:v>28.829129999999999</c:v>
                </c:pt>
                <c:pt idx="917">
                  <c:v>28.855129999999999</c:v>
                </c:pt>
                <c:pt idx="918">
                  <c:v>28.881129999999999</c:v>
                </c:pt>
                <c:pt idx="919">
                  <c:v>28.907129999999999</c:v>
                </c:pt>
                <c:pt idx="920">
                  <c:v>28.933129999999998</c:v>
                </c:pt>
                <c:pt idx="921">
                  <c:v>28.959129999999998</c:v>
                </c:pt>
                <c:pt idx="922">
                  <c:v>28.985130000000002</c:v>
                </c:pt>
                <c:pt idx="923">
                  <c:v>29.011130000000001</c:v>
                </c:pt>
                <c:pt idx="924">
                  <c:v>29.037130000000001</c:v>
                </c:pt>
                <c:pt idx="925">
                  <c:v>29.063130000000001</c:v>
                </c:pt>
                <c:pt idx="926">
                  <c:v>29.089130000000001</c:v>
                </c:pt>
                <c:pt idx="927">
                  <c:v>29.115130000000001</c:v>
                </c:pt>
                <c:pt idx="928">
                  <c:v>29.14113</c:v>
                </c:pt>
                <c:pt idx="929">
                  <c:v>29.16713</c:v>
                </c:pt>
                <c:pt idx="930">
                  <c:v>29.19313</c:v>
                </c:pt>
                <c:pt idx="931">
                  <c:v>29.21913</c:v>
                </c:pt>
                <c:pt idx="932">
                  <c:v>29.24513</c:v>
                </c:pt>
                <c:pt idx="933">
                  <c:v>29.271129999999999</c:v>
                </c:pt>
                <c:pt idx="934">
                  <c:v>29.297129999999999</c:v>
                </c:pt>
                <c:pt idx="935">
                  <c:v>29.323129999999999</c:v>
                </c:pt>
                <c:pt idx="936">
                  <c:v>29.349129999999999</c:v>
                </c:pt>
                <c:pt idx="937">
                  <c:v>29.375129999999999</c:v>
                </c:pt>
                <c:pt idx="938">
                  <c:v>29.401129999999998</c:v>
                </c:pt>
                <c:pt idx="939">
                  <c:v>29.427129999999998</c:v>
                </c:pt>
                <c:pt idx="940">
                  <c:v>29.453130000000002</c:v>
                </c:pt>
                <c:pt idx="941">
                  <c:v>29.479130000000001</c:v>
                </c:pt>
                <c:pt idx="942">
                  <c:v>29.505130000000001</c:v>
                </c:pt>
                <c:pt idx="943">
                  <c:v>29.531130000000001</c:v>
                </c:pt>
                <c:pt idx="944">
                  <c:v>29.557130000000001</c:v>
                </c:pt>
                <c:pt idx="945">
                  <c:v>29.583130000000001</c:v>
                </c:pt>
                <c:pt idx="946">
                  <c:v>29.60913</c:v>
                </c:pt>
                <c:pt idx="947">
                  <c:v>29.63513</c:v>
                </c:pt>
                <c:pt idx="948">
                  <c:v>29.66113</c:v>
                </c:pt>
                <c:pt idx="949">
                  <c:v>29.68713</c:v>
                </c:pt>
                <c:pt idx="950">
                  <c:v>29.71313</c:v>
                </c:pt>
                <c:pt idx="951">
                  <c:v>29.739129999999999</c:v>
                </c:pt>
                <c:pt idx="952">
                  <c:v>29.765129999999999</c:v>
                </c:pt>
                <c:pt idx="953">
                  <c:v>29.791129999999999</c:v>
                </c:pt>
                <c:pt idx="954">
                  <c:v>29.817129999999999</c:v>
                </c:pt>
                <c:pt idx="955">
                  <c:v>29.843129999999999</c:v>
                </c:pt>
                <c:pt idx="956">
                  <c:v>29.869129999999998</c:v>
                </c:pt>
                <c:pt idx="957">
                  <c:v>29.895130000000002</c:v>
                </c:pt>
                <c:pt idx="958">
                  <c:v>29.921130000000002</c:v>
                </c:pt>
                <c:pt idx="959">
                  <c:v>29.947130000000001</c:v>
                </c:pt>
                <c:pt idx="960">
                  <c:v>29.973130000000001</c:v>
                </c:pt>
                <c:pt idx="961">
                  <c:v>29.999130000000001</c:v>
                </c:pt>
                <c:pt idx="962">
                  <c:v>30.025130000000001</c:v>
                </c:pt>
                <c:pt idx="963">
                  <c:v>30.051130000000001</c:v>
                </c:pt>
                <c:pt idx="964">
                  <c:v>30.07713</c:v>
                </c:pt>
                <c:pt idx="965">
                  <c:v>30.10313</c:v>
                </c:pt>
                <c:pt idx="966">
                  <c:v>30.12913</c:v>
                </c:pt>
                <c:pt idx="967">
                  <c:v>30.15513</c:v>
                </c:pt>
                <c:pt idx="968">
                  <c:v>30.18113</c:v>
                </c:pt>
                <c:pt idx="969">
                  <c:v>30.207129999999999</c:v>
                </c:pt>
                <c:pt idx="970">
                  <c:v>30.233129999999999</c:v>
                </c:pt>
                <c:pt idx="971">
                  <c:v>30.259129999999999</c:v>
                </c:pt>
                <c:pt idx="972">
                  <c:v>30.285129999999999</c:v>
                </c:pt>
                <c:pt idx="973">
                  <c:v>30.311129999999999</c:v>
                </c:pt>
                <c:pt idx="974">
                  <c:v>30.337129999999998</c:v>
                </c:pt>
                <c:pt idx="975">
                  <c:v>30.363130000000002</c:v>
                </c:pt>
                <c:pt idx="976">
                  <c:v>30.389130000000002</c:v>
                </c:pt>
                <c:pt idx="977">
                  <c:v>30.415130000000001</c:v>
                </c:pt>
                <c:pt idx="978">
                  <c:v>30.441130000000001</c:v>
                </c:pt>
                <c:pt idx="979">
                  <c:v>30.467130000000001</c:v>
                </c:pt>
                <c:pt idx="980">
                  <c:v>30.493130000000001</c:v>
                </c:pt>
                <c:pt idx="981">
                  <c:v>30.519130000000001</c:v>
                </c:pt>
                <c:pt idx="982">
                  <c:v>30.54513</c:v>
                </c:pt>
                <c:pt idx="983">
                  <c:v>30.57113</c:v>
                </c:pt>
                <c:pt idx="984">
                  <c:v>30.59713</c:v>
                </c:pt>
                <c:pt idx="985">
                  <c:v>30.62313</c:v>
                </c:pt>
                <c:pt idx="986">
                  <c:v>30.64913</c:v>
                </c:pt>
                <c:pt idx="987">
                  <c:v>30.675129999999999</c:v>
                </c:pt>
                <c:pt idx="988">
                  <c:v>30.701129999999999</c:v>
                </c:pt>
                <c:pt idx="989">
                  <c:v>30.727129999999999</c:v>
                </c:pt>
                <c:pt idx="990">
                  <c:v>30.753129999999999</c:v>
                </c:pt>
                <c:pt idx="991">
                  <c:v>30.779129999999999</c:v>
                </c:pt>
                <c:pt idx="992">
                  <c:v>30.805129999999998</c:v>
                </c:pt>
                <c:pt idx="993">
                  <c:v>30.831130000000002</c:v>
                </c:pt>
                <c:pt idx="994">
                  <c:v>30.857130000000002</c:v>
                </c:pt>
                <c:pt idx="995">
                  <c:v>30.883130000000001</c:v>
                </c:pt>
                <c:pt idx="996">
                  <c:v>30.909130000000001</c:v>
                </c:pt>
                <c:pt idx="997">
                  <c:v>30.935130000000001</c:v>
                </c:pt>
                <c:pt idx="998">
                  <c:v>30.961130000000001</c:v>
                </c:pt>
                <c:pt idx="999">
                  <c:v>30.987130000000001</c:v>
                </c:pt>
                <c:pt idx="1000">
                  <c:v>31.01313</c:v>
                </c:pt>
                <c:pt idx="1001">
                  <c:v>31.03913</c:v>
                </c:pt>
                <c:pt idx="1002">
                  <c:v>31.06513</c:v>
                </c:pt>
                <c:pt idx="1003">
                  <c:v>31.09113</c:v>
                </c:pt>
                <c:pt idx="1004">
                  <c:v>31.11713</c:v>
                </c:pt>
                <c:pt idx="1005">
                  <c:v>31.143129999999999</c:v>
                </c:pt>
                <c:pt idx="1006">
                  <c:v>31.169129999999999</c:v>
                </c:pt>
                <c:pt idx="1007">
                  <c:v>31.195129999999999</c:v>
                </c:pt>
                <c:pt idx="1008">
                  <c:v>31.221129999999999</c:v>
                </c:pt>
                <c:pt idx="1009">
                  <c:v>31.247129999999999</c:v>
                </c:pt>
                <c:pt idx="1010">
                  <c:v>31.273129999999998</c:v>
                </c:pt>
                <c:pt idx="1011">
                  <c:v>31.299130000000002</c:v>
                </c:pt>
                <c:pt idx="1012">
                  <c:v>31.325130000000001</c:v>
                </c:pt>
                <c:pt idx="1013">
                  <c:v>31.351130000000001</c:v>
                </c:pt>
                <c:pt idx="1014">
                  <c:v>31.377130000000001</c:v>
                </c:pt>
                <c:pt idx="1015">
                  <c:v>31.403130000000001</c:v>
                </c:pt>
                <c:pt idx="1016">
                  <c:v>31.429130000000001</c:v>
                </c:pt>
                <c:pt idx="1017">
                  <c:v>31.45513</c:v>
                </c:pt>
                <c:pt idx="1018">
                  <c:v>31.48113</c:v>
                </c:pt>
                <c:pt idx="1019">
                  <c:v>31.50713</c:v>
                </c:pt>
                <c:pt idx="1020">
                  <c:v>31.53313</c:v>
                </c:pt>
                <c:pt idx="1021">
                  <c:v>31.55913</c:v>
                </c:pt>
                <c:pt idx="1022">
                  <c:v>31.585129999999999</c:v>
                </c:pt>
                <c:pt idx="1023">
                  <c:v>31.611129999999999</c:v>
                </c:pt>
                <c:pt idx="1024">
                  <c:v>31.637129999999999</c:v>
                </c:pt>
                <c:pt idx="1025">
                  <c:v>31.663129999999999</c:v>
                </c:pt>
                <c:pt idx="1026">
                  <c:v>31.689129999999999</c:v>
                </c:pt>
                <c:pt idx="1027">
                  <c:v>31.715129999999998</c:v>
                </c:pt>
                <c:pt idx="1028">
                  <c:v>31.741129999999998</c:v>
                </c:pt>
                <c:pt idx="1029">
                  <c:v>31.767130000000002</c:v>
                </c:pt>
                <c:pt idx="1030">
                  <c:v>31.793130000000001</c:v>
                </c:pt>
                <c:pt idx="1031">
                  <c:v>31.819130000000001</c:v>
                </c:pt>
                <c:pt idx="1032">
                  <c:v>31.845130000000001</c:v>
                </c:pt>
                <c:pt idx="1033">
                  <c:v>31.871130000000001</c:v>
                </c:pt>
                <c:pt idx="1034">
                  <c:v>31.897130000000001</c:v>
                </c:pt>
                <c:pt idx="1035">
                  <c:v>31.92313</c:v>
                </c:pt>
                <c:pt idx="1036">
                  <c:v>31.94913</c:v>
                </c:pt>
                <c:pt idx="1037">
                  <c:v>31.97513</c:v>
                </c:pt>
                <c:pt idx="1038">
                  <c:v>32.001130000000003</c:v>
                </c:pt>
                <c:pt idx="1039">
                  <c:v>32.02713</c:v>
                </c:pt>
                <c:pt idx="1040">
                  <c:v>32.053130000000003</c:v>
                </c:pt>
                <c:pt idx="1041">
                  <c:v>32.079129999999999</c:v>
                </c:pt>
                <c:pt idx="1042">
                  <c:v>32.105130000000003</c:v>
                </c:pt>
                <c:pt idx="1043">
                  <c:v>32.131129999999999</c:v>
                </c:pt>
                <c:pt idx="1044">
                  <c:v>32.157130000000002</c:v>
                </c:pt>
                <c:pt idx="1045">
                  <c:v>32.183129999999998</c:v>
                </c:pt>
                <c:pt idx="1046">
                  <c:v>32.209130000000002</c:v>
                </c:pt>
                <c:pt idx="1047">
                  <c:v>32.235129999999998</c:v>
                </c:pt>
                <c:pt idx="1048">
                  <c:v>32.261130000000001</c:v>
                </c:pt>
                <c:pt idx="1049">
                  <c:v>32.287129999999998</c:v>
                </c:pt>
                <c:pt idx="1050">
                  <c:v>32.311300000000003</c:v>
                </c:pt>
                <c:pt idx="1051">
                  <c:v>32.32</c:v>
                </c:pt>
                <c:pt idx="1052">
                  <c:v>32.325130000000001</c:v>
                </c:pt>
                <c:pt idx="1053">
                  <c:v>32.391129999999997</c:v>
                </c:pt>
                <c:pt idx="1054">
                  <c:v>32.41713</c:v>
                </c:pt>
                <c:pt idx="1055">
                  <c:v>32.443129999999996</c:v>
                </c:pt>
                <c:pt idx="1056">
                  <c:v>32.46913</c:v>
                </c:pt>
                <c:pt idx="1057">
                  <c:v>32.495130000000003</c:v>
                </c:pt>
                <c:pt idx="1058">
                  <c:v>32.521129999999999</c:v>
                </c:pt>
                <c:pt idx="1059">
                  <c:v>32.547130000000003</c:v>
                </c:pt>
                <c:pt idx="1060">
                  <c:v>32.573129999999999</c:v>
                </c:pt>
                <c:pt idx="1061">
                  <c:v>32.599130000000002</c:v>
                </c:pt>
                <c:pt idx="1062">
                  <c:v>32.625129999999999</c:v>
                </c:pt>
                <c:pt idx="1063">
                  <c:v>32.651130000000002</c:v>
                </c:pt>
                <c:pt idx="1064">
                  <c:v>32.677129999999998</c:v>
                </c:pt>
                <c:pt idx="1065">
                  <c:v>32.703130000000002</c:v>
                </c:pt>
                <c:pt idx="1066">
                  <c:v>32.729129999999998</c:v>
                </c:pt>
                <c:pt idx="1067">
                  <c:v>32.755130000000001</c:v>
                </c:pt>
                <c:pt idx="1068">
                  <c:v>32.781129999999997</c:v>
                </c:pt>
                <c:pt idx="1069">
                  <c:v>32.807130000000001</c:v>
                </c:pt>
                <c:pt idx="1070">
                  <c:v>32.833129999999997</c:v>
                </c:pt>
                <c:pt idx="1071">
                  <c:v>32.85913</c:v>
                </c:pt>
                <c:pt idx="1072">
                  <c:v>32.885129999999997</c:v>
                </c:pt>
                <c:pt idx="1073">
                  <c:v>32.91113</c:v>
                </c:pt>
                <c:pt idx="1074">
                  <c:v>32.937130000000003</c:v>
                </c:pt>
                <c:pt idx="1075">
                  <c:v>32.96313</c:v>
                </c:pt>
                <c:pt idx="1076">
                  <c:v>32.989130000000003</c:v>
                </c:pt>
                <c:pt idx="1077">
                  <c:v>33.015129999999999</c:v>
                </c:pt>
                <c:pt idx="1078">
                  <c:v>33.041130000000003</c:v>
                </c:pt>
                <c:pt idx="1079">
                  <c:v>33.067129999999999</c:v>
                </c:pt>
                <c:pt idx="1080">
                  <c:v>33.093130000000002</c:v>
                </c:pt>
                <c:pt idx="1081">
                  <c:v>33.119129999999998</c:v>
                </c:pt>
                <c:pt idx="1082">
                  <c:v>33.145130000000002</c:v>
                </c:pt>
                <c:pt idx="1083">
                  <c:v>33.171129999999998</c:v>
                </c:pt>
                <c:pt idx="1084">
                  <c:v>33.197130000000001</c:v>
                </c:pt>
                <c:pt idx="1085">
                  <c:v>33.223129999999998</c:v>
                </c:pt>
                <c:pt idx="1086">
                  <c:v>33.249130000000001</c:v>
                </c:pt>
                <c:pt idx="1087">
                  <c:v>33.275129999999997</c:v>
                </c:pt>
                <c:pt idx="1088">
                  <c:v>33.301130000000001</c:v>
                </c:pt>
                <c:pt idx="1089">
                  <c:v>33.327129999999997</c:v>
                </c:pt>
                <c:pt idx="1090">
                  <c:v>33.35313</c:v>
                </c:pt>
                <c:pt idx="1091">
                  <c:v>33.379130000000004</c:v>
                </c:pt>
                <c:pt idx="1092">
                  <c:v>33.40513</c:v>
                </c:pt>
                <c:pt idx="1093">
                  <c:v>33.431130000000003</c:v>
                </c:pt>
                <c:pt idx="1094">
                  <c:v>33.457129999999999</c:v>
                </c:pt>
                <c:pt idx="1095">
                  <c:v>33.483130000000003</c:v>
                </c:pt>
                <c:pt idx="1096">
                  <c:v>33.509129999999999</c:v>
                </c:pt>
                <c:pt idx="1097">
                  <c:v>33.535130000000002</c:v>
                </c:pt>
                <c:pt idx="1098">
                  <c:v>33.561129999999999</c:v>
                </c:pt>
                <c:pt idx="1099">
                  <c:v>33.587130000000002</c:v>
                </c:pt>
                <c:pt idx="1100">
                  <c:v>33.613129999999998</c:v>
                </c:pt>
                <c:pt idx="1101">
                  <c:v>33.639130000000002</c:v>
                </c:pt>
                <c:pt idx="1102">
                  <c:v>33.665129999999998</c:v>
                </c:pt>
                <c:pt idx="1103">
                  <c:v>33.691130000000001</c:v>
                </c:pt>
                <c:pt idx="1104">
                  <c:v>33.717129999999997</c:v>
                </c:pt>
                <c:pt idx="1105">
                  <c:v>33.743130000000001</c:v>
                </c:pt>
                <c:pt idx="1106">
                  <c:v>33.769129999999997</c:v>
                </c:pt>
                <c:pt idx="1107">
                  <c:v>33.79513</c:v>
                </c:pt>
                <c:pt idx="1108">
                  <c:v>33.821129999999997</c:v>
                </c:pt>
                <c:pt idx="1109">
                  <c:v>33.84713</c:v>
                </c:pt>
                <c:pt idx="1110">
                  <c:v>33.873130000000003</c:v>
                </c:pt>
                <c:pt idx="1111">
                  <c:v>33.89913</c:v>
                </c:pt>
                <c:pt idx="1112">
                  <c:v>33.925130000000003</c:v>
                </c:pt>
                <c:pt idx="1113">
                  <c:v>33.951129999999999</c:v>
                </c:pt>
                <c:pt idx="1114">
                  <c:v>33.977130000000002</c:v>
                </c:pt>
                <c:pt idx="1115">
                  <c:v>34.003129999999999</c:v>
                </c:pt>
                <c:pt idx="1116">
                  <c:v>34.029130000000002</c:v>
                </c:pt>
                <c:pt idx="1117">
                  <c:v>34.055129999999998</c:v>
                </c:pt>
                <c:pt idx="1118">
                  <c:v>34.081130000000002</c:v>
                </c:pt>
                <c:pt idx="1119">
                  <c:v>34.107129999999998</c:v>
                </c:pt>
                <c:pt idx="1120">
                  <c:v>34.133130000000001</c:v>
                </c:pt>
                <c:pt idx="1121">
                  <c:v>34.159129999999998</c:v>
                </c:pt>
                <c:pt idx="1122">
                  <c:v>34.185130000000001</c:v>
                </c:pt>
                <c:pt idx="1123">
                  <c:v>34.211129999999997</c:v>
                </c:pt>
                <c:pt idx="1124">
                  <c:v>34.237130000000001</c:v>
                </c:pt>
                <c:pt idx="1125">
                  <c:v>34.263129999999997</c:v>
                </c:pt>
                <c:pt idx="1126">
                  <c:v>34.28913</c:v>
                </c:pt>
                <c:pt idx="1127">
                  <c:v>34.315130000000003</c:v>
                </c:pt>
                <c:pt idx="1128">
                  <c:v>34.34113</c:v>
                </c:pt>
                <c:pt idx="1129">
                  <c:v>34.367130000000003</c:v>
                </c:pt>
                <c:pt idx="1130">
                  <c:v>34.393129999999999</c:v>
                </c:pt>
                <c:pt idx="1131">
                  <c:v>34.419130000000003</c:v>
                </c:pt>
                <c:pt idx="1132">
                  <c:v>34.445129999999999</c:v>
                </c:pt>
                <c:pt idx="1133">
                  <c:v>34.471130000000002</c:v>
                </c:pt>
                <c:pt idx="1134">
                  <c:v>34.497129999999999</c:v>
                </c:pt>
                <c:pt idx="1135">
                  <c:v>34.523130000000002</c:v>
                </c:pt>
                <c:pt idx="1136">
                  <c:v>34.549129999999998</c:v>
                </c:pt>
                <c:pt idx="1137">
                  <c:v>34.575130000000001</c:v>
                </c:pt>
                <c:pt idx="1138">
                  <c:v>34.601129999999998</c:v>
                </c:pt>
                <c:pt idx="1139">
                  <c:v>34.627130000000001</c:v>
                </c:pt>
                <c:pt idx="1140">
                  <c:v>34.653129999999997</c:v>
                </c:pt>
                <c:pt idx="1141">
                  <c:v>34.679130000000001</c:v>
                </c:pt>
                <c:pt idx="1142">
                  <c:v>34.705129999999997</c:v>
                </c:pt>
                <c:pt idx="1143">
                  <c:v>34.73113</c:v>
                </c:pt>
                <c:pt idx="1144">
                  <c:v>34.757129999999997</c:v>
                </c:pt>
                <c:pt idx="1145">
                  <c:v>34.78313</c:v>
                </c:pt>
                <c:pt idx="1146">
                  <c:v>34.809130000000003</c:v>
                </c:pt>
                <c:pt idx="1147">
                  <c:v>34.835129999999999</c:v>
                </c:pt>
                <c:pt idx="1148">
                  <c:v>34.861130000000003</c:v>
                </c:pt>
                <c:pt idx="1149">
                  <c:v>34.887129999999999</c:v>
                </c:pt>
                <c:pt idx="1150">
                  <c:v>34.913130000000002</c:v>
                </c:pt>
                <c:pt idx="1151">
                  <c:v>34.939129999999999</c:v>
                </c:pt>
                <c:pt idx="1152">
                  <c:v>34.965130000000002</c:v>
                </c:pt>
                <c:pt idx="1153">
                  <c:v>34.991129999999998</c:v>
                </c:pt>
                <c:pt idx="1154">
                  <c:v>35.017130000000002</c:v>
                </c:pt>
                <c:pt idx="1155">
                  <c:v>35.043129999999998</c:v>
                </c:pt>
                <c:pt idx="1156">
                  <c:v>35.069130000000001</c:v>
                </c:pt>
                <c:pt idx="1157">
                  <c:v>35.095129999999997</c:v>
                </c:pt>
                <c:pt idx="1158">
                  <c:v>35.121130000000001</c:v>
                </c:pt>
                <c:pt idx="1159">
                  <c:v>35.147129999999997</c:v>
                </c:pt>
                <c:pt idx="1160">
                  <c:v>35.17313</c:v>
                </c:pt>
                <c:pt idx="1161">
                  <c:v>35.199129999999997</c:v>
                </c:pt>
                <c:pt idx="1162">
                  <c:v>35.22513</c:v>
                </c:pt>
                <c:pt idx="1163">
                  <c:v>35.251130000000003</c:v>
                </c:pt>
                <c:pt idx="1164">
                  <c:v>35.27713</c:v>
                </c:pt>
                <c:pt idx="1165">
                  <c:v>35.303130000000003</c:v>
                </c:pt>
                <c:pt idx="1166">
                  <c:v>35.329129999999999</c:v>
                </c:pt>
                <c:pt idx="1167">
                  <c:v>35.355130000000003</c:v>
                </c:pt>
                <c:pt idx="1168">
                  <c:v>35.381129999999999</c:v>
                </c:pt>
                <c:pt idx="1169">
                  <c:v>35.407130000000002</c:v>
                </c:pt>
                <c:pt idx="1170">
                  <c:v>35.433129999999998</c:v>
                </c:pt>
                <c:pt idx="1171">
                  <c:v>35.459130000000002</c:v>
                </c:pt>
                <c:pt idx="1172">
                  <c:v>35.485129999999998</c:v>
                </c:pt>
                <c:pt idx="1173">
                  <c:v>35.511130000000001</c:v>
                </c:pt>
                <c:pt idx="1174">
                  <c:v>35.537129999999998</c:v>
                </c:pt>
                <c:pt idx="1175">
                  <c:v>35.563130000000001</c:v>
                </c:pt>
                <c:pt idx="1176">
                  <c:v>35.589129999999997</c:v>
                </c:pt>
                <c:pt idx="1177">
                  <c:v>35.615130000000001</c:v>
                </c:pt>
                <c:pt idx="1178">
                  <c:v>35.641129999999997</c:v>
                </c:pt>
                <c:pt idx="1179">
                  <c:v>35.66713</c:v>
                </c:pt>
                <c:pt idx="1180">
                  <c:v>35.693129999999996</c:v>
                </c:pt>
                <c:pt idx="1181">
                  <c:v>35.71913</c:v>
                </c:pt>
                <c:pt idx="1182">
                  <c:v>35.745130000000003</c:v>
                </c:pt>
                <c:pt idx="1183">
                  <c:v>35.771129999999999</c:v>
                </c:pt>
                <c:pt idx="1184">
                  <c:v>35.797130000000003</c:v>
                </c:pt>
                <c:pt idx="1185">
                  <c:v>35.823129999999999</c:v>
                </c:pt>
                <c:pt idx="1186">
                  <c:v>35.849130000000002</c:v>
                </c:pt>
                <c:pt idx="1187">
                  <c:v>35.875129999999999</c:v>
                </c:pt>
                <c:pt idx="1188">
                  <c:v>35.901130000000002</c:v>
                </c:pt>
                <c:pt idx="1189">
                  <c:v>35.927129999999998</c:v>
                </c:pt>
                <c:pt idx="1190">
                  <c:v>35.953130000000002</c:v>
                </c:pt>
                <c:pt idx="1191">
                  <c:v>35.979129999999998</c:v>
                </c:pt>
                <c:pt idx="1192">
                  <c:v>36.005130000000001</c:v>
                </c:pt>
                <c:pt idx="1193">
                  <c:v>36.031129999999997</c:v>
                </c:pt>
                <c:pt idx="1194">
                  <c:v>36.057130000000001</c:v>
                </c:pt>
                <c:pt idx="1195">
                  <c:v>36.083129999999997</c:v>
                </c:pt>
                <c:pt idx="1196">
                  <c:v>36.10913</c:v>
                </c:pt>
                <c:pt idx="1197">
                  <c:v>36.135129999999997</c:v>
                </c:pt>
                <c:pt idx="1198">
                  <c:v>36.16113</c:v>
                </c:pt>
                <c:pt idx="1199">
                  <c:v>36.187130000000003</c:v>
                </c:pt>
                <c:pt idx="1200">
                  <c:v>36.21313</c:v>
                </c:pt>
                <c:pt idx="1201">
                  <c:v>36.239130000000003</c:v>
                </c:pt>
                <c:pt idx="1202">
                  <c:v>36.265129999999999</c:v>
                </c:pt>
                <c:pt idx="1203">
                  <c:v>36.291130000000003</c:v>
                </c:pt>
                <c:pt idx="1204">
                  <c:v>36.317129999999999</c:v>
                </c:pt>
                <c:pt idx="1205">
                  <c:v>36.343130000000002</c:v>
                </c:pt>
                <c:pt idx="1206">
                  <c:v>36.369129999999998</c:v>
                </c:pt>
                <c:pt idx="1207">
                  <c:v>36.395130000000002</c:v>
                </c:pt>
                <c:pt idx="1208">
                  <c:v>36.421129999999998</c:v>
                </c:pt>
                <c:pt idx="1209">
                  <c:v>36.447130000000001</c:v>
                </c:pt>
                <c:pt idx="1210">
                  <c:v>36.473129999999998</c:v>
                </c:pt>
                <c:pt idx="1211">
                  <c:v>36.499130000000001</c:v>
                </c:pt>
                <c:pt idx="1212">
                  <c:v>36.525129999999997</c:v>
                </c:pt>
                <c:pt idx="1213">
                  <c:v>36.551130000000001</c:v>
                </c:pt>
                <c:pt idx="1214">
                  <c:v>36.577129999999997</c:v>
                </c:pt>
                <c:pt idx="1215">
                  <c:v>36.60313</c:v>
                </c:pt>
                <c:pt idx="1216">
                  <c:v>36.629130000000004</c:v>
                </c:pt>
                <c:pt idx="1217">
                  <c:v>36.65513</c:v>
                </c:pt>
                <c:pt idx="1218">
                  <c:v>36.708300000000001</c:v>
                </c:pt>
                <c:pt idx="1219">
                  <c:v>36.711300000000001</c:v>
                </c:pt>
                <c:pt idx="1220">
                  <c:v>36.71313</c:v>
                </c:pt>
                <c:pt idx="1221">
                  <c:v>36.759129999999999</c:v>
                </c:pt>
                <c:pt idx="1222">
                  <c:v>36.785130000000002</c:v>
                </c:pt>
                <c:pt idx="1223">
                  <c:v>36.811129999999999</c:v>
                </c:pt>
                <c:pt idx="1224">
                  <c:v>36.837130000000002</c:v>
                </c:pt>
                <c:pt idx="1225">
                  <c:v>36.863129999999998</c:v>
                </c:pt>
                <c:pt idx="1226">
                  <c:v>36.889130000000002</c:v>
                </c:pt>
                <c:pt idx="1227">
                  <c:v>36.915129999999998</c:v>
                </c:pt>
                <c:pt idx="1228">
                  <c:v>36.941130000000001</c:v>
                </c:pt>
                <c:pt idx="1229">
                  <c:v>36.967129999999997</c:v>
                </c:pt>
                <c:pt idx="1230">
                  <c:v>36.993130000000001</c:v>
                </c:pt>
                <c:pt idx="1231">
                  <c:v>37.019129999999997</c:v>
                </c:pt>
                <c:pt idx="1232">
                  <c:v>37.04513</c:v>
                </c:pt>
                <c:pt idx="1233">
                  <c:v>37.071129999999997</c:v>
                </c:pt>
                <c:pt idx="1234">
                  <c:v>37.09713</c:v>
                </c:pt>
                <c:pt idx="1235">
                  <c:v>37.123130000000003</c:v>
                </c:pt>
                <c:pt idx="1236">
                  <c:v>37.14913</c:v>
                </c:pt>
                <c:pt idx="1237">
                  <c:v>37.175130000000003</c:v>
                </c:pt>
                <c:pt idx="1238">
                  <c:v>37.201129999999999</c:v>
                </c:pt>
                <c:pt idx="1239">
                  <c:v>37.227130000000002</c:v>
                </c:pt>
                <c:pt idx="1240">
                  <c:v>37.253129999999999</c:v>
                </c:pt>
                <c:pt idx="1241">
                  <c:v>37.279130000000002</c:v>
                </c:pt>
                <c:pt idx="1242">
                  <c:v>37.305129999999998</c:v>
                </c:pt>
                <c:pt idx="1243">
                  <c:v>37.331130000000002</c:v>
                </c:pt>
                <c:pt idx="1244">
                  <c:v>37.357129999999998</c:v>
                </c:pt>
                <c:pt idx="1245">
                  <c:v>37.383130000000001</c:v>
                </c:pt>
                <c:pt idx="1246">
                  <c:v>37.409129999999998</c:v>
                </c:pt>
                <c:pt idx="1247">
                  <c:v>37.435130000000001</c:v>
                </c:pt>
                <c:pt idx="1248">
                  <c:v>37.461129999999997</c:v>
                </c:pt>
                <c:pt idx="1249">
                  <c:v>37.487130000000001</c:v>
                </c:pt>
                <c:pt idx="1250">
                  <c:v>37.513129999999997</c:v>
                </c:pt>
                <c:pt idx="1251">
                  <c:v>37.53913</c:v>
                </c:pt>
                <c:pt idx="1252">
                  <c:v>37.565130000000003</c:v>
                </c:pt>
                <c:pt idx="1253">
                  <c:v>37.59113</c:v>
                </c:pt>
                <c:pt idx="1254">
                  <c:v>37.617130000000003</c:v>
                </c:pt>
                <c:pt idx="1255">
                  <c:v>37.643129999999999</c:v>
                </c:pt>
                <c:pt idx="1256">
                  <c:v>37.665129999999998</c:v>
                </c:pt>
                <c:pt idx="1257">
                  <c:v>37.675130000000003</c:v>
                </c:pt>
                <c:pt idx="1258">
                  <c:v>37.721130000000002</c:v>
                </c:pt>
                <c:pt idx="1259">
                  <c:v>37.747129999999999</c:v>
                </c:pt>
                <c:pt idx="1260">
                  <c:v>37.773130000000002</c:v>
                </c:pt>
                <c:pt idx="1261">
                  <c:v>37.799129999999998</c:v>
                </c:pt>
                <c:pt idx="1262">
                  <c:v>37.825130000000001</c:v>
                </c:pt>
                <c:pt idx="1263">
                  <c:v>37.851129999999998</c:v>
                </c:pt>
                <c:pt idx="1264">
                  <c:v>37.877130000000001</c:v>
                </c:pt>
                <c:pt idx="1265">
                  <c:v>37.903129999999997</c:v>
                </c:pt>
                <c:pt idx="1266">
                  <c:v>37.929130000000001</c:v>
                </c:pt>
                <c:pt idx="1267">
                  <c:v>37.955129999999997</c:v>
                </c:pt>
                <c:pt idx="1268">
                  <c:v>37.98113</c:v>
                </c:pt>
                <c:pt idx="1269">
                  <c:v>38.007129999999997</c:v>
                </c:pt>
                <c:pt idx="1270">
                  <c:v>38.03313</c:v>
                </c:pt>
                <c:pt idx="1271">
                  <c:v>38.059130000000003</c:v>
                </c:pt>
                <c:pt idx="1272">
                  <c:v>38.085129999999999</c:v>
                </c:pt>
                <c:pt idx="1273">
                  <c:v>38.111130000000003</c:v>
                </c:pt>
                <c:pt idx="1274">
                  <c:v>38.137129999999999</c:v>
                </c:pt>
                <c:pt idx="1275">
                  <c:v>38.163130000000002</c:v>
                </c:pt>
                <c:pt idx="1276">
                  <c:v>38.189129999999999</c:v>
                </c:pt>
                <c:pt idx="1277">
                  <c:v>38.215130000000002</c:v>
                </c:pt>
                <c:pt idx="1278">
                  <c:v>38.241129999999998</c:v>
                </c:pt>
                <c:pt idx="1279">
                  <c:v>38.267130000000002</c:v>
                </c:pt>
                <c:pt idx="1280">
                  <c:v>38.293129999999998</c:v>
                </c:pt>
                <c:pt idx="1281">
                  <c:v>38.319130000000001</c:v>
                </c:pt>
                <c:pt idx="1282">
                  <c:v>38.345129999999997</c:v>
                </c:pt>
                <c:pt idx="1283">
                  <c:v>38.371130000000001</c:v>
                </c:pt>
                <c:pt idx="1284">
                  <c:v>38.397129999999997</c:v>
                </c:pt>
                <c:pt idx="1285">
                  <c:v>38.42313</c:v>
                </c:pt>
                <c:pt idx="1286">
                  <c:v>38.449129999999997</c:v>
                </c:pt>
                <c:pt idx="1287">
                  <c:v>38.47513</c:v>
                </c:pt>
                <c:pt idx="1288">
                  <c:v>38.501130000000003</c:v>
                </c:pt>
                <c:pt idx="1289">
                  <c:v>38.52713</c:v>
                </c:pt>
                <c:pt idx="1290">
                  <c:v>38.553130000000003</c:v>
                </c:pt>
                <c:pt idx="1291">
                  <c:v>38.579129999999999</c:v>
                </c:pt>
                <c:pt idx="1292">
                  <c:v>38.605130000000003</c:v>
                </c:pt>
                <c:pt idx="1293">
                  <c:v>38.631129999999999</c:v>
                </c:pt>
                <c:pt idx="1294">
                  <c:v>38.657130000000002</c:v>
                </c:pt>
                <c:pt idx="1295">
                  <c:v>38.683129999999998</c:v>
                </c:pt>
                <c:pt idx="1296">
                  <c:v>38.709130000000002</c:v>
                </c:pt>
                <c:pt idx="1297">
                  <c:v>38.735129999999998</c:v>
                </c:pt>
                <c:pt idx="1298">
                  <c:v>38.761130000000001</c:v>
                </c:pt>
                <c:pt idx="1299">
                  <c:v>38.787129999999998</c:v>
                </c:pt>
                <c:pt idx="1300">
                  <c:v>38.813130000000001</c:v>
                </c:pt>
                <c:pt idx="1301">
                  <c:v>38.839129999999997</c:v>
                </c:pt>
                <c:pt idx="1302">
                  <c:v>38.865130000000001</c:v>
                </c:pt>
                <c:pt idx="1303">
                  <c:v>38.891129999999997</c:v>
                </c:pt>
                <c:pt idx="1304">
                  <c:v>38.91713</c:v>
                </c:pt>
                <c:pt idx="1305">
                  <c:v>38.943129999999996</c:v>
                </c:pt>
                <c:pt idx="1306">
                  <c:v>38.96913</c:v>
                </c:pt>
                <c:pt idx="1307">
                  <c:v>38.995130000000003</c:v>
                </c:pt>
                <c:pt idx="1308">
                  <c:v>39.021129999999999</c:v>
                </c:pt>
                <c:pt idx="1309">
                  <c:v>39.047130000000003</c:v>
                </c:pt>
                <c:pt idx="1310">
                  <c:v>39.073129999999999</c:v>
                </c:pt>
                <c:pt idx="1311">
                  <c:v>39.099130000000002</c:v>
                </c:pt>
                <c:pt idx="1312">
                  <c:v>39.125129999999999</c:v>
                </c:pt>
                <c:pt idx="1313">
                  <c:v>39.151130000000002</c:v>
                </c:pt>
                <c:pt idx="1314">
                  <c:v>39.177129999999998</c:v>
                </c:pt>
                <c:pt idx="1315">
                  <c:v>39.203130000000002</c:v>
                </c:pt>
                <c:pt idx="1316">
                  <c:v>39.229129999999998</c:v>
                </c:pt>
                <c:pt idx="1317">
                  <c:v>39.255130000000001</c:v>
                </c:pt>
                <c:pt idx="1318">
                  <c:v>39.281129999999997</c:v>
                </c:pt>
                <c:pt idx="1319">
                  <c:v>39.307130000000001</c:v>
                </c:pt>
                <c:pt idx="1320">
                  <c:v>39.333129999999997</c:v>
                </c:pt>
                <c:pt idx="1321">
                  <c:v>39.35913</c:v>
                </c:pt>
                <c:pt idx="1322">
                  <c:v>39.385129999999997</c:v>
                </c:pt>
                <c:pt idx="1323">
                  <c:v>39.41113</c:v>
                </c:pt>
                <c:pt idx="1324">
                  <c:v>39.437130000000003</c:v>
                </c:pt>
                <c:pt idx="1325">
                  <c:v>39.46313</c:v>
                </c:pt>
                <c:pt idx="1326">
                  <c:v>39.489130000000003</c:v>
                </c:pt>
                <c:pt idx="1327">
                  <c:v>39.515129999999999</c:v>
                </c:pt>
                <c:pt idx="1328">
                  <c:v>39.541130000000003</c:v>
                </c:pt>
                <c:pt idx="1329">
                  <c:v>39.567129999999999</c:v>
                </c:pt>
                <c:pt idx="1330">
                  <c:v>39.593130000000002</c:v>
                </c:pt>
                <c:pt idx="1331">
                  <c:v>39.619129999999998</c:v>
                </c:pt>
                <c:pt idx="1332">
                  <c:v>39.645130000000002</c:v>
                </c:pt>
                <c:pt idx="1333">
                  <c:v>39.671129999999998</c:v>
                </c:pt>
                <c:pt idx="1334">
                  <c:v>39.697130000000001</c:v>
                </c:pt>
                <c:pt idx="1335">
                  <c:v>39.723129999999998</c:v>
                </c:pt>
                <c:pt idx="1336">
                  <c:v>39.749130000000001</c:v>
                </c:pt>
                <c:pt idx="1337">
                  <c:v>39.775129999999997</c:v>
                </c:pt>
                <c:pt idx="1338">
                  <c:v>39.801130000000001</c:v>
                </c:pt>
                <c:pt idx="1339">
                  <c:v>39.827129999999997</c:v>
                </c:pt>
                <c:pt idx="1340">
                  <c:v>39.85313</c:v>
                </c:pt>
                <c:pt idx="1341">
                  <c:v>39.879130000000004</c:v>
                </c:pt>
                <c:pt idx="1342">
                  <c:v>39.90513</c:v>
                </c:pt>
                <c:pt idx="1343">
                  <c:v>39.931130000000003</c:v>
                </c:pt>
                <c:pt idx="1344">
                  <c:v>39.957129999999999</c:v>
                </c:pt>
                <c:pt idx="1345">
                  <c:v>39.983130000000003</c:v>
                </c:pt>
                <c:pt idx="1346">
                  <c:v>40.009129999999999</c:v>
                </c:pt>
                <c:pt idx="1347">
                  <c:v>40.035130000000002</c:v>
                </c:pt>
                <c:pt idx="1348">
                  <c:v>40.061129999999999</c:v>
                </c:pt>
                <c:pt idx="1349">
                  <c:v>40.087130000000002</c:v>
                </c:pt>
                <c:pt idx="1350">
                  <c:v>40.113129999999998</c:v>
                </c:pt>
                <c:pt idx="1351">
                  <c:v>40.139130000000002</c:v>
                </c:pt>
                <c:pt idx="1352">
                  <c:v>40.165129999999998</c:v>
                </c:pt>
                <c:pt idx="1353">
                  <c:v>40.191130000000001</c:v>
                </c:pt>
                <c:pt idx="1354">
                  <c:v>40.217129999999997</c:v>
                </c:pt>
                <c:pt idx="1355">
                  <c:v>40.253129999999999</c:v>
                </c:pt>
                <c:pt idx="1356">
                  <c:v>40.265129999999999</c:v>
                </c:pt>
                <c:pt idx="1357">
                  <c:v>40.268129999999999</c:v>
                </c:pt>
                <c:pt idx="1358">
                  <c:v>40.321129999999997</c:v>
                </c:pt>
                <c:pt idx="1359">
                  <c:v>40.34713</c:v>
                </c:pt>
                <c:pt idx="1360">
                  <c:v>40.373130000000003</c:v>
                </c:pt>
                <c:pt idx="1361">
                  <c:v>40.39913</c:v>
                </c:pt>
                <c:pt idx="1362">
                  <c:v>40.425130000000003</c:v>
                </c:pt>
                <c:pt idx="1363">
                  <c:v>40.451129999999999</c:v>
                </c:pt>
                <c:pt idx="1364">
                  <c:v>40.477130000000002</c:v>
                </c:pt>
                <c:pt idx="1365">
                  <c:v>40.503129999999999</c:v>
                </c:pt>
                <c:pt idx="1366">
                  <c:v>40.529130000000002</c:v>
                </c:pt>
                <c:pt idx="1367">
                  <c:v>40.555129999999998</c:v>
                </c:pt>
                <c:pt idx="1368">
                  <c:v>40.581130000000002</c:v>
                </c:pt>
                <c:pt idx="1369">
                  <c:v>40.607129999999998</c:v>
                </c:pt>
                <c:pt idx="1370">
                  <c:v>40.633130000000001</c:v>
                </c:pt>
                <c:pt idx="1371">
                  <c:v>40.659129999999998</c:v>
                </c:pt>
                <c:pt idx="1372">
                  <c:v>40.685130000000001</c:v>
                </c:pt>
                <c:pt idx="1373">
                  <c:v>40.711129999999997</c:v>
                </c:pt>
                <c:pt idx="1374">
                  <c:v>40.737130000000001</c:v>
                </c:pt>
                <c:pt idx="1375">
                  <c:v>40.763129999999997</c:v>
                </c:pt>
                <c:pt idx="1376">
                  <c:v>40.78913</c:v>
                </c:pt>
                <c:pt idx="1377">
                  <c:v>40.815130000000003</c:v>
                </c:pt>
                <c:pt idx="1378">
                  <c:v>40.84113</c:v>
                </c:pt>
                <c:pt idx="1379">
                  <c:v>40.867130000000003</c:v>
                </c:pt>
                <c:pt idx="1380">
                  <c:v>40.893129999999999</c:v>
                </c:pt>
                <c:pt idx="1381">
                  <c:v>40.919130000000003</c:v>
                </c:pt>
                <c:pt idx="1382">
                  <c:v>40.945129999999999</c:v>
                </c:pt>
                <c:pt idx="1383">
                  <c:v>40.971130000000002</c:v>
                </c:pt>
                <c:pt idx="1384">
                  <c:v>40.997129999999999</c:v>
                </c:pt>
                <c:pt idx="1385">
                  <c:v>41.023130000000002</c:v>
                </c:pt>
                <c:pt idx="1386">
                  <c:v>41.049129999999998</c:v>
                </c:pt>
                <c:pt idx="1387">
                  <c:v>41.075130000000001</c:v>
                </c:pt>
                <c:pt idx="1388">
                  <c:v>41.101129999999998</c:v>
                </c:pt>
                <c:pt idx="1389">
                  <c:v>41.127130000000001</c:v>
                </c:pt>
                <c:pt idx="1390">
                  <c:v>41.153129999999997</c:v>
                </c:pt>
                <c:pt idx="1391">
                  <c:v>41.179130000000001</c:v>
                </c:pt>
                <c:pt idx="1392">
                  <c:v>41.205129999999997</c:v>
                </c:pt>
                <c:pt idx="1393">
                  <c:v>41.23113</c:v>
                </c:pt>
                <c:pt idx="1394">
                  <c:v>41.257129999999997</c:v>
                </c:pt>
                <c:pt idx="1395">
                  <c:v>41.28313</c:v>
                </c:pt>
                <c:pt idx="1396">
                  <c:v>41.309130000000003</c:v>
                </c:pt>
                <c:pt idx="1397">
                  <c:v>41.335129999999999</c:v>
                </c:pt>
                <c:pt idx="1398">
                  <c:v>41.361130000000003</c:v>
                </c:pt>
                <c:pt idx="1399">
                  <c:v>41.387129999999999</c:v>
                </c:pt>
                <c:pt idx="1400">
                  <c:v>41.413130000000002</c:v>
                </c:pt>
                <c:pt idx="1401">
                  <c:v>41.439129999999999</c:v>
                </c:pt>
                <c:pt idx="1402">
                  <c:v>41.465130000000002</c:v>
                </c:pt>
                <c:pt idx="1403">
                  <c:v>41.491129999999998</c:v>
                </c:pt>
                <c:pt idx="1404">
                  <c:v>41.517130000000002</c:v>
                </c:pt>
                <c:pt idx="1405">
                  <c:v>41.543129999999998</c:v>
                </c:pt>
                <c:pt idx="1406">
                  <c:v>41.569130000000001</c:v>
                </c:pt>
                <c:pt idx="1407">
                  <c:v>41.595129999999997</c:v>
                </c:pt>
                <c:pt idx="1408">
                  <c:v>41.621130000000001</c:v>
                </c:pt>
                <c:pt idx="1409">
                  <c:v>41.647129999999997</c:v>
                </c:pt>
                <c:pt idx="1410">
                  <c:v>41.67313</c:v>
                </c:pt>
                <c:pt idx="1411">
                  <c:v>41.699129999999997</c:v>
                </c:pt>
                <c:pt idx="1412">
                  <c:v>41.72513</c:v>
                </c:pt>
                <c:pt idx="1413">
                  <c:v>41.751130000000003</c:v>
                </c:pt>
                <c:pt idx="1414">
                  <c:v>41.77713</c:v>
                </c:pt>
                <c:pt idx="1415">
                  <c:v>41.803130000000003</c:v>
                </c:pt>
                <c:pt idx="1416">
                  <c:v>41.829129999999999</c:v>
                </c:pt>
                <c:pt idx="1417">
                  <c:v>41.855130000000003</c:v>
                </c:pt>
                <c:pt idx="1418">
                  <c:v>41.881129999999999</c:v>
                </c:pt>
                <c:pt idx="1419">
                  <c:v>41.907130000000002</c:v>
                </c:pt>
                <c:pt idx="1420">
                  <c:v>41.933129999999998</c:v>
                </c:pt>
                <c:pt idx="1421">
                  <c:v>41.959130000000002</c:v>
                </c:pt>
                <c:pt idx="1422">
                  <c:v>41.985129999999998</c:v>
                </c:pt>
                <c:pt idx="1423">
                  <c:v>42.011130000000001</c:v>
                </c:pt>
                <c:pt idx="1424">
                  <c:v>42.037129999999998</c:v>
                </c:pt>
                <c:pt idx="1425">
                  <c:v>42.063130000000001</c:v>
                </c:pt>
                <c:pt idx="1426">
                  <c:v>42.089129999999997</c:v>
                </c:pt>
                <c:pt idx="1427">
                  <c:v>42.115130000000001</c:v>
                </c:pt>
                <c:pt idx="1428">
                  <c:v>42.141129999999997</c:v>
                </c:pt>
                <c:pt idx="1429">
                  <c:v>42.16713</c:v>
                </c:pt>
                <c:pt idx="1430">
                  <c:v>42.193129999999996</c:v>
                </c:pt>
                <c:pt idx="1431">
                  <c:v>42.21913</c:v>
                </c:pt>
                <c:pt idx="1432">
                  <c:v>42.245130000000003</c:v>
                </c:pt>
                <c:pt idx="1433">
                  <c:v>42.271129999999999</c:v>
                </c:pt>
                <c:pt idx="1434">
                  <c:v>42.297130000000003</c:v>
                </c:pt>
                <c:pt idx="1435">
                  <c:v>42.323129999999999</c:v>
                </c:pt>
                <c:pt idx="1436">
                  <c:v>42.349130000000002</c:v>
                </c:pt>
                <c:pt idx="1437">
                  <c:v>42.375129999999999</c:v>
                </c:pt>
                <c:pt idx="1438">
                  <c:v>42.401130000000002</c:v>
                </c:pt>
                <c:pt idx="1439">
                  <c:v>42.427129999999998</c:v>
                </c:pt>
                <c:pt idx="1440">
                  <c:v>42.453130000000002</c:v>
                </c:pt>
                <c:pt idx="1441">
                  <c:v>42.479129999999998</c:v>
                </c:pt>
                <c:pt idx="1442">
                  <c:v>42.505130000000001</c:v>
                </c:pt>
                <c:pt idx="1443">
                  <c:v>42.531129999999997</c:v>
                </c:pt>
                <c:pt idx="1444">
                  <c:v>42.557130000000001</c:v>
                </c:pt>
                <c:pt idx="1445">
                  <c:v>42.583129999999997</c:v>
                </c:pt>
                <c:pt idx="1446">
                  <c:v>42.60913</c:v>
                </c:pt>
                <c:pt idx="1447">
                  <c:v>42.635129999999997</c:v>
                </c:pt>
                <c:pt idx="1448">
                  <c:v>42.66113</c:v>
                </c:pt>
                <c:pt idx="1449">
                  <c:v>42.687130000000003</c:v>
                </c:pt>
                <c:pt idx="1450">
                  <c:v>42.71313</c:v>
                </c:pt>
                <c:pt idx="1451">
                  <c:v>42.739130000000003</c:v>
                </c:pt>
                <c:pt idx="1452">
                  <c:v>42.765129999999999</c:v>
                </c:pt>
                <c:pt idx="1453">
                  <c:v>42.791130000000003</c:v>
                </c:pt>
                <c:pt idx="1454">
                  <c:v>42.817129999999999</c:v>
                </c:pt>
                <c:pt idx="1455">
                  <c:v>42.843130000000002</c:v>
                </c:pt>
                <c:pt idx="1456">
                  <c:v>42.869129999999998</c:v>
                </c:pt>
                <c:pt idx="1457">
                  <c:v>42.895130000000002</c:v>
                </c:pt>
                <c:pt idx="1458">
                  <c:v>42.921129999999998</c:v>
                </c:pt>
                <c:pt idx="1459">
                  <c:v>42.947130000000001</c:v>
                </c:pt>
                <c:pt idx="1460">
                  <c:v>42.973129999999998</c:v>
                </c:pt>
                <c:pt idx="1461">
                  <c:v>42.999130000000001</c:v>
                </c:pt>
                <c:pt idx="1462">
                  <c:v>43.025129999999997</c:v>
                </c:pt>
                <c:pt idx="1463">
                  <c:v>43.051130000000001</c:v>
                </c:pt>
                <c:pt idx="1464">
                  <c:v>43.077129999999997</c:v>
                </c:pt>
                <c:pt idx="1465">
                  <c:v>43.10313</c:v>
                </c:pt>
                <c:pt idx="1466">
                  <c:v>43.129130000000004</c:v>
                </c:pt>
                <c:pt idx="1467">
                  <c:v>43.15513</c:v>
                </c:pt>
                <c:pt idx="1468">
                  <c:v>43.181130000000003</c:v>
                </c:pt>
                <c:pt idx="1469">
                  <c:v>43.207129999999999</c:v>
                </c:pt>
                <c:pt idx="1470">
                  <c:v>43.233130000000003</c:v>
                </c:pt>
                <c:pt idx="1471">
                  <c:v>43.259129999999999</c:v>
                </c:pt>
                <c:pt idx="1472">
                  <c:v>43.285130000000002</c:v>
                </c:pt>
                <c:pt idx="1473">
                  <c:v>43.311129999999999</c:v>
                </c:pt>
                <c:pt idx="1474">
                  <c:v>43.337130000000002</c:v>
                </c:pt>
                <c:pt idx="1475">
                  <c:v>43.363129999999998</c:v>
                </c:pt>
                <c:pt idx="1476">
                  <c:v>43.389130000000002</c:v>
                </c:pt>
                <c:pt idx="1477">
                  <c:v>43.415129999999998</c:v>
                </c:pt>
                <c:pt idx="1478">
                  <c:v>43.441130000000001</c:v>
                </c:pt>
                <c:pt idx="1479">
                  <c:v>43.467129999999997</c:v>
                </c:pt>
                <c:pt idx="1480">
                  <c:v>43.493130000000001</c:v>
                </c:pt>
                <c:pt idx="1481">
                  <c:v>43.506129999999999</c:v>
                </c:pt>
                <c:pt idx="1482">
                  <c:v>43.509129999999999</c:v>
                </c:pt>
                <c:pt idx="1483">
                  <c:v>43.571129999999997</c:v>
                </c:pt>
                <c:pt idx="1484">
                  <c:v>43.59713</c:v>
                </c:pt>
                <c:pt idx="1485">
                  <c:v>43.623130000000003</c:v>
                </c:pt>
                <c:pt idx="1486">
                  <c:v>43.64913</c:v>
                </c:pt>
                <c:pt idx="1487">
                  <c:v>43.675130000000003</c:v>
                </c:pt>
                <c:pt idx="1488">
                  <c:v>43.701129999999999</c:v>
                </c:pt>
                <c:pt idx="1489">
                  <c:v>43.727130000000002</c:v>
                </c:pt>
                <c:pt idx="1490">
                  <c:v>43.753129999999999</c:v>
                </c:pt>
                <c:pt idx="1491">
                  <c:v>43.779130000000002</c:v>
                </c:pt>
                <c:pt idx="1492">
                  <c:v>43.805129999999998</c:v>
                </c:pt>
                <c:pt idx="1493">
                  <c:v>43.831130000000002</c:v>
                </c:pt>
                <c:pt idx="1494">
                  <c:v>43.857129999999998</c:v>
                </c:pt>
                <c:pt idx="1495">
                  <c:v>43.883130000000001</c:v>
                </c:pt>
                <c:pt idx="1496">
                  <c:v>43.909129999999998</c:v>
                </c:pt>
                <c:pt idx="1497">
                  <c:v>43.935130000000001</c:v>
                </c:pt>
                <c:pt idx="1498">
                  <c:v>43.961129999999997</c:v>
                </c:pt>
                <c:pt idx="1499">
                  <c:v>43.987130000000001</c:v>
                </c:pt>
                <c:pt idx="1500">
                  <c:v>44.013129999999997</c:v>
                </c:pt>
                <c:pt idx="1501">
                  <c:v>44.03913</c:v>
                </c:pt>
                <c:pt idx="1502">
                  <c:v>44.065130000000003</c:v>
                </c:pt>
                <c:pt idx="1503">
                  <c:v>44.09113</c:v>
                </c:pt>
                <c:pt idx="1504">
                  <c:v>44.117130000000003</c:v>
                </c:pt>
                <c:pt idx="1505">
                  <c:v>44.143129999999999</c:v>
                </c:pt>
                <c:pt idx="1506">
                  <c:v>44.169130000000003</c:v>
                </c:pt>
                <c:pt idx="1507">
                  <c:v>44.195129999999999</c:v>
                </c:pt>
                <c:pt idx="1508">
                  <c:v>44.221130000000002</c:v>
                </c:pt>
                <c:pt idx="1509">
                  <c:v>44.247129999999999</c:v>
                </c:pt>
                <c:pt idx="1510">
                  <c:v>44.273130000000002</c:v>
                </c:pt>
                <c:pt idx="1511">
                  <c:v>44.299129999999998</c:v>
                </c:pt>
                <c:pt idx="1512">
                  <c:v>44.325130000000001</c:v>
                </c:pt>
                <c:pt idx="1513">
                  <c:v>44.351129999999998</c:v>
                </c:pt>
                <c:pt idx="1514">
                  <c:v>44.377130000000001</c:v>
                </c:pt>
                <c:pt idx="1515">
                  <c:v>44.403129999999997</c:v>
                </c:pt>
                <c:pt idx="1516">
                  <c:v>44.429130000000001</c:v>
                </c:pt>
                <c:pt idx="1517">
                  <c:v>44.455129999999997</c:v>
                </c:pt>
                <c:pt idx="1518">
                  <c:v>44.48113</c:v>
                </c:pt>
                <c:pt idx="1519">
                  <c:v>44.507129999999997</c:v>
                </c:pt>
                <c:pt idx="1520">
                  <c:v>44.53313</c:v>
                </c:pt>
                <c:pt idx="1521">
                  <c:v>44.579129999999999</c:v>
                </c:pt>
                <c:pt idx="1522">
                  <c:v>44.584130000000002</c:v>
                </c:pt>
                <c:pt idx="1523">
                  <c:v>44.589112999999998</c:v>
                </c:pt>
                <c:pt idx="1524">
                  <c:v>44.637129999999999</c:v>
                </c:pt>
                <c:pt idx="1525">
                  <c:v>44.663130000000002</c:v>
                </c:pt>
                <c:pt idx="1526">
                  <c:v>44.689129999999999</c:v>
                </c:pt>
                <c:pt idx="1527">
                  <c:v>44.715130000000002</c:v>
                </c:pt>
                <c:pt idx="1528">
                  <c:v>44.741129999999998</c:v>
                </c:pt>
                <c:pt idx="1529">
                  <c:v>44.767130000000002</c:v>
                </c:pt>
                <c:pt idx="1530">
                  <c:v>44.793129999999998</c:v>
                </c:pt>
                <c:pt idx="1531">
                  <c:v>44.819130000000001</c:v>
                </c:pt>
                <c:pt idx="1532">
                  <c:v>44.845129999999997</c:v>
                </c:pt>
                <c:pt idx="1533">
                  <c:v>44.871130000000001</c:v>
                </c:pt>
                <c:pt idx="1534">
                  <c:v>44.897129999999997</c:v>
                </c:pt>
                <c:pt idx="1535">
                  <c:v>44.92313</c:v>
                </c:pt>
                <c:pt idx="1536">
                  <c:v>44.949129999999997</c:v>
                </c:pt>
                <c:pt idx="1537">
                  <c:v>44.97513</c:v>
                </c:pt>
                <c:pt idx="1538">
                  <c:v>45.001130000000003</c:v>
                </c:pt>
                <c:pt idx="1539">
                  <c:v>45.02713</c:v>
                </c:pt>
                <c:pt idx="1540">
                  <c:v>45.053130000000003</c:v>
                </c:pt>
                <c:pt idx="1541">
                  <c:v>45.079129999999999</c:v>
                </c:pt>
                <c:pt idx="1542">
                  <c:v>45.105130000000003</c:v>
                </c:pt>
                <c:pt idx="1543">
                  <c:v>45.131129999999999</c:v>
                </c:pt>
                <c:pt idx="1544">
                  <c:v>45.157130000000002</c:v>
                </c:pt>
                <c:pt idx="1545">
                  <c:v>45.183129999999998</c:v>
                </c:pt>
                <c:pt idx="1546">
                  <c:v>45.209130000000002</c:v>
                </c:pt>
                <c:pt idx="1547">
                  <c:v>45.235129999999998</c:v>
                </c:pt>
                <c:pt idx="1548">
                  <c:v>45.261130000000001</c:v>
                </c:pt>
                <c:pt idx="1549">
                  <c:v>45.287129999999998</c:v>
                </c:pt>
                <c:pt idx="1550">
                  <c:v>45.313130000000001</c:v>
                </c:pt>
                <c:pt idx="1551">
                  <c:v>45.339129999999997</c:v>
                </c:pt>
                <c:pt idx="1552">
                  <c:v>45.365130000000001</c:v>
                </c:pt>
                <c:pt idx="1553">
                  <c:v>45.391129999999997</c:v>
                </c:pt>
                <c:pt idx="1554">
                  <c:v>45.41713</c:v>
                </c:pt>
                <c:pt idx="1555">
                  <c:v>45.443129999999996</c:v>
                </c:pt>
                <c:pt idx="1556">
                  <c:v>45.46913</c:v>
                </c:pt>
                <c:pt idx="1557">
                  <c:v>45.495130000000003</c:v>
                </c:pt>
                <c:pt idx="1558">
                  <c:v>45.521129999999999</c:v>
                </c:pt>
                <c:pt idx="1559">
                  <c:v>45.547130000000003</c:v>
                </c:pt>
                <c:pt idx="1560">
                  <c:v>45.573129999999999</c:v>
                </c:pt>
                <c:pt idx="1561">
                  <c:v>45.599130000000002</c:v>
                </c:pt>
                <c:pt idx="1562">
                  <c:v>45.625129999999999</c:v>
                </c:pt>
                <c:pt idx="1563">
                  <c:v>45.651130000000002</c:v>
                </c:pt>
                <c:pt idx="1564">
                  <c:v>45.677129999999998</c:v>
                </c:pt>
                <c:pt idx="1565">
                  <c:v>45.703130000000002</c:v>
                </c:pt>
                <c:pt idx="1566">
                  <c:v>45.729129999999998</c:v>
                </c:pt>
                <c:pt idx="1567">
                  <c:v>45.755130000000001</c:v>
                </c:pt>
                <c:pt idx="1568">
                  <c:v>45.781129999999997</c:v>
                </c:pt>
                <c:pt idx="1569">
                  <c:v>45.807130000000001</c:v>
                </c:pt>
                <c:pt idx="1570">
                  <c:v>45.833129999999997</c:v>
                </c:pt>
                <c:pt idx="1571">
                  <c:v>45.85913</c:v>
                </c:pt>
                <c:pt idx="1572">
                  <c:v>45.885129999999997</c:v>
                </c:pt>
                <c:pt idx="1573">
                  <c:v>45.91113</c:v>
                </c:pt>
                <c:pt idx="1574">
                  <c:v>45.937130000000003</c:v>
                </c:pt>
                <c:pt idx="1575">
                  <c:v>45.96313</c:v>
                </c:pt>
                <c:pt idx="1576">
                  <c:v>45.989130000000003</c:v>
                </c:pt>
                <c:pt idx="1577">
                  <c:v>46.015129999999999</c:v>
                </c:pt>
                <c:pt idx="1578">
                  <c:v>46.041130000000003</c:v>
                </c:pt>
                <c:pt idx="1579">
                  <c:v>46.067129999999999</c:v>
                </c:pt>
                <c:pt idx="1580">
                  <c:v>46.093130000000002</c:v>
                </c:pt>
                <c:pt idx="1581">
                  <c:v>46.119129999999998</c:v>
                </c:pt>
                <c:pt idx="1582">
                  <c:v>46.145130000000002</c:v>
                </c:pt>
                <c:pt idx="1583">
                  <c:v>46.171129999999998</c:v>
                </c:pt>
                <c:pt idx="1584">
                  <c:v>46.197130000000001</c:v>
                </c:pt>
                <c:pt idx="1585">
                  <c:v>46.223129999999998</c:v>
                </c:pt>
                <c:pt idx="1586">
                  <c:v>46.249130000000001</c:v>
                </c:pt>
                <c:pt idx="1587">
                  <c:v>46.275129999999997</c:v>
                </c:pt>
                <c:pt idx="1588">
                  <c:v>46.301130000000001</c:v>
                </c:pt>
                <c:pt idx="1589">
                  <c:v>46.327129999999997</c:v>
                </c:pt>
                <c:pt idx="1590">
                  <c:v>46.35313</c:v>
                </c:pt>
                <c:pt idx="1591">
                  <c:v>46.379130000000004</c:v>
                </c:pt>
                <c:pt idx="1592">
                  <c:v>46.40513</c:v>
                </c:pt>
                <c:pt idx="1593">
                  <c:v>46.431130000000003</c:v>
                </c:pt>
                <c:pt idx="1594">
                  <c:v>46.457129999999999</c:v>
                </c:pt>
                <c:pt idx="1595">
                  <c:v>46.483130000000003</c:v>
                </c:pt>
                <c:pt idx="1596">
                  <c:v>46.509129999999999</c:v>
                </c:pt>
                <c:pt idx="1597">
                  <c:v>46.535130000000002</c:v>
                </c:pt>
                <c:pt idx="1598">
                  <c:v>46.561129999999999</c:v>
                </c:pt>
                <c:pt idx="1599">
                  <c:v>46.587130000000002</c:v>
                </c:pt>
                <c:pt idx="1600">
                  <c:v>46.613129999999998</c:v>
                </c:pt>
                <c:pt idx="1601">
                  <c:v>46.639130000000002</c:v>
                </c:pt>
                <c:pt idx="1602">
                  <c:v>46.665129999999998</c:v>
                </c:pt>
                <c:pt idx="1603">
                  <c:v>46.691130000000001</c:v>
                </c:pt>
                <c:pt idx="1604">
                  <c:v>46.717129999999997</c:v>
                </c:pt>
                <c:pt idx="1605">
                  <c:v>46.743130000000001</c:v>
                </c:pt>
                <c:pt idx="1606">
                  <c:v>46.769129999999997</c:v>
                </c:pt>
                <c:pt idx="1607">
                  <c:v>46.79513</c:v>
                </c:pt>
                <c:pt idx="1608">
                  <c:v>46.821129999999997</c:v>
                </c:pt>
                <c:pt idx="1609">
                  <c:v>46.84713</c:v>
                </c:pt>
                <c:pt idx="1610">
                  <c:v>46.873130000000003</c:v>
                </c:pt>
                <c:pt idx="1611">
                  <c:v>46.89913</c:v>
                </c:pt>
                <c:pt idx="1612">
                  <c:v>46.925130000000003</c:v>
                </c:pt>
                <c:pt idx="1613">
                  <c:v>46.951129999999999</c:v>
                </c:pt>
                <c:pt idx="1614">
                  <c:v>46.977130000000002</c:v>
                </c:pt>
                <c:pt idx="1615">
                  <c:v>47.003129999999999</c:v>
                </c:pt>
                <c:pt idx="1616">
                  <c:v>47.029130000000002</c:v>
                </c:pt>
                <c:pt idx="1617">
                  <c:v>47.055129999999998</c:v>
                </c:pt>
                <c:pt idx="1618">
                  <c:v>47.081130000000002</c:v>
                </c:pt>
                <c:pt idx="1619">
                  <c:v>47.107129999999998</c:v>
                </c:pt>
                <c:pt idx="1620">
                  <c:v>47.133130000000001</c:v>
                </c:pt>
                <c:pt idx="1621">
                  <c:v>47.159129999999998</c:v>
                </c:pt>
                <c:pt idx="1622">
                  <c:v>47.185130000000001</c:v>
                </c:pt>
                <c:pt idx="1623">
                  <c:v>47.211129999999997</c:v>
                </c:pt>
                <c:pt idx="1624">
                  <c:v>47.237130000000001</c:v>
                </c:pt>
                <c:pt idx="1625">
                  <c:v>47.263129999999997</c:v>
                </c:pt>
                <c:pt idx="1626">
                  <c:v>47.28913</c:v>
                </c:pt>
                <c:pt idx="1627">
                  <c:v>47.315130000000003</c:v>
                </c:pt>
                <c:pt idx="1628">
                  <c:v>47.34113</c:v>
                </c:pt>
                <c:pt idx="1629">
                  <c:v>47.367130000000003</c:v>
                </c:pt>
                <c:pt idx="1630">
                  <c:v>47.393129999999999</c:v>
                </c:pt>
                <c:pt idx="1631">
                  <c:v>47.419130000000003</c:v>
                </c:pt>
                <c:pt idx="1632">
                  <c:v>47.445129999999999</c:v>
                </c:pt>
                <c:pt idx="1633">
                  <c:v>47.471130000000002</c:v>
                </c:pt>
                <c:pt idx="1634">
                  <c:v>47.497129999999999</c:v>
                </c:pt>
                <c:pt idx="1635">
                  <c:v>47.523130000000002</c:v>
                </c:pt>
                <c:pt idx="1636">
                  <c:v>47.549129999999998</c:v>
                </c:pt>
                <c:pt idx="1637">
                  <c:v>47.575130000000001</c:v>
                </c:pt>
                <c:pt idx="1638">
                  <c:v>47.601129999999998</c:v>
                </c:pt>
                <c:pt idx="1639">
                  <c:v>47.627130000000001</c:v>
                </c:pt>
                <c:pt idx="1640">
                  <c:v>47.653129999999997</c:v>
                </c:pt>
                <c:pt idx="1641">
                  <c:v>47.679130000000001</c:v>
                </c:pt>
                <c:pt idx="1642">
                  <c:v>47.705129999999997</c:v>
                </c:pt>
                <c:pt idx="1643">
                  <c:v>47.73113</c:v>
                </c:pt>
                <c:pt idx="1644">
                  <c:v>47.757129999999997</c:v>
                </c:pt>
                <c:pt idx="1645">
                  <c:v>47.78313</c:v>
                </c:pt>
                <c:pt idx="1646">
                  <c:v>47.809130000000003</c:v>
                </c:pt>
                <c:pt idx="1647">
                  <c:v>47.835129999999999</c:v>
                </c:pt>
                <c:pt idx="1648">
                  <c:v>47.861130000000003</c:v>
                </c:pt>
                <c:pt idx="1649">
                  <c:v>47.887129999999999</c:v>
                </c:pt>
                <c:pt idx="1650">
                  <c:v>47.913130000000002</c:v>
                </c:pt>
                <c:pt idx="1651">
                  <c:v>47.939129999999999</c:v>
                </c:pt>
                <c:pt idx="1652">
                  <c:v>47.965130000000002</c:v>
                </c:pt>
                <c:pt idx="1653">
                  <c:v>47.991129999999998</c:v>
                </c:pt>
                <c:pt idx="1654">
                  <c:v>48.017130000000002</c:v>
                </c:pt>
                <c:pt idx="1655">
                  <c:v>48.043129999999998</c:v>
                </c:pt>
                <c:pt idx="1656">
                  <c:v>48.069130000000001</c:v>
                </c:pt>
                <c:pt idx="1657">
                  <c:v>48.095129999999997</c:v>
                </c:pt>
                <c:pt idx="1658">
                  <c:v>48.121130000000001</c:v>
                </c:pt>
                <c:pt idx="1659">
                  <c:v>48.147129999999997</c:v>
                </c:pt>
                <c:pt idx="1660">
                  <c:v>48.17313</c:v>
                </c:pt>
                <c:pt idx="1661">
                  <c:v>48.199129999999997</c:v>
                </c:pt>
                <c:pt idx="1662">
                  <c:v>48.22513</c:v>
                </c:pt>
                <c:pt idx="1663">
                  <c:v>48.251130000000003</c:v>
                </c:pt>
                <c:pt idx="1664">
                  <c:v>48.27713</c:v>
                </c:pt>
                <c:pt idx="1665">
                  <c:v>48.303130000000003</c:v>
                </c:pt>
                <c:pt idx="1666">
                  <c:v>48.329129999999999</c:v>
                </c:pt>
                <c:pt idx="1667">
                  <c:v>48.355130000000003</c:v>
                </c:pt>
                <c:pt idx="1668">
                  <c:v>48.381129999999999</c:v>
                </c:pt>
                <c:pt idx="1669">
                  <c:v>48.407130000000002</c:v>
                </c:pt>
                <c:pt idx="1670">
                  <c:v>48.433129999999998</c:v>
                </c:pt>
                <c:pt idx="1671">
                  <c:v>48.459130000000002</c:v>
                </c:pt>
                <c:pt idx="1672">
                  <c:v>48.485129999999998</c:v>
                </c:pt>
                <c:pt idx="1673">
                  <c:v>48.511130000000001</c:v>
                </c:pt>
                <c:pt idx="1674">
                  <c:v>48.537129999999998</c:v>
                </c:pt>
                <c:pt idx="1675">
                  <c:v>48.563130000000001</c:v>
                </c:pt>
                <c:pt idx="1676">
                  <c:v>48.589129999999997</c:v>
                </c:pt>
                <c:pt idx="1677">
                  <c:v>48.615130000000001</c:v>
                </c:pt>
                <c:pt idx="1678">
                  <c:v>48.641129999999997</c:v>
                </c:pt>
                <c:pt idx="1679">
                  <c:v>48.66713</c:v>
                </c:pt>
                <c:pt idx="1680">
                  <c:v>48.693129999999996</c:v>
                </c:pt>
                <c:pt idx="1681">
                  <c:v>48.71913</c:v>
                </c:pt>
                <c:pt idx="1682">
                  <c:v>48.745130000000003</c:v>
                </c:pt>
                <c:pt idx="1683">
                  <c:v>48.771129999999999</c:v>
                </c:pt>
                <c:pt idx="1684">
                  <c:v>48.797130000000003</c:v>
                </c:pt>
                <c:pt idx="1685">
                  <c:v>48.823129999999999</c:v>
                </c:pt>
                <c:pt idx="1686">
                  <c:v>48.849130000000002</c:v>
                </c:pt>
                <c:pt idx="1687">
                  <c:v>48.875129999999999</c:v>
                </c:pt>
                <c:pt idx="1688">
                  <c:v>48.901130000000002</c:v>
                </c:pt>
                <c:pt idx="1689">
                  <c:v>48.927129999999998</c:v>
                </c:pt>
                <c:pt idx="1690">
                  <c:v>48.953130000000002</c:v>
                </c:pt>
                <c:pt idx="1691">
                  <c:v>48.979129999999998</c:v>
                </c:pt>
                <c:pt idx="1692">
                  <c:v>49.005130000000001</c:v>
                </c:pt>
                <c:pt idx="1693">
                  <c:v>49.031129999999997</c:v>
                </c:pt>
                <c:pt idx="1694">
                  <c:v>49.057130000000001</c:v>
                </c:pt>
                <c:pt idx="1695">
                  <c:v>49.083129999999997</c:v>
                </c:pt>
                <c:pt idx="1696">
                  <c:v>49.10913</c:v>
                </c:pt>
                <c:pt idx="1697">
                  <c:v>49.135129999999997</c:v>
                </c:pt>
                <c:pt idx="1698">
                  <c:v>49.16113</c:v>
                </c:pt>
                <c:pt idx="1699">
                  <c:v>49.187130000000003</c:v>
                </c:pt>
                <c:pt idx="1700">
                  <c:v>49.21313</c:v>
                </c:pt>
                <c:pt idx="1701">
                  <c:v>49.239130000000003</c:v>
                </c:pt>
                <c:pt idx="1702">
                  <c:v>49.265129999999999</c:v>
                </c:pt>
                <c:pt idx="1703">
                  <c:v>49.291130000000003</c:v>
                </c:pt>
                <c:pt idx="1704">
                  <c:v>49.317129999999999</c:v>
                </c:pt>
                <c:pt idx="1705">
                  <c:v>49.343130000000002</c:v>
                </c:pt>
                <c:pt idx="1706">
                  <c:v>49.369129999999998</c:v>
                </c:pt>
                <c:pt idx="1707">
                  <c:v>49.395130000000002</c:v>
                </c:pt>
                <c:pt idx="1708">
                  <c:v>49.421129999999998</c:v>
                </c:pt>
                <c:pt idx="1709">
                  <c:v>49.447130000000001</c:v>
                </c:pt>
                <c:pt idx="1710">
                  <c:v>49.473129999999998</c:v>
                </c:pt>
                <c:pt idx="1711">
                  <c:v>49.499130000000001</c:v>
                </c:pt>
                <c:pt idx="1712">
                  <c:v>49.525129999999997</c:v>
                </c:pt>
                <c:pt idx="1713">
                  <c:v>49.551130000000001</c:v>
                </c:pt>
                <c:pt idx="1714">
                  <c:v>49.577129999999997</c:v>
                </c:pt>
                <c:pt idx="1715">
                  <c:v>49.60313</c:v>
                </c:pt>
                <c:pt idx="1716">
                  <c:v>49.629130000000004</c:v>
                </c:pt>
                <c:pt idx="1717">
                  <c:v>49.65513</c:v>
                </c:pt>
                <c:pt idx="1718">
                  <c:v>49.709113000000002</c:v>
                </c:pt>
                <c:pt idx="1719">
                  <c:v>49.711129999999997</c:v>
                </c:pt>
                <c:pt idx="1720">
                  <c:v>49.71313</c:v>
                </c:pt>
                <c:pt idx="1721">
                  <c:v>49.759129999999999</c:v>
                </c:pt>
                <c:pt idx="1722">
                  <c:v>49.785130000000002</c:v>
                </c:pt>
                <c:pt idx="1723">
                  <c:v>49.811129999999999</c:v>
                </c:pt>
                <c:pt idx="1724">
                  <c:v>49.837130000000002</c:v>
                </c:pt>
                <c:pt idx="1725">
                  <c:v>49.863129999999998</c:v>
                </c:pt>
                <c:pt idx="1726">
                  <c:v>49.889130000000002</c:v>
                </c:pt>
                <c:pt idx="1727">
                  <c:v>49.915129999999998</c:v>
                </c:pt>
                <c:pt idx="1728">
                  <c:v>49.941130000000001</c:v>
                </c:pt>
                <c:pt idx="1729">
                  <c:v>49.967129999999997</c:v>
                </c:pt>
                <c:pt idx="1730">
                  <c:v>49.993130000000001</c:v>
                </c:pt>
                <c:pt idx="1731">
                  <c:v>50.019129999999997</c:v>
                </c:pt>
                <c:pt idx="1732">
                  <c:v>50.04513</c:v>
                </c:pt>
                <c:pt idx="1733">
                  <c:v>50.071129999999997</c:v>
                </c:pt>
                <c:pt idx="1734">
                  <c:v>50.09713</c:v>
                </c:pt>
                <c:pt idx="1735">
                  <c:v>50.123130000000003</c:v>
                </c:pt>
                <c:pt idx="1736">
                  <c:v>50.14913</c:v>
                </c:pt>
                <c:pt idx="1737">
                  <c:v>50.175130000000003</c:v>
                </c:pt>
                <c:pt idx="1738">
                  <c:v>50.201129999999999</c:v>
                </c:pt>
                <c:pt idx="1739">
                  <c:v>50.227130000000002</c:v>
                </c:pt>
                <c:pt idx="1740">
                  <c:v>50.253129999999999</c:v>
                </c:pt>
                <c:pt idx="1741">
                  <c:v>50.279130000000002</c:v>
                </c:pt>
                <c:pt idx="1742">
                  <c:v>50.305129999999998</c:v>
                </c:pt>
                <c:pt idx="1743">
                  <c:v>50.331130000000002</c:v>
                </c:pt>
                <c:pt idx="1744">
                  <c:v>50.357129999999998</c:v>
                </c:pt>
                <c:pt idx="1745">
                  <c:v>50.383130000000001</c:v>
                </c:pt>
                <c:pt idx="1746">
                  <c:v>50.409129999999998</c:v>
                </c:pt>
                <c:pt idx="1747">
                  <c:v>50.435130000000001</c:v>
                </c:pt>
                <c:pt idx="1748">
                  <c:v>50.461129999999997</c:v>
                </c:pt>
                <c:pt idx="1749">
                  <c:v>50.487130000000001</c:v>
                </c:pt>
                <c:pt idx="1750">
                  <c:v>50.513129999999997</c:v>
                </c:pt>
                <c:pt idx="1751">
                  <c:v>50.53913</c:v>
                </c:pt>
                <c:pt idx="1752">
                  <c:v>50.565130000000003</c:v>
                </c:pt>
                <c:pt idx="1753">
                  <c:v>50.59113</c:v>
                </c:pt>
                <c:pt idx="1754">
                  <c:v>50.617130000000003</c:v>
                </c:pt>
                <c:pt idx="1755">
                  <c:v>50.643129999999999</c:v>
                </c:pt>
                <c:pt idx="1756">
                  <c:v>50.669130000000003</c:v>
                </c:pt>
                <c:pt idx="1757">
                  <c:v>50.695129999999999</c:v>
                </c:pt>
                <c:pt idx="1758">
                  <c:v>50.721130000000002</c:v>
                </c:pt>
                <c:pt idx="1759">
                  <c:v>50.747129999999999</c:v>
                </c:pt>
                <c:pt idx="1760">
                  <c:v>50.773130000000002</c:v>
                </c:pt>
                <c:pt idx="1761">
                  <c:v>50.799129999999998</c:v>
                </c:pt>
                <c:pt idx="1762">
                  <c:v>50.825130000000001</c:v>
                </c:pt>
                <c:pt idx="1763">
                  <c:v>50.851129999999998</c:v>
                </c:pt>
                <c:pt idx="1764">
                  <c:v>50.877130000000001</c:v>
                </c:pt>
                <c:pt idx="1765">
                  <c:v>50.903129999999997</c:v>
                </c:pt>
                <c:pt idx="1766">
                  <c:v>50.929130000000001</c:v>
                </c:pt>
                <c:pt idx="1767">
                  <c:v>50.955129999999997</c:v>
                </c:pt>
                <c:pt idx="1768">
                  <c:v>50.98113</c:v>
                </c:pt>
                <c:pt idx="1769">
                  <c:v>51.007129999999997</c:v>
                </c:pt>
                <c:pt idx="1770">
                  <c:v>51.03313</c:v>
                </c:pt>
                <c:pt idx="1771">
                  <c:v>51.059130000000003</c:v>
                </c:pt>
                <c:pt idx="1772">
                  <c:v>51.085129999999999</c:v>
                </c:pt>
                <c:pt idx="1773">
                  <c:v>51.111130000000003</c:v>
                </c:pt>
                <c:pt idx="1774">
                  <c:v>51.137129999999999</c:v>
                </c:pt>
                <c:pt idx="1775">
                  <c:v>51.163130000000002</c:v>
                </c:pt>
                <c:pt idx="1776">
                  <c:v>51.189129999999999</c:v>
                </c:pt>
                <c:pt idx="1777">
                  <c:v>51.215130000000002</c:v>
                </c:pt>
                <c:pt idx="1778">
                  <c:v>51.241129999999998</c:v>
                </c:pt>
                <c:pt idx="1779">
                  <c:v>51.267130000000002</c:v>
                </c:pt>
                <c:pt idx="1780">
                  <c:v>51.293129999999998</c:v>
                </c:pt>
                <c:pt idx="1781">
                  <c:v>51.319130000000001</c:v>
                </c:pt>
                <c:pt idx="1782">
                  <c:v>51.345129999999997</c:v>
                </c:pt>
                <c:pt idx="1783">
                  <c:v>51.371130000000001</c:v>
                </c:pt>
                <c:pt idx="1784">
                  <c:v>51.397129999999997</c:v>
                </c:pt>
                <c:pt idx="1785">
                  <c:v>51.42313</c:v>
                </c:pt>
                <c:pt idx="1786">
                  <c:v>51.449129999999997</c:v>
                </c:pt>
                <c:pt idx="1787">
                  <c:v>51.47513</c:v>
                </c:pt>
                <c:pt idx="1788">
                  <c:v>51.501130000000003</c:v>
                </c:pt>
                <c:pt idx="1789">
                  <c:v>51.52713</c:v>
                </c:pt>
                <c:pt idx="1790">
                  <c:v>51.553130000000003</c:v>
                </c:pt>
                <c:pt idx="1791">
                  <c:v>51.579129999999999</c:v>
                </c:pt>
                <c:pt idx="1792">
                  <c:v>51.605130000000003</c:v>
                </c:pt>
                <c:pt idx="1793">
                  <c:v>51.631129999999999</c:v>
                </c:pt>
                <c:pt idx="1794">
                  <c:v>51.657130000000002</c:v>
                </c:pt>
                <c:pt idx="1795">
                  <c:v>51.683129999999998</c:v>
                </c:pt>
                <c:pt idx="1796">
                  <c:v>51.709130000000002</c:v>
                </c:pt>
                <c:pt idx="1797">
                  <c:v>51.735129999999998</c:v>
                </c:pt>
                <c:pt idx="1798">
                  <c:v>51.761130000000001</c:v>
                </c:pt>
                <c:pt idx="1799">
                  <c:v>51.787129999999998</c:v>
                </c:pt>
                <c:pt idx="1800">
                  <c:v>51.813130000000001</c:v>
                </c:pt>
                <c:pt idx="1801">
                  <c:v>51.839129999999997</c:v>
                </c:pt>
                <c:pt idx="1802">
                  <c:v>51.865130000000001</c:v>
                </c:pt>
                <c:pt idx="1803">
                  <c:v>51.891129999999997</c:v>
                </c:pt>
                <c:pt idx="1804">
                  <c:v>51.91713</c:v>
                </c:pt>
                <c:pt idx="1805">
                  <c:v>51.943129999999996</c:v>
                </c:pt>
                <c:pt idx="1806">
                  <c:v>51.96913</c:v>
                </c:pt>
                <c:pt idx="1807">
                  <c:v>51.995130000000003</c:v>
                </c:pt>
                <c:pt idx="1808">
                  <c:v>52.021129999999999</c:v>
                </c:pt>
                <c:pt idx="1809">
                  <c:v>52.047130000000003</c:v>
                </c:pt>
                <c:pt idx="1810">
                  <c:v>52.073129999999999</c:v>
                </c:pt>
                <c:pt idx="1811">
                  <c:v>52.099130000000002</c:v>
                </c:pt>
                <c:pt idx="1812">
                  <c:v>52.125129999999999</c:v>
                </c:pt>
                <c:pt idx="1813">
                  <c:v>52.151130000000002</c:v>
                </c:pt>
                <c:pt idx="1814">
                  <c:v>52.177129999999998</c:v>
                </c:pt>
                <c:pt idx="1815">
                  <c:v>52.203130000000002</c:v>
                </c:pt>
                <c:pt idx="1816">
                  <c:v>52.229129999999998</c:v>
                </c:pt>
                <c:pt idx="1817">
                  <c:v>52.255130000000001</c:v>
                </c:pt>
                <c:pt idx="1818">
                  <c:v>52.281129999999997</c:v>
                </c:pt>
                <c:pt idx="1819">
                  <c:v>52.307130000000001</c:v>
                </c:pt>
                <c:pt idx="1820">
                  <c:v>52.333129999999997</c:v>
                </c:pt>
                <c:pt idx="1821">
                  <c:v>52.35913</c:v>
                </c:pt>
                <c:pt idx="1822">
                  <c:v>52.385129999999997</c:v>
                </c:pt>
                <c:pt idx="1823">
                  <c:v>52.41113</c:v>
                </c:pt>
                <c:pt idx="1824">
                  <c:v>52.437130000000003</c:v>
                </c:pt>
                <c:pt idx="1825">
                  <c:v>52.46313</c:v>
                </c:pt>
                <c:pt idx="1826">
                  <c:v>52.489130000000003</c:v>
                </c:pt>
                <c:pt idx="1827">
                  <c:v>52.515129999999999</c:v>
                </c:pt>
                <c:pt idx="1828">
                  <c:v>52.541130000000003</c:v>
                </c:pt>
                <c:pt idx="1829">
                  <c:v>52.567129999999999</c:v>
                </c:pt>
                <c:pt idx="1830">
                  <c:v>52.593130000000002</c:v>
                </c:pt>
                <c:pt idx="1831">
                  <c:v>52.619129999999998</c:v>
                </c:pt>
                <c:pt idx="1832">
                  <c:v>52.645130000000002</c:v>
                </c:pt>
                <c:pt idx="1833">
                  <c:v>52.671129999999998</c:v>
                </c:pt>
                <c:pt idx="1834">
                  <c:v>52.697130000000001</c:v>
                </c:pt>
                <c:pt idx="1835">
                  <c:v>52.723129999999998</c:v>
                </c:pt>
                <c:pt idx="1836">
                  <c:v>52.749130000000001</c:v>
                </c:pt>
                <c:pt idx="1837">
                  <c:v>52.775129999999997</c:v>
                </c:pt>
                <c:pt idx="1838">
                  <c:v>52.801130000000001</c:v>
                </c:pt>
                <c:pt idx="1839">
                  <c:v>52.827129999999997</c:v>
                </c:pt>
                <c:pt idx="1840">
                  <c:v>52.85313</c:v>
                </c:pt>
                <c:pt idx="1841">
                  <c:v>52.879130000000004</c:v>
                </c:pt>
                <c:pt idx="1842">
                  <c:v>52.90513</c:v>
                </c:pt>
                <c:pt idx="1843">
                  <c:v>52.931130000000003</c:v>
                </c:pt>
                <c:pt idx="1844">
                  <c:v>52.957129999999999</c:v>
                </c:pt>
                <c:pt idx="1845">
                  <c:v>52.983130000000003</c:v>
                </c:pt>
                <c:pt idx="1846">
                  <c:v>53.009129999999999</c:v>
                </c:pt>
                <c:pt idx="1847">
                  <c:v>53.035130000000002</c:v>
                </c:pt>
                <c:pt idx="1848">
                  <c:v>53.061129999999999</c:v>
                </c:pt>
                <c:pt idx="1849">
                  <c:v>53.087130000000002</c:v>
                </c:pt>
                <c:pt idx="1850">
                  <c:v>53.113129999999998</c:v>
                </c:pt>
                <c:pt idx="1851">
                  <c:v>53.139130000000002</c:v>
                </c:pt>
                <c:pt idx="1852">
                  <c:v>53.165129999999998</c:v>
                </c:pt>
                <c:pt idx="1853">
                  <c:v>53.191130000000001</c:v>
                </c:pt>
                <c:pt idx="1854">
                  <c:v>53.217129999999997</c:v>
                </c:pt>
                <c:pt idx="1855">
                  <c:v>53.243130000000001</c:v>
                </c:pt>
                <c:pt idx="1856">
                  <c:v>53.269129999999997</c:v>
                </c:pt>
                <c:pt idx="1857">
                  <c:v>53.29513</c:v>
                </c:pt>
                <c:pt idx="1858">
                  <c:v>53.321129999999997</c:v>
                </c:pt>
                <c:pt idx="1859">
                  <c:v>53.34713</c:v>
                </c:pt>
                <c:pt idx="1860">
                  <c:v>53.373130000000003</c:v>
                </c:pt>
                <c:pt idx="1861">
                  <c:v>53.39913</c:v>
                </c:pt>
                <c:pt idx="1862">
                  <c:v>53.425130000000003</c:v>
                </c:pt>
                <c:pt idx="1863">
                  <c:v>53.451129999999999</c:v>
                </c:pt>
                <c:pt idx="1864">
                  <c:v>53.477130000000002</c:v>
                </c:pt>
                <c:pt idx="1865">
                  <c:v>53.503129999999999</c:v>
                </c:pt>
                <c:pt idx="1866">
                  <c:v>53.529130000000002</c:v>
                </c:pt>
                <c:pt idx="1867">
                  <c:v>53.555129999999998</c:v>
                </c:pt>
                <c:pt idx="1868">
                  <c:v>53.581130000000002</c:v>
                </c:pt>
                <c:pt idx="1869">
                  <c:v>53.607129999999998</c:v>
                </c:pt>
                <c:pt idx="1870">
                  <c:v>53.633130000000001</c:v>
                </c:pt>
                <c:pt idx="1871">
                  <c:v>53.659129999999998</c:v>
                </c:pt>
                <c:pt idx="1872">
                  <c:v>53.685130000000001</c:v>
                </c:pt>
                <c:pt idx="1873">
                  <c:v>53.711129999999997</c:v>
                </c:pt>
                <c:pt idx="1874">
                  <c:v>53.737130000000001</c:v>
                </c:pt>
                <c:pt idx="1875">
                  <c:v>53.763129999999997</c:v>
                </c:pt>
                <c:pt idx="1876">
                  <c:v>53.78913</c:v>
                </c:pt>
                <c:pt idx="1877">
                  <c:v>53.815130000000003</c:v>
                </c:pt>
                <c:pt idx="1878">
                  <c:v>53.84113</c:v>
                </c:pt>
                <c:pt idx="1879">
                  <c:v>53.867130000000003</c:v>
                </c:pt>
                <c:pt idx="1880">
                  <c:v>53.893129999999999</c:v>
                </c:pt>
                <c:pt idx="1881">
                  <c:v>53.919130000000003</c:v>
                </c:pt>
                <c:pt idx="1882">
                  <c:v>53.945129999999999</c:v>
                </c:pt>
                <c:pt idx="1883">
                  <c:v>53.971130000000002</c:v>
                </c:pt>
                <c:pt idx="1884">
                  <c:v>53.997129999999999</c:v>
                </c:pt>
                <c:pt idx="1885">
                  <c:v>54.023130000000002</c:v>
                </c:pt>
                <c:pt idx="1886">
                  <c:v>54.049129999999998</c:v>
                </c:pt>
                <c:pt idx="1887">
                  <c:v>54.075130000000001</c:v>
                </c:pt>
                <c:pt idx="1888">
                  <c:v>54.101129999999998</c:v>
                </c:pt>
                <c:pt idx="1889">
                  <c:v>54.127130000000001</c:v>
                </c:pt>
                <c:pt idx="1890">
                  <c:v>54.153129999999997</c:v>
                </c:pt>
                <c:pt idx="1891">
                  <c:v>54.179130000000001</c:v>
                </c:pt>
                <c:pt idx="1892">
                  <c:v>54.205129999999997</c:v>
                </c:pt>
                <c:pt idx="1893">
                  <c:v>54.23113</c:v>
                </c:pt>
                <c:pt idx="1894">
                  <c:v>54.257129999999997</c:v>
                </c:pt>
                <c:pt idx="1895">
                  <c:v>54.28313</c:v>
                </c:pt>
                <c:pt idx="1896">
                  <c:v>54.309130000000003</c:v>
                </c:pt>
                <c:pt idx="1897">
                  <c:v>54.335129999999999</c:v>
                </c:pt>
                <c:pt idx="1898">
                  <c:v>54.361130000000003</c:v>
                </c:pt>
                <c:pt idx="1899">
                  <c:v>54.387129999999999</c:v>
                </c:pt>
                <c:pt idx="1900">
                  <c:v>54.413130000000002</c:v>
                </c:pt>
                <c:pt idx="1901">
                  <c:v>54.439129999999999</c:v>
                </c:pt>
                <c:pt idx="1902">
                  <c:v>54.465130000000002</c:v>
                </c:pt>
                <c:pt idx="1903">
                  <c:v>54.491129999999998</c:v>
                </c:pt>
                <c:pt idx="1904">
                  <c:v>54.517130000000002</c:v>
                </c:pt>
                <c:pt idx="1905">
                  <c:v>54.543129999999998</c:v>
                </c:pt>
                <c:pt idx="1906">
                  <c:v>54.569130000000001</c:v>
                </c:pt>
                <c:pt idx="1907">
                  <c:v>54.595129999999997</c:v>
                </c:pt>
                <c:pt idx="1908">
                  <c:v>54.621130000000001</c:v>
                </c:pt>
                <c:pt idx="1909">
                  <c:v>54.647129999999997</c:v>
                </c:pt>
                <c:pt idx="1910">
                  <c:v>54.67313</c:v>
                </c:pt>
                <c:pt idx="1911">
                  <c:v>54.699129999999997</c:v>
                </c:pt>
                <c:pt idx="1912">
                  <c:v>54.72513</c:v>
                </c:pt>
                <c:pt idx="1913">
                  <c:v>54.751130000000003</c:v>
                </c:pt>
                <c:pt idx="1914">
                  <c:v>54.77713</c:v>
                </c:pt>
                <c:pt idx="1915">
                  <c:v>54.803130000000003</c:v>
                </c:pt>
                <c:pt idx="1916">
                  <c:v>54.829129999999999</c:v>
                </c:pt>
                <c:pt idx="1917">
                  <c:v>54.855130000000003</c:v>
                </c:pt>
                <c:pt idx="1918">
                  <c:v>54.881129999999999</c:v>
                </c:pt>
                <c:pt idx="1919">
                  <c:v>54.907130000000002</c:v>
                </c:pt>
                <c:pt idx="1920">
                  <c:v>54.933129999999998</c:v>
                </c:pt>
                <c:pt idx="1921">
                  <c:v>54.959130000000002</c:v>
                </c:pt>
                <c:pt idx="1922">
                  <c:v>54.985129999999998</c:v>
                </c:pt>
                <c:pt idx="1923">
                  <c:v>55.011130000000001</c:v>
                </c:pt>
                <c:pt idx="1924">
                  <c:v>55.037129999999998</c:v>
                </c:pt>
                <c:pt idx="1925">
                  <c:v>55.063130000000001</c:v>
                </c:pt>
                <c:pt idx="1926">
                  <c:v>55.089129999999997</c:v>
                </c:pt>
                <c:pt idx="1927">
                  <c:v>55.115130000000001</c:v>
                </c:pt>
                <c:pt idx="1928">
                  <c:v>55.141129999999997</c:v>
                </c:pt>
                <c:pt idx="1929">
                  <c:v>55.16713</c:v>
                </c:pt>
                <c:pt idx="1930">
                  <c:v>55.193129999999996</c:v>
                </c:pt>
                <c:pt idx="1931">
                  <c:v>55.21913</c:v>
                </c:pt>
                <c:pt idx="1932">
                  <c:v>55.245130000000003</c:v>
                </c:pt>
                <c:pt idx="1933">
                  <c:v>55.271129999999999</c:v>
                </c:pt>
                <c:pt idx="1934">
                  <c:v>55.297130000000003</c:v>
                </c:pt>
                <c:pt idx="1935">
                  <c:v>55.323129999999999</c:v>
                </c:pt>
                <c:pt idx="1936">
                  <c:v>55.349130000000002</c:v>
                </c:pt>
                <c:pt idx="1937">
                  <c:v>55.375129999999999</c:v>
                </c:pt>
                <c:pt idx="1938">
                  <c:v>55.401130000000002</c:v>
                </c:pt>
                <c:pt idx="1939">
                  <c:v>55.427129999999998</c:v>
                </c:pt>
                <c:pt idx="1940">
                  <c:v>55.453130000000002</c:v>
                </c:pt>
                <c:pt idx="1941">
                  <c:v>55.479129999999998</c:v>
                </c:pt>
                <c:pt idx="1942">
                  <c:v>55.505130000000001</c:v>
                </c:pt>
                <c:pt idx="1943">
                  <c:v>55.531129999999997</c:v>
                </c:pt>
                <c:pt idx="1944">
                  <c:v>55.557130000000001</c:v>
                </c:pt>
                <c:pt idx="1945">
                  <c:v>55.583129999999997</c:v>
                </c:pt>
                <c:pt idx="1946">
                  <c:v>55.60913</c:v>
                </c:pt>
                <c:pt idx="1947">
                  <c:v>55.635129999999997</c:v>
                </c:pt>
                <c:pt idx="1948">
                  <c:v>55.66113</c:v>
                </c:pt>
                <c:pt idx="1949">
                  <c:v>55.687130000000003</c:v>
                </c:pt>
                <c:pt idx="1950">
                  <c:v>55.71313</c:v>
                </c:pt>
                <c:pt idx="1951">
                  <c:v>55.739130000000003</c:v>
                </c:pt>
                <c:pt idx="1952">
                  <c:v>55.765129999999999</c:v>
                </c:pt>
                <c:pt idx="1953">
                  <c:v>55.791130000000003</c:v>
                </c:pt>
                <c:pt idx="1954">
                  <c:v>55.817129999999999</c:v>
                </c:pt>
                <c:pt idx="1955">
                  <c:v>55.843130000000002</c:v>
                </c:pt>
                <c:pt idx="1956">
                  <c:v>55.869129999999998</c:v>
                </c:pt>
                <c:pt idx="1957">
                  <c:v>55.895130000000002</c:v>
                </c:pt>
                <c:pt idx="1958">
                  <c:v>55.921129999999998</c:v>
                </c:pt>
                <c:pt idx="1959">
                  <c:v>55.947130000000001</c:v>
                </c:pt>
                <c:pt idx="1960">
                  <c:v>55.973129999999998</c:v>
                </c:pt>
                <c:pt idx="1961">
                  <c:v>55.999130000000001</c:v>
                </c:pt>
                <c:pt idx="1962">
                  <c:v>56.025129999999997</c:v>
                </c:pt>
                <c:pt idx="1963">
                  <c:v>56.051130000000001</c:v>
                </c:pt>
                <c:pt idx="1964">
                  <c:v>56.074129999999997</c:v>
                </c:pt>
                <c:pt idx="1965">
                  <c:v>56.093130000000002</c:v>
                </c:pt>
                <c:pt idx="1966">
                  <c:v>56.129130000000004</c:v>
                </c:pt>
                <c:pt idx="1967">
                  <c:v>56.15513</c:v>
                </c:pt>
                <c:pt idx="1968">
                  <c:v>56.181130000000003</c:v>
                </c:pt>
                <c:pt idx="1969">
                  <c:v>56.207129999999999</c:v>
                </c:pt>
                <c:pt idx="1970">
                  <c:v>56.233130000000003</c:v>
                </c:pt>
                <c:pt idx="1971">
                  <c:v>56.259129999999999</c:v>
                </c:pt>
                <c:pt idx="1972">
                  <c:v>56.285130000000002</c:v>
                </c:pt>
                <c:pt idx="1973">
                  <c:v>56.311129999999999</c:v>
                </c:pt>
                <c:pt idx="1974">
                  <c:v>56.337130000000002</c:v>
                </c:pt>
                <c:pt idx="1975">
                  <c:v>56.363129999999998</c:v>
                </c:pt>
                <c:pt idx="1976">
                  <c:v>56.389130000000002</c:v>
                </c:pt>
                <c:pt idx="1977">
                  <c:v>56.415129999999998</c:v>
                </c:pt>
                <c:pt idx="1978">
                  <c:v>56.441130000000001</c:v>
                </c:pt>
                <c:pt idx="1979">
                  <c:v>56.467129999999997</c:v>
                </c:pt>
                <c:pt idx="1980">
                  <c:v>56.493130000000001</c:v>
                </c:pt>
                <c:pt idx="1981">
                  <c:v>56.519129999999997</c:v>
                </c:pt>
                <c:pt idx="1982">
                  <c:v>56.54513</c:v>
                </c:pt>
                <c:pt idx="1983">
                  <c:v>56.571129999999997</c:v>
                </c:pt>
                <c:pt idx="1984">
                  <c:v>56.59713</c:v>
                </c:pt>
                <c:pt idx="1985">
                  <c:v>56.623130000000003</c:v>
                </c:pt>
                <c:pt idx="1986">
                  <c:v>56.64913</c:v>
                </c:pt>
                <c:pt idx="1987">
                  <c:v>56.675130000000003</c:v>
                </c:pt>
                <c:pt idx="1988">
                  <c:v>56.701129999999999</c:v>
                </c:pt>
                <c:pt idx="1989">
                  <c:v>56.727130000000002</c:v>
                </c:pt>
                <c:pt idx="1990">
                  <c:v>56.753129999999999</c:v>
                </c:pt>
                <c:pt idx="1991">
                  <c:v>56.779130000000002</c:v>
                </c:pt>
                <c:pt idx="1992">
                  <c:v>56.805129999999998</c:v>
                </c:pt>
                <c:pt idx="1993">
                  <c:v>56.831130000000002</c:v>
                </c:pt>
                <c:pt idx="1994">
                  <c:v>56.857129999999998</c:v>
                </c:pt>
                <c:pt idx="1995">
                  <c:v>56.883130000000001</c:v>
                </c:pt>
                <c:pt idx="1996">
                  <c:v>56.909129999999998</c:v>
                </c:pt>
                <c:pt idx="1997">
                  <c:v>56.935130000000001</c:v>
                </c:pt>
                <c:pt idx="1998">
                  <c:v>56.961129999999997</c:v>
                </c:pt>
                <c:pt idx="1999">
                  <c:v>56.987130000000001</c:v>
                </c:pt>
                <c:pt idx="2000">
                  <c:v>57.013129999999997</c:v>
                </c:pt>
                <c:pt idx="2001">
                  <c:v>57.03913</c:v>
                </c:pt>
                <c:pt idx="2002">
                  <c:v>57.065130000000003</c:v>
                </c:pt>
                <c:pt idx="2003">
                  <c:v>57.09113</c:v>
                </c:pt>
                <c:pt idx="2004">
                  <c:v>57.117130000000003</c:v>
                </c:pt>
                <c:pt idx="2005">
                  <c:v>57.143129999999999</c:v>
                </c:pt>
                <c:pt idx="2006">
                  <c:v>57.169130000000003</c:v>
                </c:pt>
                <c:pt idx="2007">
                  <c:v>57.195129999999999</c:v>
                </c:pt>
                <c:pt idx="2008">
                  <c:v>57.221130000000002</c:v>
                </c:pt>
                <c:pt idx="2009">
                  <c:v>57.247129999999999</c:v>
                </c:pt>
                <c:pt idx="2010">
                  <c:v>57.273130000000002</c:v>
                </c:pt>
                <c:pt idx="2011">
                  <c:v>57.299129999999998</c:v>
                </c:pt>
                <c:pt idx="2012">
                  <c:v>57.325130000000001</c:v>
                </c:pt>
                <c:pt idx="2013">
                  <c:v>57.351129999999998</c:v>
                </c:pt>
                <c:pt idx="2014">
                  <c:v>57.377130000000001</c:v>
                </c:pt>
                <c:pt idx="2015">
                  <c:v>57.403129999999997</c:v>
                </c:pt>
                <c:pt idx="2016">
                  <c:v>57.429130000000001</c:v>
                </c:pt>
                <c:pt idx="2017">
                  <c:v>57.455129999999997</c:v>
                </c:pt>
                <c:pt idx="2018">
                  <c:v>57.48113</c:v>
                </c:pt>
                <c:pt idx="2019">
                  <c:v>57.507129999999997</c:v>
                </c:pt>
                <c:pt idx="2020">
                  <c:v>57.53313</c:v>
                </c:pt>
                <c:pt idx="2021">
                  <c:v>57.559130000000003</c:v>
                </c:pt>
                <c:pt idx="2022">
                  <c:v>57.585129999999999</c:v>
                </c:pt>
                <c:pt idx="2023">
                  <c:v>57.611130000000003</c:v>
                </c:pt>
                <c:pt idx="2024">
                  <c:v>57.637129999999999</c:v>
                </c:pt>
                <c:pt idx="2025">
                  <c:v>57.663130000000002</c:v>
                </c:pt>
                <c:pt idx="2026">
                  <c:v>57.689129999999999</c:v>
                </c:pt>
                <c:pt idx="2027">
                  <c:v>57.715130000000002</c:v>
                </c:pt>
                <c:pt idx="2028">
                  <c:v>57.741129999999998</c:v>
                </c:pt>
                <c:pt idx="2029">
                  <c:v>57.767130000000002</c:v>
                </c:pt>
                <c:pt idx="2030">
                  <c:v>57.793129999999998</c:v>
                </c:pt>
                <c:pt idx="2031">
                  <c:v>57.819130000000001</c:v>
                </c:pt>
                <c:pt idx="2032">
                  <c:v>57.845129999999997</c:v>
                </c:pt>
                <c:pt idx="2033">
                  <c:v>57.871130000000001</c:v>
                </c:pt>
                <c:pt idx="2034">
                  <c:v>57.897129999999997</c:v>
                </c:pt>
                <c:pt idx="2035">
                  <c:v>57.92313</c:v>
                </c:pt>
                <c:pt idx="2036">
                  <c:v>57.949129999999997</c:v>
                </c:pt>
                <c:pt idx="2037">
                  <c:v>57.97513</c:v>
                </c:pt>
                <c:pt idx="2038">
                  <c:v>58.001130000000003</c:v>
                </c:pt>
                <c:pt idx="2039">
                  <c:v>58.02713</c:v>
                </c:pt>
                <c:pt idx="2040">
                  <c:v>58.053130000000003</c:v>
                </c:pt>
                <c:pt idx="2041">
                  <c:v>58.079129999999999</c:v>
                </c:pt>
                <c:pt idx="2042">
                  <c:v>58.125129999999999</c:v>
                </c:pt>
                <c:pt idx="2043">
                  <c:v>58.127130000000001</c:v>
                </c:pt>
                <c:pt idx="2044">
                  <c:v>58.137129999999999</c:v>
                </c:pt>
                <c:pt idx="2045">
                  <c:v>58.183129999999998</c:v>
                </c:pt>
                <c:pt idx="2046">
                  <c:v>58.209130000000002</c:v>
                </c:pt>
                <c:pt idx="2047">
                  <c:v>58.235129999999998</c:v>
                </c:pt>
                <c:pt idx="2048">
                  <c:v>58.261130000000001</c:v>
                </c:pt>
                <c:pt idx="2049">
                  <c:v>58.287129999999998</c:v>
                </c:pt>
                <c:pt idx="2050">
                  <c:v>58.313130000000001</c:v>
                </c:pt>
                <c:pt idx="2051">
                  <c:v>58.339129999999997</c:v>
                </c:pt>
                <c:pt idx="2052">
                  <c:v>58.365130000000001</c:v>
                </c:pt>
                <c:pt idx="2053">
                  <c:v>58.391129999999997</c:v>
                </c:pt>
                <c:pt idx="2054">
                  <c:v>58.41713</c:v>
                </c:pt>
                <c:pt idx="2055">
                  <c:v>58.443129999999996</c:v>
                </c:pt>
                <c:pt idx="2056">
                  <c:v>58.46913</c:v>
                </c:pt>
                <c:pt idx="2057">
                  <c:v>58.495130000000003</c:v>
                </c:pt>
                <c:pt idx="2058">
                  <c:v>58.521129999999999</c:v>
                </c:pt>
                <c:pt idx="2059">
                  <c:v>58.547130000000003</c:v>
                </c:pt>
                <c:pt idx="2060">
                  <c:v>58.573129999999999</c:v>
                </c:pt>
                <c:pt idx="2061">
                  <c:v>58.599130000000002</c:v>
                </c:pt>
                <c:pt idx="2062">
                  <c:v>58.625129999999999</c:v>
                </c:pt>
                <c:pt idx="2063">
                  <c:v>58.651130000000002</c:v>
                </c:pt>
                <c:pt idx="2064">
                  <c:v>58.677129999999998</c:v>
                </c:pt>
                <c:pt idx="2065">
                  <c:v>58.703130000000002</c:v>
                </c:pt>
                <c:pt idx="2066">
                  <c:v>58.729129999999998</c:v>
                </c:pt>
                <c:pt idx="2067">
                  <c:v>58.755130000000001</c:v>
                </c:pt>
                <c:pt idx="2068">
                  <c:v>58.781129999999997</c:v>
                </c:pt>
                <c:pt idx="2069">
                  <c:v>58.807130000000001</c:v>
                </c:pt>
                <c:pt idx="2070">
                  <c:v>58.833129999999997</c:v>
                </c:pt>
                <c:pt idx="2071">
                  <c:v>58.85913</c:v>
                </c:pt>
                <c:pt idx="2072">
                  <c:v>58.885129999999997</c:v>
                </c:pt>
                <c:pt idx="2073">
                  <c:v>58.91113</c:v>
                </c:pt>
                <c:pt idx="2074">
                  <c:v>58.937130000000003</c:v>
                </c:pt>
                <c:pt idx="2075">
                  <c:v>58.96313</c:v>
                </c:pt>
                <c:pt idx="2076">
                  <c:v>58.989130000000003</c:v>
                </c:pt>
                <c:pt idx="2077">
                  <c:v>59.015129999999999</c:v>
                </c:pt>
                <c:pt idx="2078">
                  <c:v>59.041130000000003</c:v>
                </c:pt>
                <c:pt idx="2079">
                  <c:v>59.067129999999999</c:v>
                </c:pt>
                <c:pt idx="2080">
                  <c:v>59.093130000000002</c:v>
                </c:pt>
                <c:pt idx="2081">
                  <c:v>59.119129999999998</c:v>
                </c:pt>
                <c:pt idx="2082">
                  <c:v>59.145130000000002</c:v>
                </c:pt>
                <c:pt idx="2083">
                  <c:v>59.171129999999998</c:v>
                </c:pt>
                <c:pt idx="2084">
                  <c:v>59.197130000000001</c:v>
                </c:pt>
                <c:pt idx="2085">
                  <c:v>59.223129999999998</c:v>
                </c:pt>
                <c:pt idx="2086">
                  <c:v>59.249130000000001</c:v>
                </c:pt>
                <c:pt idx="2087">
                  <c:v>59.275129999999997</c:v>
                </c:pt>
                <c:pt idx="2088">
                  <c:v>59.301130000000001</c:v>
                </c:pt>
                <c:pt idx="2089">
                  <c:v>59.327129999999997</c:v>
                </c:pt>
                <c:pt idx="2090">
                  <c:v>59.35313</c:v>
                </c:pt>
                <c:pt idx="2091">
                  <c:v>59.379130000000004</c:v>
                </c:pt>
                <c:pt idx="2092">
                  <c:v>59.40513</c:v>
                </c:pt>
                <c:pt idx="2093">
                  <c:v>59.431130000000003</c:v>
                </c:pt>
                <c:pt idx="2094">
                  <c:v>59.457129999999999</c:v>
                </c:pt>
                <c:pt idx="2095">
                  <c:v>59.483130000000003</c:v>
                </c:pt>
                <c:pt idx="2096">
                  <c:v>59.509129999999999</c:v>
                </c:pt>
                <c:pt idx="2097">
                  <c:v>59.535130000000002</c:v>
                </c:pt>
                <c:pt idx="2098">
                  <c:v>59.561129999999999</c:v>
                </c:pt>
                <c:pt idx="2099">
                  <c:v>59.587130000000002</c:v>
                </c:pt>
                <c:pt idx="2100">
                  <c:v>59.613129999999998</c:v>
                </c:pt>
                <c:pt idx="2101">
                  <c:v>59.639130000000002</c:v>
                </c:pt>
                <c:pt idx="2102">
                  <c:v>59.665129999999998</c:v>
                </c:pt>
                <c:pt idx="2103">
                  <c:v>59.691130000000001</c:v>
                </c:pt>
                <c:pt idx="2104">
                  <c:v>59.717129999999997</c:v>
                </c:pt>
                <c:pt idx="2105">
                  <c:v>59.743130000000001</c:v>
                </c:pt>
                <c:pt idx="2106">
                  <c:v>59.769129999999997</c:v>
                </c:pt>
                <c:pt idx="2107">
                  <c:v>59.79513</c:v>
                </c:pt>
                <c:pt idx="2108">
                  <c:v>59.821129999999997</c:v>
                </c:pt>
                <c:pt idx="2109">
                  <c:v>59.84713</c:v>
                </c:pt>
                <c:pt idx="2110">
                  <c:v>59.873130000000003</c:v>
                </c:pt>
                <c:pt idx="2111">
                  <c:v>59.89913</c:v>
                </c:pt>
                <c:pt idx="2112">
                  <c:v>59.925130000000003</c:v>
                </c:pt>
                <c:pt idx="2113">
                  <c:v>59.951129999999999</c:v>
                </c:pt>
                <c:pt idx="2114">
                  <c:v>59.977130000000002</c:v>
                </c:pt>
                <c:pt idx="2115">
                  <c:v>60.003129999999999</c:v>
                </c:pt>
                <c:pt idx="2116">
                  <c:v>60.029130000000002</c:v>
                </c:pt>
                <c:pt idx="2117">
                  <c:v>60.055129999999998</c:v>
                </c:pt>
                <c:pt idx="2118">
                  <c:v>60.081130000000002</c:v>
                </c:pt>
                <c:pt idx="2119">
                  <c:v>60.107129999999998</c:v>
                </c:pt>
                <c:pt idx="2120">
                  <c:v>60.133130000000001</c:v>
                </c:pt>
                <c:pt idx="2121">
                  <c:v>60.159129999999998</c:v>
                </c:pt>
                <c:pt idx="2122">
                  <c:v>60.185130000000001</c:v>
                </c:pt>
                <c:pt idx="2123">
                  <c:v>60.211129999999997</c:v>
                </c:pt>
                <c:pt idx="2124">
                  <c:v>60.237130000000001</c:v>
                </c:pt>
                <c:pt idx="2125">
                  <c:v>60.263129999999997</c:v>
                </c:pt>
                <c:pt idx="2126">
                  <c:v>60.28913</c:v>
                </c:pt>
                <c:pt idx="2127">
                  <c:v>60.315130000000003</c:v>
                </c:pt>
                <c:pt idx="2128">
                  <c:v>60.34113</c:v>
                </c:pt>
                <c:pt idx="2129">
                  <c:v>60.367130000000003</c:v>
                </c:pt>
                <c:pt idx="2130">
                  <c:v>60.393129999999999</c:v>
                </c:pt>
                <c:pt idx="2131">
                  <c:v>60.419130000000003</c:v>
                </c:pt>
                <c:pt idx="2132">
                  <c:v>60.445129999999999</c:v>
                </c:pt>
                <c:pt idx="2133">
                  <c:v>60.471130000000002</c:v>
                </c:pt>
                <c:pt idx="2134">
                  <c:v>60.497129999999999</c:v>
                </c:pt>
                <c:pt idx="2135">
                  <c:v>60.523130000000002</c:v>
                </c:pt>
                <c:pt idx="2136">
                  <c:v>60.549129999999998</c:v>
                </c:pt>
                <c:pt idx="2137">
                  <c:v>60.575130000000001</c:v>
                </c:pt>
                <c:pt idx="2138">
                  <c:v>60.601129999999998</c:v>
                </c:pt>
                <c:pt idx="2139">
                  <c:v>60.627130000000001</c:v>
                </c:pt>
                <c:pt idx="2140">
                  <c:v>60.653129999999997</c:v>
                </c:pt>
                <c:pt idx="2141">
                  <c:v>60.679130000000001</c:v>
                </c:pt>
                <c:pt idx="2142">
                  <c:v>60.705129999999997</c:v>
                </c:pt>
                <c:pt idx="2143">
                  <c:v>60.73113</c:v>
                </c:pt>
                <c:pt idx="2144">
                  <c:v>60.757129999999997</c:v>
                </c:pt>
                <c:pt idx="2145">
                  <c:v>60.78313</c:v>
                </c:pt>
                <c:pt idx="2146">
                  <c:v>60.809130000000003</c:v>
                </c:pt>
                <c:pt idx="2147">
                  <c:v>60.835129999999999</c:v>
                </c:pt>
                <c:pt idx="2148">
                  <c:v>60.861130000000003</c:v>
                </c:pt>
                <c:pt idx="2149">
                  <c:v>60.887129999999999</c:v>
                </c:pt>
                <c:pt idx="2150">
                  <c:v>60.913130000000002</c:v>
                </c:pt>
                <c:pt idx="2151">
                  <c:v>60.939129999999999</c:v>
                </c:pt>
                <c:pt idx="2152">
                  <c:v>60.965130000000002</c:v>
                </c:pt>
                <c:pt idx="2153">
                  <c:v>60.991129999999998</c:v>
                </c:pt>
                <c:pt idx="2154">
                  <c:v>61.017130000000002</c:v>
                </c:pt>
                <c:pt idx="2155">
                  <c:v>61.043129999999998</c:v>
                </c:pt>
                <c:pt idx="2156">
                  <c:v>61.069130000000001</c:v>
                </c:pt>
                <c:pt idx="2157">
                  <c:v>61.095129999999997</c:v>
                </c:pt>
                <c:pt idx="2158">
                  <c:v>61.121130000000001</c:v>
                </c:pt>
                <c:pt idx="2159">
                  <c:v>61.147129999999997</c:v>
                </c:pt>
                <c:pt idx="2160">
                  <c:v>61.17313</c:v>
                </c:pt>
                <c:pt idx="2161">
                  <c:v>61.199129999999997</c:v>
                </c:pt>
                <c:pt idx="2162">
                  <c:v>61.22513</c:v>
                </c:pt>
                <c:pt idx="2163">
                  <c:v>61.251130000000003</c:v>
                </c:pt>
                <c:pt idx="2164">
                  <c:v>61.27713</c:v>
                </c:pt>
                <c:pt idx="2165">
                  <c:v>61.303130000000003</c:v>
                </c:pt>
                <c:pt idx="2166">
                  <c:v>61.329129999999999</c:v>
                </c:pt>
                <c:pt idx="2167">
                  <c:v>61.355130000000003</c:v>
                </c:pt>
                <c:pt idx="2168">
                  <c:v>61.381129999999999</c:v>
                </c:pt>
                <c:pt idx="2169">
                  <c:v>61.407130000000002</c:v>
                </c:pt>
                <c:pt idx="2170">
                  <c:v>61.433129999999998</c:v>
                </c:pt>
                <c:pt idx="2171">
                  <c:v>61.459130000000002</c:v>
                </c:pt>
                <c:pt idx="2172">
                  <c:v>61.485129999999998</c:v>
                </c:pt>
                <c:pt idx="2173">
                  <c:v>61.511130000000001</c:v>
                </c:pt>
                <c:pt idx="2174">
                  <c:v>61.537129999999998</c:v>
                </c:pt>
                <c:pt idx="2175">
                  <c:v>61.563130000000001</c:v>
                </c:pt>
                <c:pt idx="2176">
                  <c:v>61.589129999999997</c:v>
                </c:pt>
                <c:pt idx="2177">
                  <c:v>61.615130000000001</c:v>
                </c:pt>
                <c:pt idx="2178">
                  <c:v>61.641129999999997</c:v>
                </c:pt>
                <c:pt idx="2179">
                  <c:v>61.66713</c:v>
                </c:pt>
                <c:pt idx="2180">
                  <c:v>61.693129999999996</c:v>
                </c:pt>
                <c:pt idx="2181">
                  <c:v>61.71913</c:v>
                </c:pt>
                <c:pt idx="2182">
                  <c:v>61.745130000000003</c:v>
                </c:pt>
                <c:pt idx="2183">
                  <c:v>61.771129999999999</c:v>
                </c:pt>
                <c:pt idx="2184">
                  <c:v>61.797130000000003</c:v>
                </c:pt>
                <c:pt idx="2185">
                  <c:v>61.823129999999999</c:v>
                </c:pt>
                <c:pt idx="2186">
                  <c:v>61.849130000000002</c:v>
                </c:pt>
                <c:pt idx="2187">
                  <c:v>61.875129999999999</c:v>
                </c:pt>
                <c:pt idx="2188">
                  <c:v>61.901130000000002</c:v>
                </c:pt>
                <c:pt idx="2189">
                  <c:v>61.927129999999998</c:v>
                </c:pt>
                <c:pt idx="2190">
                  <c:v>61.953130000000002</c:v>
                </c:pt>
                <c:pt idx="2191">
                  <c:v>61.979129999999998</c:v>
                </c:pt>
                <c:pt idx="2192">
                  <c:v>62.005130000000001</c:v>
                </c:pt>
                <c:pt idx="2193">
                  <c:v>62.031129999999997</c:v>
                </c:pt>
                <c:pt idx="2194">
                  <c:v>62.057130000000001</c:v>
                </c:pt>
                <c:pt idx="2195">
                  <c:v>62.083129999999997</c:v>
                </c:pt>
                <c:pt idx="2196">
                  <c:v>62.10913</c:v>
                </c:pt>
                <c:pt idx="2197">
                  <c:v>62.135129999999997</c:v>
                </c:pt>
                <c:pt idx="2198">
                  <c:v>62.16113</c:v>
                </c:pt>
                <c:pt idx="2199">
                  <c:v>62.187130000000003</c:v>
                </c:pt>
                <c:pt idx="2200">
                  <c:v>62.21313</c:v>
                </c:pt>
                <c:pt idx="2201">
                  <c:v>62.239130000000003</c:v>
                </c:pt>
                <c:pt idx="2202">
                  <c:v>62.265129999999999</c:v>
                </c:pt>
                <c:pt idx="2203">
                  <c:v>62.291130000000003</c:v>
                </c:pt>
                <c:pt idx="2204">
                  <c:v>62.317129999999999</c:v>
                </c:pt>
                <c:pt idx="2205">
                  <c:v>62.343130000000002</c:v>
                </c:pt>
                <c:pt idx="2206">
                  <c:v>62.369129999999998</c:v>
                </c:pt>
                <c:pt idx="2207">
                  <c:v>62.395130000000002</c:v>
                </c:pt>
                <c:pt idx="2208">
                  <c:v>62.421129999999998</c:v>
                </c:pt>
                <c:pt idx="2209">
                  <c:v>62.447130000000001</c:v>
                </c:pt>
                <c:pt idx="2210">
                  <c:v>62.473129999999998</c:v>
                </c:pt>
                <c:pt idx="2211">
                  <c:v>62.499130000000001</c:v>
                </c:pt>
                <c:pt idx="2212">
                  <c:v>62.525129999999997</c:v>
                </c:pt>
                <c:pt idx="2213">
                  <c:v>62.551130000000001</c:v>
                </c:pt>
                <c:pt idx="2214">
                  <c:v>62.577129999999997</c:v>
                </c:pt>
                <c:pt idx="2215">
                  <c:v>62.60313</c:v>
                </c:pt>
                <c:pt idx="2216">
                  <c:v>62.629130000000004</c:v>
                </c:pt>
                <c:pt idx="2217">
                  <c:v>62.65513</c:v>
                </c:pt>
                <c:pt idx="2218">
                  <c:v>62.681130000000003</c:v>
                </c:pt>
                <c:pt idx="2219">
                  <c:v>62.707129999999999</c:v>
                </c:pt>
                <c:pt idx="2220">
                  <c:v>62.733130000000003</c:v>
                </c:pt>
                <c:pt idx="2221">
                  <c:v>62.759129999999999</c:v>
                </c:pt>
                <c:pt idx="2222">
                  <c:v>62.785130000000002</c:v>
                </c:pt>
                <c:pt idx="2223">
                  <c:v>62.811129999999999</c:v>
                </c:pt>
                <c:pt idx="2224">
                  <c:v>62.837130000000002</c:v>
                </c:pt>
                <c:pt idx="2225">
                  <c:v>62.863129999999998</c:v>
                </c:pt>
                <c:pt idx="2226">
                  <c:v>62.889130000000002</c:v>
                </c:pt>
                <c:pt idx="2227">
                  <c:v>62.915129999999998</c:v>
                </c:pt>
                <c:pt idx="2228">
                  <c:v>62.941130000000001</c:v>
                </c:pt>
                <c:pt idx="2229">
                  <c:v>62.967129999999997</c:v>
                </c:pt>
                <c:pt idx="2230">
                  <c:v>62.993130000000001</c:v>
                </c:pt>
                <c:pt idx="2231">
                  <c:v>63.003129999999999</c:v>
                </c:pt>
                <c:pt idx="2232">
                  <c:v>63.005130000000001</c:v>
                </c:pt>
                <c:pt idx="2233">
                  <c:v>63.071129999999997</c:v>
                </c:pt>
                <c:pt idx="2234">
                  <c:v>63.09713</c:v>
                </c:pt>
                <c:pt idx="2235">
                  <c:v>63.123130000000003</c:v>
                </c:pt>
                <c:pt idx="2236">
                  <c:v>63.14913</c:v>
                </c:pt>
                <c:pt idx="2237">
                  <c:v>63.175130000000003</c:v>
                </c:pt>
                <c:pt idx="2238">
                  <c:v>63.201129999999999</c:v>
                </c:pt>
                <c:pt idx="2239">
                  <c:v>63.227130000000002</c:v>
                </c:pt>
                <c:pt idx="2240">
                  <c:v>63.253129999999999</c:v>
                </c:pt>
                <c:pt idx="2241">
                  <c:v>63.279130000000002</c:v>
                </c:pt>
                <c:pt idx="2242">
                  <c:v>63.305129999999998</c:v>
                </c:pt>
                <c:pt idx="2243">
                  <c:v>63.331130000000002</c:v>
                </c:pt>
                <c:pt idx="2244">
                  <c:v>63.357129999999998</c:v>
                </c:pt>
                <c:pt idx="2245">
                  <c:v>63.383130000000001</c:v>
                </c:pt>
                <c:pt idx="2246">
                  <c:v>63.409129999999998</c:v>
                </c:pt>
                <c:pt idx="2247">
                  <c:v>63.435130000000001</c:v>
                </c:pt>
                <c:pt idx="2248">
                  <c:v>63.461129999999997</c:v>
                </c:pt>
                <c:pt idx="2249">
                  <c:v>63.487130000000001</c:v>
                </c:pt>
                <c:pt idx="2250">
                  <c:v>63.513129999999997</c:v>
                </c:pt>
                <c:pt idx="2251">
                  <c:v>63.53913</c:v>
                </c:pt>
                <c:pt idx="2252">
                  <c:v>63.565130000000003</c:v>
                </c:pt>
                <c:pt idx="2253">
                  <c:v>63.59113</c:v>
                </c:pt>
                <c:pt idx="2254">
                  <c:v>63.617130000000003</c:v>
                </c:pt>
                <c:pt idx="2255">
                  <c:v>63.643129999999999</c:v>
                </c:pt>
                <c:pt idx="2256">
                  <c:v>63.669130000000003</c:v>
                </c:pt>
                <c:pt idx="2257">
                  <c:v>63.695129999999999</c:v>
                </c:pt>
                <c:pt idx="2258">
                  <c:v>63.721130000000002</c:v>
                </c:pt>
                <c:pt idx="2259">
                  <c:v>63.747129999999999</c:v>
                </c:pt>
                <c:pt idx="2260">
                  <c:v>63.773130000000002</c:v>
                </c:pt>
                <c:pt idx="2261">
                  <c:v>63.799129999999998</c:v>
                </c:pt>
                <c:pt idx="2262">
                  <c:v>63.825130000000001</c:v>
                </c:pt>
                <c:pt idx="2263">
                  <c:v>63.851129999999998</c:v>
                </c:pt>
                <c:pt idx="2264">
                  <c:v>63.877130000000001</c:v>
                </c:pt>
                <c:pt idx="2265">
                  <c:v>63.903129999999997</c:v>
                </c:pt>
                <c:pt idx="2266">
                  <c:v>63.929130000000001</c:v>
                </c:pt>
                <c:pt idx="2267">
                  <c:v>63.955129999999997</c:v>
                </c:pt>
                <c:pt idx="2268">
                  <c:v>63.98113</c:v>
                </c:pt>
                <c:pt idx="2269">
                  <c:v>64.007130000000004</c:v>
                </c:pt>
                <c:pt idx="2270">
                  <c:v>64.03313</c:v>
                </c:pt>
                <c:pt idx="2271">
                  <c:v>64.059129999999996</c:v>
                </c:pt>
                <c:pt idx="2272">
                  <c:v>64.085130000000007</c:v>
                </c:pt>
                <c:pt idx="2273">
                  <c:v>64.111130000000003</c:v>
                </c:pt>
                <c:pt idx="2274">
                  <c:v>64.137129999999999</c:v>
                </c:pt>
                <c:pt idx="2275">
                  <c:v>64.163129999999995</c:v>
                </c:pt>
                <c:pt idx="2276">
                  <c:v>64.189130000000006</c:v>
                </c:pt>
                <c:pt idx="2277">
                  <c:v>64.215130000000002</c:v>
                </c:pt>
                <c:pt idx="2278">
                  <c:v>64.241129999999998</c:v>
                </c:pt>
                <c:pt idx="2279">
                  <c:v>64.267129999999995</c:v>
                </c:pt>
                <c:pt idx="2280">
                  <c:v>64.293130000000005</c:v>
                </c:pt>
                <c:pt idx="2281">
                  <c:v>64.319130000000001</c:v>
                </c:pt>
                <c:pt idx="2282">
                  <c:v>64.345129999999997</c:v>
                </c:pt>
                <c:pt idx="2283">
                  <c:v>64.371129999999994</c:v>
                </c:pt>
                <c:pt idx="2284">
                  <c:v>64.397130000000004</c:v>
                </c:pt>
                <c:pt idx="2285">
                  <c:v>64.42313</c:v>
                </c:pt>
                <c:pt idx="2286">
                  <c:v>64.449129999999997</c:v>
                </c:pt>
                <c:pt idx="2287">
                  <c:v>64.475129999999993</c:v>
                </c:pt>
                <c:pt idx="2288">
                  <c:v>64.501130000000003</c:v>
                </c:pt>
                <c:pt idx="2289">
                  <c:v>64.52713</c:v>
                </c:pt>
                <c:pt idx="2290">
                  <c:v>64.553129999999996</c:v>
                </c:pt>
                <c:pt idx="2291">
                  <c:v>64.579130000000006</c:v>
                </c:pt>
                <c:pt idx="2292">
                  <c:v>64.605130000000003</c:v>
                </c:pt>
                <c:pt idx="2293">
                  <c:v>64.631129999999999</c:v>
                </c:pt>
                <c:pt idx="2294">
                  <c:v>64.657129999999995</c:v>
                </c:pt>
                <c:pt idx="2295">
                  <c:v>64.683130000000006</c:v>
                </c:pt>
                <c:pt idx="2296">
                  <c:v>64.709130000000002</c:v>
                </c:pt>
                <c:pt idx="2297">
                  <c:v>64.735129999999998</c:v>
                </c:pt>
                <c:pt idx="2298">
                  <c:v>64.761129999999994</c:v>
                </c:pt>
                <c:pt idx="2299">
                  <c:v>64.787130000000005</c:v>
                </c:pt>
                <c:pt idx="2300">
                  <c:v>64.813130000000001</c:v>
                </c:pt>
                <c:pt idx="2301">
                  <c:v>64.839129999999997</c:v>
                </c:pt>
                <c:pt idx="2302">
                  <c:v>64.865129999999994</c:v>
                </c:pt>
                <c:pt idx="2303">
                  <c:v>64.891130000000004</c:v>
                </c:pt>
                <c:pt idx="2304">
                  <c:v>64.91713</c:v>
                </c:pt>
                <c:pt idx="2305">
                  <c:v>64.943129999999996</c:v>
                </c:pt>
                <c:pt idx="2306">
                  <c:v>64.969130000000007</c:v>
                </c:pt>
                <c:pt idx="2307">
                  <c:v>64.995130000000003</c:v>
                </c:pt>
                <c:pt idx="2308">
                  <c:v>65.021129999999999</c:v>
                </c:pt>
                <c:pt idx="2309">
                  <c:v>65.047129999999996</c:v>
                </c:pt>
                <c:pt idx="2310">
                  <c:v>65.073130000000006</c:v>
                </c:pt>
                <c:pt idx="2311">
                  <c:v>65.099130000000002</c:v>
                </c:pt>
                <c:pt idx="2312">
                  <c:v>65.125129999999999</c:v>
                </c:pt>
                <c:pt idx="2313">
                  <c:v>65.151129999999995</c:v>
                </c:pt>
                <c:pt idx="2314">
                  <c:v>65.177130000000005</c:v>
                </c:pt>
                <c:pt idx="2315">
                  <c:v>65.203130000000002</c:v>
                </c:pt>
                <c:pt idx="2316">
                  <c:v>65.229129999999998</c:v>
                </c:pt>
                <c:pt idx="2317">
                  <c:v>65.255129999999994</c:v>
                </c:pt>
                <c:pt idx="2318">
                  <c:v>65.281130000000005</c:v>
                </c:pt>
                <c:pt idx="2319">
                  <c:v>65.307130000000001</c:v>
                </c:pt>
                <c:pt idx="2320">
                  <c:v>65.333129999999997</c:v>
                </c:pt>
                <c:pt idx="2321">
                  <c:v>65.359129999999993</c:v>
                </c:pt>
                <c:pt idx="2322">
                  <c:v>65.385130000000004</c:v>
                </c:pt>
                <c:pt idx="2323">
                  <c:v>65.41113</c:v>
                </c:pt>
                <c:pt idx="2324">
                  <c:v>65.437129999999996</c:v>
                </c:pt>
                <c:pt idx="2325">
                  <c:v>65.463130000000007</c:v>
                </c:pt>
                <c:pt idx="2326">
                  <c:v>65.489130000000003</c:v>
                </c:pt>
                <c:pt idx="2327">
                  <c:v>65.515129999999999</c:v>
                </c:pt>
                <c:pt idx="2328">
                  <c:v>65.541129999999995</c:v>
                </c:pt>
                <c:pt idx="2329">
                  <c:v>65.567130000000006</c:v>
                </c:pt>
                <c:pt idx="2330">
                  <c:v>65.593130000000002</c:v>
                </c:pt>
                <c:pt idx="2331">
                  <c:v>65.619129999999998</c:v>
                </c:pt>
                <c:pt idx="2332">
                  <c:v>65.645129999999995</c:v>
                </c:pt>
                <c:pt idx="2333">
                  <c:v>65.671130000000005</c:v>
                </c:pt>
                <c:pt idx="2334">
                  <c:v>65.697130000000001</c:v>
                </c:pt>
                <c:pt idx="2335">
                  <c:v>65.723129999999998</c:v>
                </c:pt>
                <c:pt idx="2336">
                  <c:v>65.749129999999994</c:v>
                </c:pt>
                <c:pt idx="2337">
                  <c:v>65.775130000000004</c:v>
                </c:pt>
                <c:pt idx="2338">
                  <c:v>65.801130000000001</c:v>
                </c:pt>
                <c:pt idx="2339">
                  <c:v>65.827129999999997</c:v>
                </c:pt>
                <c:pt idx="2340">
                  <c:v>65.853129999999993</c:v>
                </c:pt>
                <c:pt idx="2341">
                  <c:v>65.879130000000004</c:v>
                </c:pt>
                <c:pt idx="2342">
                  <c:v>65.90513</c:v>
                </c:pt>
                <c:pt idx="2343">
                  <c:v>65.931129999999996</c:v>
                </c:pt>
                <c:pt idx="2344">
                  <c:v>65.957130000000006</c:v>
                </c:pt>
                <c:pt idx="2345">
                  <c:v>65.983130000000003</c:v>
                </c:pt>
                <c:pt idx="2346">
                  <c:v>66.009129999999999</c:v>
                </c:pt>
                <c:pt idx="2347">
                  <c:v>66.035129999999995</c:v>
                </c:pt>
                <c:pt idx="2348">
                  <c:v>66.061130000000006</c:v>
                </c:pt>
                <c:pt idx="2349">
                  <c:v>66.117130000000003</c:v>
                </c:pt>
                <c:pt idx="2350">
                  <c:v>66.118129999999994</c:v>
                </c:pt>
                <c:pt idx="2351">
                  <c:v>66.119129999999998</c:v>
                </c:pt>
                <c:pt idx="2352">
                  <c:v>66.165130000000005</c:v>
                </c:pt>
                <c:pt idx="2353">
                  <c:v>66.191130000000001</c:v>
                </c:pt>
                <c:pt idx="2354">
                  <c:v>66.217129999999997</c:v>
                </c:pt>
                <c:pt idx="2355">
                  <c:v>66.243129999999994</c:v>
                </c:pt>
                <c:pt idx="2356">
                  <c:v>66.269130000000004</c:v>
                </c:pt>
                <c:pt idx="2357">
                  <c:v>66.29513</c:v>
                </c:pt>
                <c:pt idx="2358">
                  <c:v>66.321129999999997</c:v>
                </c:pt>
                <c:pt idx="2359">
                  <c:v>66.347130000000007</c:v>
                </c:pt>
                <c:pt idx="2360">
                  <c:v>66.373130000000003</c:v>
                </c:pt>
                <c:pt idx="2361">
                  <c:v>66.39913</c:v>
                </c:pt>
                <c:pt idx="2362">
                  <c:v>66.425129999999996</c:v>
                </c:pt>
                <c:pt idx="2363">
                  <c:v>66.451130000000006</c:v>
                </c:pt>
                <c:pt idx="2364">
                  <c:v>66.477130000000002</c:v>
                </c:pt>
                <c:pt idx="2365">
                  <c:v>66.503129999999999</c:v>
                </c:pt>
                <c:pt idx="2366">
                  <c:v>66.529129999999995</c:v>
                </c:pt>
                <c:pt idx="2367">
                  <c:v>66.555130000000005</c:v>
                </c:pt>
                <c:pt idx="2368">
                  <c:v>66.581130000000002</c:v>
                </c:pt>
                <c:pt idx="2369">
                  <c:v>66.607129999999998</c:v>
                </c:pt>
                <c:pt idx="2370">
                  <c:v>66.633129999999994</c:v>
                </c:pt>
                <c:pt idx="2371">
                  <c:v>66.659130000000005</c:v>
                </c:pt>
                <c:pt idx="2372">
                  <c:v>66.685130000000001</c:v>
                </c:pt>
                <c:pt idx="2373">
                  <c:v>66.711129999999997</c:v>
                </c:pt>
                <c:pt idx="2374">
                  <c:v>66.737129999999993</c:v>
                </c:pt>
                <c:pt idx="2375">
                  <c:v>66.763130000000004</c:v>
                </c:pt>
                <c:pt idx="2376">
                  <c:v>66.78913</c:v>
                </c:pt>
                <c:pt idx="2377">
                  <c:v>66.815129999999996</c:v>
                </c:pt>
                <c:pt idx="2378">
                  <c:v>66.841130000000007</c:v>
                </c:pt>
                <c:pt idx="2379">
                  <c:v>66.867130000000003</c:v>
                </c:pt>
                <c:pt idx="2380">
                  <c:v>66.893129999999999</c:v>
                </c:pt>
                <c:pt idx="2381">
                  <c:v>66.919129999999996</c:v>
                </c:pt>
                <c:pt idx="2382">
                  <c:v>66.945130000000006</c:v>
                </c:pt>
                <c:pt idx="2383">
                  <c:v>66.971130000000002</c:v>
                </c:pt>
                <c:pt idx="2384">
                  <c:v>66.997129999999999</c:v>
                </c:pt>
                <c:pt idx="2385">
                  <c:v>67.023129999999995</c:v>
                </c:pt>
                <c:pt idx="2386">
                  <c:v>67.049130000000005</c:v>
                </c:pt>
                <c:pt idx="2387">
                  <c:v>67.075130000000001</c:v>
                </c:pt>
                <c:pt idx="2388">
                  <c:v>67.101129999999998</c:v>
                </c:pt>
                <c:pt idx="2389">
                  <c:v>67.127129999999994</c:v>
                </c:pt>
                <c:pt idx="2390">
                  <c:v>67.153130000000004</c:v>
                </c:pt>
                <c:pt idx="2391">
                  <c:v>67.179130000000001</c:v>
                </c:pt>
                <c:pt idx="2392">
                  <c:v>67.205129999999997</c:v>
                </c:pt>
                <c:pt idx="2393">
                  <c:v>67.231129999999993</c:v>
                </c:pt>
                <c:pt idx="2394">
                  <c:v>67.257130000000004</c:v>
                </c:pt>
                <c:pt idx="2395">
                  <c:v>67.28313</c:v>
                </c:pt>
                <c:pt idx="2396">
                  <c:v>67.309129999999996</c:v>
                </c:pt>
                <c:pt idx="2397">
                  <c:v>67.335130000000007</c:v>
                </c:pt>
                <c:pt idx="2398">
                  <c:v>67.361130000000003</c:v>
                </c:pt>
                <c:pt idx="2399">
                  <c:v>67.387129999999999</c:v>
                </c:pt>
                <c:pt idx="2400">
                  <c:v>67.413129999999995</c:v>
                </c:pt>
                <c:pt idx="2401">
                  <c:v>67.439130000000006</c:v>
                </c:pt>
                <c:pt idx="2402">
                  <c:v>67.465130000000002</c:v>
                </c:pt>
                <c:pt idx="2403">
                  <c:v>67.491129999999998</c:v>
                </c:pt>
                <c:pt idx="2404">
                  <c:v>67.517129999999995</c:v>
                </c:pt>
                <c:pt idx="2405">
                  <c:v>67.543130000000005</c:v>
                </c:pt>
                <c:pt idx="2406">
                  <c:v>67.569130000000001</c:v>
                </c:pt>
                <c:pt idx="2407">
                  <c:v>67.595129999999997</c:v>
                </c:pt>
                <c:pt idx="2408">
                  <c:v>67.621129999999994</c:v>
                </c:pt>
                <c:pt idx="2409">
                  <c:v>67.657129999999995</c:v>
                </c:pt>
                <c:pt idx="2410">
                  <c:v>67.666313000000002</c:v>
                </c:pt>
                <c:pt idx="2411">
                  <c:v>67.679130000000001</c:v>
                </c:pt>
                <c:pt idx="2412">
                  <c:v>67.725129999999993</c:v>
                </c:pt>
                <c:pt idx="2413">
                  <c:v>67.751130000000003</c:v>
                </c:pt>
                <c:pt idx="2414">
                  <c:v>67.77713</c:v>
                </c:pt>
                <c:pt idx="2415">
                  <c:v>67.803129999999996</c:v>
                </c:pt>
                <c:pt idx="2416">
                  <c:v>67.829130000000006</c:v>
                </c:pt>
                <c:pt idx="2417">
                  <c:v>67.855130000000003</c:v>
                </c:pt>
                <c:pt idx="2418">
                  <c:v>67.881129999999999</c:v>
                </c:pt>
                <c:pt idx="2419">
                  <c:v>67.907129999999995</c:v>
                </c:pt>
                <c:pt idx="2420">
                  <c:v>67.933130000000006</c:v>
                </c:pt>
                <c:pt idx="2421">
                  <c:v>67.959130000000002</c:v>
                </c:pt>
                <c:pt idx="2422">
                  <c:v>67.985129999999998</c:v>
                </c:pt>
                <c:pt idx="2423">
                  <c:v>68.011129999999994</c:v>
                </c:pt>
                <c:pt idx="2424">
                  <c:v>68.037130000000005</c:v>
                </c:pt>
                <c:pt idx="2425">
                  <c:v>68.063130000000001</c:v>
                </c:pt>
                <c:pt idx="2426">
                  <c:v>68.089129999999997</c:v>
                </c:pt>
                <c:pt idx="2427">
                  <c:v>68.115129999999994</c:v>
                </c:pt>
                <c:pt idx="2428">
                  <c:v>68.141130000000004</c:v>
                </c:pt>
                <c:pt idx="2429">
                  <c:v>68.16713</c:v>
                </c:pt>
                <c:pt idx="2430">
                  <c:v>68.193129999999996</c:v>
                </c:pt>
                <c:pt idx="2431">
                  <c:v>68.219130000000007</c:v>
                </c:pt>
                <c:pt idx="2432">
                  <c:v>68.245130000000003</c:v>
                </c:pt>
                <c:pt idx="2433">
                  <c:v>68.271129999999999</c:v>
                </c:pt>
                <c:pt idx="2434">
                  <c:v>68.297129999999996</c:v>
                </c:pt>
                <c:pt idx="2435">
                  <c:v>68.323130000000006</c:v>
                </c:pt>
                <c:pt idx="2436">
                  <c:v>68.349130000000002</c:v>
                </c:pt>
                <c:pt idx="2437">
                  <c:v>68.375129999999999</c:v>
                </c:pt>
                <c:pt idx="2438">
                  <c:v>68.401129999999995</c:v>
                </c:pt>
                <c:pt idx="2439">
                  <c:v>68.427130000000005</c:v>
                </c:pt>
                <c:pt idx="2440">
                  <c:v>68.453130000000002</c:v>
                </c:pt>
                <c:pt idx="2441">
                  <c:v>68.479129999999998</c:v>
                </c:pt>
                <c:pt idx="2442">
                  <c:v>68.505129999999994</c:v>
                </c:pt>
                <c:pt idx="2443">
                  <c:v>68.549113000000006</c:v>
                </c:pt>
                <c:pt idx="2444">
                  <c:v>68.550129999999996</c:v>
                </c:pt>
                <c:pt idx="2445">
                  <c:v>68.553129999999996</c:v>
                </c:pt>
                <c:pt idx="2446">
                  <c:v>68.609129999999993</c:v>
                </c:pt>
                <c:pt idx="2447">
                  <c:v>68.635130000000004</c:v>
                </c:pt>
                <c:pt idx="2448">
                  <c:v>68.66113</c:v>
                </c:pt>
                <c:pt idx="2449">
                  <c:v>68.687129999999996</c:v>
                </c:pt>
                <c:pt idx="2450">
                  <c:v>68.713130000000007</c:v>
                </c:pt>
                <c:pt idx="2451">
                  <c:v>68.739130000000003</c:v>
                </c:pt>
                <c:pt idx="2452">
                  <c:v>68.765129999999999</c:v>
                </c:pt>
                <c:pt idx="2453">
                  <c:v>68.791129999999995</c:v>
                </c:pt>
                <c:pt idx="2454">
                  <c:v>68.817130000000006</c:v>
                </c:pt>
                <c:pt idx="2455">
                  <c:v>68.843130000000002</c:v>
                </c:pt>
                <c:pt idx="2456">
                  <c:v>68.869129999999998</c:v>
                </c:pt>
                <c:pt idx="2457">
                  <c:v>68.895129999999995</c:v>
                </c:pt>
                <c:pt idx="2458">
                  <c:v>68.921130000000005</c:v>
                </c:pt>
                <c:pt idx="2459">
                  <c:v>68.947130000000001</c:v>
                </c:pt>
                <c:pt idx="2460">
                  <c:v>68.973129999999998</c:v>
                </c:pt>
                <c:pt idx="2461">
                  <c:v>68.999129999999994</c:v>
                </c:pt>
                <c:pt idx="2462">
                  <c:v>69.025130000000004</c:v>
                </c:pt>
                <c:pt idx="2463">
                  <c:v>69.051130000000001</c:v>
                </c:pt>
                <c:pt idx="2464">
                  <c:v>69.077129999999997</c:v>
                </c:pt>
                <c:pt idx="2465">
                  <c:v>69.103129999999993</c:v>
                </c:pt>
                <c:pt idx="2466">
                  <c:v>69.129130000000004</c:v>
                </c:pt>
                <c:pt idx="2467">
                  <c:v>69.15513</c:v>
                </c:pt>
                <c:pt idx="2468">
                  <c:v>69.181129999999996</c:v>
                </c:pt>
                <c:pt idx="2469">
                  <c:v>69.207130000000006</c:v>
                </c:pt>
                <c:pt idx="2470">
                  <c:v>69.233130000000003</c:v>
                </c:pt>
                <c:pt idx="2471">
                  <c:v>69.259129999999999</c:v>
                </c:pt>
                <c:pt idx="2472">
                  <c:v>69.285129999999995</c:v>
                </c:pt>
                <c:pt idx="2473">
                  <c:v>69.311130000000006</c:v>
                </c:pt>
                <c:pt idx="2474">
                  <c:v>69.337130000000002</c:v>
                </c:pt>
                <c:pt idx="2475">
                  <c:v>69.363129999999998</c:v>
                </c:pt>
                <c:pt idx="2476">
                  <c:v>69.389129999999994</c:v>
                </c:pt>
                <c:pt idx="2477">
                  <c:v>69.415130000000005</c:v>
                </c:pt>
                <c:pt idx="2478">
                  <c:v>69.441130000000001</c:v>
                </c:pt>
                <c:pt idx="2479">
                  <c:v>69.467129999999997</c:v>
                </c:pt>
                <c:pt idx="2480">
                  <c:v>69.493129999999994</c:v>
                </c:pt>
                <c:pt idx="2481">
                  <c:v>69.519130000000004</c:v>
                </c:pt>
                <c:pt idx="2482">
                  <c:v>69.54513</c:v>
                </c:pt>
                <c:pt idx="2483">
                  <c:v>69.571129999999997</c:v>
                </c:pt>
                <c:pt idx="2484">
                  <c:v>69.597130000000007</c:v>
                </c:pt>
                <c:pt idx="2485">
                  <c:v>69.623130000000003</c:v>
                </c:pt>
                <c:pt idx="2486">
                  <c:v>69.64913</c:v>
                </c:pt>
                <c:pt idx="2487">
                  <c:v>69.675129999999996</c:v>
                </c:pt>
                <c:pt idx="2488">
                  <c:v>69.701130000000006</c:v>
                </c:pt>
                <c:pt idx="2489">
                  <c:v>69.727130000000002</c:v>
                </c:pt>
                <c:pt idx="2490">
                  <c:v>69.753129999999999</c:v>
                </c:pt>
                <c:pt idx="2491">
                  <c:v>69.779129999999995</c:v>
                </c:pt>
                <c:pt idx="2492">
                  <c:v>69.805130000000005</c:v>
                </c:pt>
                <c:pt idx="2493">
                  <c:v>69.831130000000002</c:v>
                </c:pt>
                <c:pt idx="2494">
                  <c:v>69.857129999999998</c:v>
                </c:pt>
                <c:pt idx="2495">
                  <c:v>69.883129999999994</c:v>
                </c:pt>
                <c:pt idx="2496">
                  <c:v>69.909130000000005</c:v>
                </c:pt>
                <c:pt idx="2497">
                  <c:v>69.935130000000001</c:v>
                </c:pt>
                <c:pt idx="2498">
                  <c:v>69.961129999999997</c:v>
                </c:pt>
                <c:pt idx="2499">
                  <c:v>69.987129999999993</c:v>
                </c:pt>
                <c:pt idx="2500">
                  <c:v>70.013130000000004</c:v>
                </c:pt>
                <c:pt idx="2501">
                  <c:v>70.03913</c:v>
                </c:pt>
                <c:pt idx="2502">
                  <c:v>70.065129999999996</c:v>
                </c:pt>
                <c:pt idx="2503">
                  <c:v>70.091130000000007</c:v>
                </c:pt>
                <c:pt idx="2504">
                  <c:v>70.117130000000003</c:v>
                </c:pt>
                <c:pt idx="2505">
                  <c:v>70.143129999999999</c:v>
                </c:pt>
                <c:pt idx="2506">
                  <c:v>70.169129999999996</c:v>
                </c:pt>
                <c:pt idx="2507">
                  <c:v>70.195130000000006</c:v>
                </c:pt>
                <c:pt idx="2508">
                  <c:v>70.221130000000002</c:v>
                </c:pt>
                <c:pt idx="2509">
                  <c:v>70.247129999999999</c:v>
                </c:pt>
                <c:pt idx="2510">
                  <c:v>70.273129999999995</c:v>
                </c:pt>
                <c:pt idx="2511">
                  <c:v>70.299130000000005</c:v>
                </c:pt>
                <c:pt idx="2512">
                  <c:v>70.325130000000001</c:v>
                </c:pt>
                <c:pt idx="2513">
                  <c:v>70.351129999999998</c:v>
                </c:pt>
                <c:pt idx="2514">
                  <c:v>70.377129999999994</c:v>
                </c:pt>
                <c:pt idx="2515">
                  <c:v>70.403130000000004</c:v>
                </c:pt>
                <c:pt idx="2516">
                  <c:v>70.429130000000001</c:v>
                </c:pt>
                <c:pt idx="2517">
                  <c:v>70.455129999999997</c:v>
                </c:pt>
                <c:pt idx="2518">
                  <c:v>70.481129999999993</c:v>
                </c:pt>
                <c:pt idx="2519">
                  <c:v>70.507130000000004</c:v>
                </c:pt>
                <c:pt idx="2520">
                  <c:v>70.53313</c:v>
                </c:pt>
                <c:pt idx="2521">
                  <c:v>70.559129999999996</c:v>
                </c:pt>
                <c:pt idx="2522">
                  <c:v>70.585130000000007</c:v>
                </c:pt>
                <c:pt idx="2523">
                  <c:v>70.611130000000003</c:v>
                </c:pt>
                <c:pt idx="2524">
                  <c:v>70.637129999999999</c:v>
                </c:pt>
                <c:pt idx="2525">
                  <c:v>70.663129999999995</c:v>
                </c:pt>
                <c:pt idx="2526">
                  <c:v>70.689130000000006</c:v>
                </c:pt>
                <c:pt idx="2527">
                  <c:v>70.715130000000002</c:v>
                </c:pt>
                <c:pt idx="2528">
                  <c:v>70.741129999999998</c:v>
                </c:pt>
                <c:pt idx="2529">
                  <c:v>70.767129999999995</c:v>
                </c:pt>
                <c:pt idx="2530">
                  <c:v>70.793130000000005</c:v>
                </c:pt>
                <c:pt idx="2531">
                  <c:v>70.819130000000001</c:v>
                </c:pt>
                <c:pt idx="2532">
                  <c:v>70.845129999999997</c:v>
                </c:pt>
                <c:pt idx="2533">
                  <c:v>70.871129999999994</c:v>
                </c:pt>
                <c:pt idx="2534">
                  <c:v>70.897130000000004</c:v>
                </c:pt>
                <c:pt idx="2535">
                  <c:v>70.92313</c:v>
                </c:pt>
                <c:pt idx="2536">
                  <c:v>70.949129999999997</c:v>
                </c:pt>
                <c:pt idx="2537">
                  <c:v>70.975129999999993</c:v>
                </c:pt>
                <c:pt idx="2538">
                  <c:v>71.001130000000003</c:v>
                </c:pt>
                <c:pt idx="2539">
                  <c:v>71.02713</c:v>
                </c:pt>
                <c:pt idx="2540">
                  <c:v>71.053129999999996</c:v>
                </c:pt>
                <c:pt idx="2541">
                  <c:v>71.079130000000006</c:v>
                </c:pt>
                <c:pt idx="2542">
                  <c:v>71.105130000000003</c:v>
                </c:pt>
                <c:pt idx="2543">
                  <c:v>71.131129999999999</c:v>
                </c:pt>
                <c:pt idx="2544">
                  <c:v>71.157129999999995</c:v>
                </c:pt>
                <c:pt idx="2545">
                  <c:v>71.183130000000006</c:v>
                </c:pt>
                <c:pt idx="2546">
                  <c:v>71.209130000000002</c:v>
                </c:pt>
                <c:pt idx="2547">
                  <c:v>71.235129999999998</c:v>
                </c:pt>
                <c:pt idx="2548">
                  <c:v>71.261129999999994</c:v>
                </c:pt>
                <c:pt idx="2549">
                  <c:v>71.287130000000005</c:v>
                </c:pt>
                <c:pt idx="2550">
                  <c:v>71.313130000000001</c:v>
                </c:pt>
                <c:pt idx="2551">
                  <c:v>71.339129999999997</c:v>
                </c:pt>
                <c:pt idx="2552">
                  <c:v>71.365129999999994</c:v>
                </c:pt>
                <c:pt idx="2553">
                  <c:v>71.391130000000004</c:v>
                </c:pt>
                <c:pt idx="2554">
                  <c:v>71.41713</c:v>
                </c:pt>
                <c:pt idx="2555">
                  <c:v>71.443129999999996</c:v>
                </c:pt>
                <c:pt idx="2556">
                  <c:v>71.469130000000007</c:v>
                </c:pt>
                <c:pt idx="2557">
                  <c:v>71.495130000000003</c:v>
                </c:pt>
                <c:pt idx="2558">
                  <c:v>71.521129999999999</c:v>
                </c:pt>
                <c:pt idx="2559">
                  <c:v>71.547129999999996</c:v>
                </c:pt>
                <c:pt idx="2560">
                  <c:v>71.573130000000006</c:v>
                </c:pt>
                <c:pt idx="2561">
                  <c:v>71.599130000000002</c:v>
                </c:pt>
                <c:pt idx="2562">
                  <c:v>71.625129999999999</c:v>
                </c:pt>
                <c:pt idx="2563">
                  <c:v>71.651129999999995</c:v>
                </c:pt>
                <c:pt idx="2564">
                  <c:v>71.677130000000005</c:v>
                </c:pt>
                <c:pt idx="2565">
                  <c:v>71.703130000000002</c:v>
                </c:pt>
                <c:pt idx="2566">
                  <c:v>71.729129999999998</c:v>
                </c:pt>
                <c:pt idx="2567">
                  <c:v>71.755129999999994</c:v>
                </c:pt>
                <c:pt idx="2568">
                  <c:v>71.781130000000005</c:v>
                </c:pt>
                <c:pt idx="2569">
                  <c:v>71.807130000000001</c:v>
                </c:pt>
                <c:pt idx="2570">
                  <c:v>71.833129999999997</c:v>
                </c:pt>
                <c:pt idx="2571">
                  <c:v>71.859129999999993</c:v>
                </c:pt>
                <c:pt idx="2572">
                  <c:v>71.885130000000004</c:v>
                </c:pt>
                <c:pt idx="2573">
                  <c:v>71.91113</c:v>
                </c:pt>
                <c:pt idx="2574">
                  <c:v>71.937129999999996</c:v>
                </c:pt>
                <c:pt idx="2575">
                  <c:v>71.963130000000007</c:v>
                </c:pt>
                <c:pt idx="2576">
                  <c:v>71.989130000000003</c:v>
                </c:pt>
                <c:pt idx="2577">
                  <c:v>72.015129999999999</c:v>
                </c:pt>
                <c:pt idx="2578">
                  <c:v>72.041129999999995</c:v>
                </c:pt>
                <c:pt idx="2579">
                  <c:v>72.067130000000006</c:v>
                </c:pt>
                <c:pt idx="2580">
                  <c:v>72.093130000000002</c:v>
                </c:pt>
                <c:pt idx="2581">
                  <c:v>72.119129999999998</c:v>
                </c:pt>
                <c:pt idx="2582">
                  <c:v>72.145129999999995</c:v>
                </c:pt>
                <c:pt idx="2583">
                  <c:v>72.171130000000005</c:v>
                </c:pt>
                <c:pt idx="2584">
                  <c:v>72.197130000000001</c:v>
                </c:pt>
                <c:pt idx="2585">
                  <c:v>72.223129999999998</c:v>
                </c:pt>
                <c:pt idx="2586">
                  <c:v>72.249129999999994</c:v>
                </c:pt>
                <c:pt idx="2587">
                  <c:v>72.275130000000004</c:v>
                </c:pt>
                <c:pt idx="2588">
                  <c:v>72.301130000000001</c:v>
                </c:pt>
                <c:pt idx="2589">
                  <c:v>72.327129999999997</c:v>
                </c:pt>
                <c:pt idx="2590">
                  <c:v>72.353129999999993</c:v>
                </c:pt>
                <c:pt idx="2591">
                  <c:v>72.379130000000004</c:v>
                </c:pt>
                <c:pt idx="2592">
                  <c:v>72.40513</c:v>
                </c:pt>
                <c:pt idx="2593">
                  <c:v>72.431129999999996</c:v>
                </c:pt>
                <c:pt idx="2594">
                  <c:v>72.457130000000006</c:v>
                </c:pt>
                <c:pt idx="2595">
                  <c:v>72.483130000000003</c:v>
                </c:pt>
                <c:pt idx="2596">
                  <c:v>72.509129999999999</c:v>
                </c:pt>
                <c:pt idx="2597">
                  <c:v>72.535129999999995</c:v>
                </c:pt>
                <c:pt idx="2598">
                  <c:v>72.561130000000006</c:v>
                </c:pt>
                <c:pt idx="2599">
                  <c:v>72.587130000000002</c:v>
                </c:pt>
                <c:pt idx="2600">
                  <c:v>72.613129999999998</c:v>
                </c:pt>
                <c:pt idx="2601">
                  <c:v>72.639129999999994</c:v>
                </c:pt>
                <c:pt idx="2602">
                  <c:v>72.665130000000005</c:v>
                </c:pt>
                <c:pt idx="2603">
                  <c:v>72.691130000000001</c:v>
                </c:pt>
                <c:pt idx="2604">
                  <c:v>72.717129999999997</c:v>
                </c:pt>
                <c:pt idx="2605">
                  <c:v>72.743129999999994</c:v>
                </c:pt>
                <c:pt idx="2606">
                  <c:v>72.769130000000004</c:v>
                </c:pt>
                <c:pt idx="2607">
                  <c:v>72.79513</c:v>
                </c:pt>
                <c:pt idx="2608">
                  <c:v>72.821129999999997</c:v>
                </c:pt>
                <c:pt idx="2609">
                  <c:v>72.847130000000007</c:v>
                </c:pt>
                <c:pt idx="2610">
                  <c:v>72.873130000000003</c:v>
                </c:pt>
                <c:pt idx="2611">
                  <c:v>72.89913</c:v>
                </c:pt>
                <c:pt idx="2612">
                  <c:v>72.925129999999996</c:v>
                </c:pt>
                <c:pt idx="2613">
                  <c:v>72.951130000000006</c:v>
                </c:pt>
                <c:pt idx="2614">
                  <c:v>72.977130000000002</c:v>
                </c:pt>
                <c:pt idx="2615">
                  <c:v>73.003129999999999</c:v>
                </c:pt>
                <c:pt idx="2616">
                  <c:v>73.029129999999995</c:v>
                </c:pt>
                <c:pt idx="2617">
                  <c:v>73.055130000000005</c:v>
                </c:pt>
                <c:pt idx="2618">
                  <c:v>73.081130000000002</c:v>
                </c:pt>
                <c:pt idx="2619">
                  <c:v>73.107129999999998</c:v>
                </c:pt>
                <c:pt idx="2620">
                  <c:v>73.133129999999994</c:v>
                </c:pt>
                <c:pt idx="2621">
                  <c:v>73.159130000000005</c:v>
                </c:pt>
                <c:pt idx="2622">
                  <c:v>73.185130000000001</c:v>
                </c:pt>
                <c:pt idx="2623">
                  <c:v>73.211129999999997</c:v>
                </c:pt>
                <c:pt idx="2624">
                  <c:v>73.237129999999993</c:v>
                </c:pt>
                <c:pt idx="2625">
                  <c:v>73.263130000000004</c:v>
                </c:pt>
                <c:pt idx="2626">
                  <c:v>73.28913</c:v>
                </c:pt>
                <c:pt idx="2627">
                  <c:v>73.315129999999996</c:v>
                </c:pt>
                <c:pt idx="2628">
                  <c:v>73.341130000000007</c:v>
                </c:pt>
                <c:pt idx="2629">
                  <c:v>73.367130000000003</c:v>
                </c:pt>
                <c:pt idx="2630">
                  <c:v>73.393129999999999</c:v>
                </c:pt>
                <c:pt idx="2631">
                  <c:v>73.419129999999996</c:v>
                </c:pt>
                <c:pt idx="2632">
                  <c:v>73.445130000000006</c:v>
                </c:pt>
                <c:pt idx="2633">
                  <c:v>73.471130000000002</c:v>
                </c:pt>
                <c:pt idx="2634">
                  <c:v>73.497129999999999</c:v>
                </c:pt>
                <c:pt idx="2635">
                  <c:v>73.523129999999995</c:v>
                </c:pt>
                <c:pt idx="2636">
                  <c:v>73.549130000000005</c:v>
                </c:pt>
                <c:pt idx="2637">
                  <c:v>73.575130000000001</c:v>
                </c:pt>
                <c:pt idx="2638">
                  <c:v>73.601129999999998</c:v>
                </c:pt>
                <c:pt idx="2639">
                  <c:v>73.627129999999994</c:v>
                </c:pt>
                <c:pt idx="2640">
                  <c:v>73.653130000000004</c:v>
                </c:pt>
                <c:pt idx="2641">
                  <c:v>73.679130000000001</c:v>
                </c:pt>
                <c:pt idx="2642">
                  <c:v>73.705129999999997</c:v>
                </c:pt>
                <c:pt idx="2643">
                  <c:v>73.731129999999993</c:v>
                </c:pt>
                <c:pt idx="2644">
                  <c:v>73.757130000000004</c:v>
                </c:pt>
                <c:pt idx="2645">
                  <c:v>73.78313</c:v>
                </c:pt>
                <c:pt idx="2646">
                  <c:v>73.809129999999996</c:v>
                </c:pt>
                <c:pt idx="2647">
                  <c:v>73.835130000000007</c:v>
                </c:pt>
                <c:pt idx="2648">
                  <c:v>73.861130000000003</c:v>
                </c:pt>
                <c:pt idx="2649">
                  <c:v>73.887129999999999</c:v>
                </c:pt>
                <c:pt idx="2650">
                  <c:v>73.913129999999995</c:v>
                </c:pt>
                <c:pt idx="2651">
                  <c:v>73.939130000000006</c:v>
                </c:pt>
                <c:pt idx="2652">
                  <c:v>73.965130000000002</c:v>
                </c:pt>
                <c:pt idx="2653">
                  <c:v>73.991129999999998</c:v>
                </c:pt>
                <c:pt idx="2654">
                  <c:v>74.017129999999995</c:v>
                </c:pt>
                <c:pt idx="2655">
                  <c:v>74.043130000000005</c:v>
                </c:pt>
                <c:pt idx="2656">
                  <c:v>74.069130000000001</c:v>
                </c:pt>
                <c:pt idx="2657">
                  <c:v>74.095129999999997</c:v>
                </c:pt>
                <c:pt idx="2658">
                  <c:v>74.121129999999994</c:v>
                </c:pt>
                <c:pt idx="2659">
                  <c:v>74.147130000000004</c:v>
                </c:pt>
                <c:pt idx="2660">
                  <c:v>74.17313</c:v>
                </c:pt>
                <c:pt idx="2661">
                  <c:v>74.199129999999997</c:v>
                </c:pt>
                <c:pt idx="2662">
                  <c:v>74.225129999999993</c:v>
                </c:pt>
                <c:pt idx="2663">
                  <c:v>74.251130000000003</c:v>
                </c:pt>
                <c:pt idx="2664">
                  <c:v>74.27713</c:v>
                </c:pt>
                <c:pt idx="2665">
                  <c:v>74.303129999999996</c:v>
                </c:pt>
                <c:pt idx="2666">
                  <c:v>74.329130000000006</c:v>
                </c:pt>
                <c:pt idx="2667">
                  <c:v>74.355130000000003</c:v>
                </c:pt>
                <c:pt idx="2668">
                  <c:v>74.381129999999999</c:v>
                </c:pt>
                <c:pt idx="2669">
                  <c:v>74.407129999999995</c:v>
                </c:pt>
                <c:pt idx="2670">
                  <c:v>74.433130000000006</c:v>
                </c:pt>
                <c:pt idx="2671">
                  <c:v>74.459130000000002</c:v>
                </c:pt>
                <c:pt idx="2672">
                  <c:v>74.485129999999998</c:v>
                </c:pt>
                <c:pt idx="2673">
                  <c:v>74.511129999999994</c:v>
                </c:pt>
                <c:pt idx="2674">
                  <c:v>74.537130000000005</c:v>
                </c:pt>
                <c:pt idx="2675">
                  <c:v>74.563130000000001</c:v>
                </c:pt>
                <c:pt idx="2676">
                  <c:v>74.589129999999997</c:v>
                </c:pt>
                <c:pt idx="2677">
                  <c:v>74.615129999999994</c:v>
                </c:pt>
                <c:pt idx="2678">
                  <c:v>74.641130000000004</c:v>
                </c:pt>
                <c:pt idx="2679">
                  <c:v>74.66713</c:v>
                </c:pt>
                <c:pt idx="2680">
                  <c:v>74.693129999999996</c:v>
                </c:pt>
                <c:pt idx="2681">
                  <c:v>74.719130000000007</c:v>
                </c:pt>
                <c:pt idx="2682">
                  <c:v>74.745130000000003</c:v>
                </c:pt>
                <c:pt idx="2683">
                  <c:v>74.771129999999999</c:v>
                </c:pt>
                <c:pt idx="2684">
                  <c:v>74.797129999999996</c:v>
                </c:pt>
                <c:pt idx="2685">
                  <c:v>74.823130000000006</c:v>
                </c:pt>
                <c:pt idx="2686">
                  <c:v>74.849130000000002</c:v>
                </c:pt>
                <c:pt idx="2687">
                  <c:v>74.875129999999999</c:v>
                </c:pt>
                <c:pt idx="2688">
                  <c:v>74.901129999999995</c:v>
                </c:pt>
                <c:pt idx="2689">
                  <c:v>74.927130000000005</c:v>
                </c:pt>
                <c:pt idx="2690">
                  <c:v>74.953130000000002</c:v>
                </c:pt>
                <c:pt idx="2691">
                  <c:v>74.979129999999998</c:v>
                </c:pt>
                <c:pt idx="2692">
                  <c:v>75.005129999999994</c:v>
                </c:pt>
                <c:pt idx="2693">
                  <c:v>75.031130000000005</c:v>
                </c:pt>
                <c:pt idx="2694">
                  <c:v>75.057130000000001</c:v>
                </c:pt>
                <c:pt idx="2695">
                  <c:v>75.083129999999997</c:v>
                </c:pt>
                <c:pt idx="2696">
                  <c:v>75.109129999999993</c:v>
                </c:pt>
                <c:pt idx="2697">
                  <c:v>75.135130000000004</c:v>
                </c:pt>
                <c:pt idx="2698">
                  <c:v>75.16113</c:v>
                </c:pt>
                <c:pt idx="2699">
                  <c:v>75.187129999999996</c:v>
                </c:pt>
                <c:pt idx="2700">
                  <c:v>75.213130000000007</c:v>
                </c:pt>
                <c:pt idx="2701">
                  <c:v>75.239130000000003</c:v>
                </c:pt>
                <c:pt idx="2702">
                  <c:v>75.265129999999999</c:v>
                </c:pt>
                <c:pt idx="2703">
                  <c:v>75.291129999999995</c:v>
                </c:pt>
                <c:pt idx="2704">
                  <c:v>75.317130000000006</c:v>
                </c:pt>
                <c:pt idx="2705">
                  <c:v>75.343130000000002</c:v>
                </c:pt>
                <c:pt idx="2706">
                  <c:v>75.369129999999998</c:v>
                </c:pt>
                <c:pt idx="2707">
                  <c:v>75.395129999999995</c:v>
                </c:pt>
                <c:pt idx="2708">
                  <c:v>75.421130000000005</c:v>
                </c:pt>
                <c:pt idx="2709">
                  <c:v>75.447130000000001</c:v>
                </c:pt>
                <c:pt idx="2710">
                  <c:v>75.473129999999998</c:v>
                </c:pt>
                <c:pt idx="2711">
                  <c:v>75.509129999999999</c:v>
                </c:pt>
                <c:pt idx="2712">
                  <c:v>75.515129999999999</c:v>
                </c:pt>
                <c:pt idx="2713">
                  <c:v>75.521129999999999</c:v>
                </c:pt>
                <c:pt idx="2714">
                  <c:v>75.577129999999997</c:v>
                </c:pt>
                <c:pt idx="2715">
                  <c:v>75.603129999999993</c:v>
                </c:pt>
                <c:pt idx="2716">
                  <c:v>75.629130000000004</c:v>
                </c:pt>
                <c:pt idx="2717">
                  <c:v>75.65513</c:v>
                </c:pt>
                <c:pt idx="2718">
                  <c:v>75.681129999999996</c:v>
                </c:pt>
                <c:pt idx="2719">
                  <c:v>75.707130000000006</c:v>
                </c:pt>
                <c:pt idx="2720">
                  <c:v>75.733130000000003</c:v>
                </c:pt>
                <c:pt idx="2721">
                  <c:v>75.759129999999999</c:v>
                </c:pt>
                <c:pt idx="2722">
                  <c:v>75.785129999999995</c:v>
                </c:pt>
                <c:pt idx="2723">
                  <c:v>75.811130000000006</c:v>
                </c:pt>
                <c:pt idx="2724">
                  <c:v>75.837130000000002</c:v>
                </c:pt>
                <c:pt idx="2725">
                  <c:v>75.863129999999998</c:v>
                </c:pt>
                <c:pt idx="2726">
                  <c:v>75.889129999999994</c:v>
                </c:pt>
                <c:pt idx="2727">
                  <c:v>75.915130000000005</c:v>
                </c:pt>
                <c:pt idx="2728">
                  <c:v>75.941130000000001</c:v>
                </c:pt>
                <c:pt idx="2729">
                  <c:v>75.967129999999997</c:v>
                </c:pt>
                <c:pt idx="2730">
                  <c:v>75.993129999999994</c:v>
                </c:pt>
                <c:pt idx="2731">
                  <c:v>76.019130000000004</c:v>
                </c:pt>
                <c:pt idx="2732">
                  <c:v>76.04513</c:v>
                </c:pt>
                <c:pt idx="2733">
                  <c:v>76.071129999999997</c:v>
                </c:pt>
                <c:pt idx="2734">
                  <c:v>76.097130000000007</c:v>
                </c:pt>
                <c:pt idx="2735">
                  <c:v>76.123130000000003</c:v>
                </c:pt>
                <c:pt idx="2736">
                  <c:v>76.14913</c:v>
                </c:pt>
                <c:pt idx="2737">
                  <c:v>76.175129999999996</c:v>
                </c:pt>
                <c:pt idx="2738">
                  <c:v>76.201130000000006</c:v>
                </c:pt>
                <c:pt idx="2739">
                  <c:v>76.227130000000002</c:v>
                </c:pt>
                <c:pt idx="2740">
                  <c:v>76.253129999999999</c:v>
                </c:pt>
                <c:pt idx="2741">
                  <c:v>76.279129999999995</c:v>
                </c:pt>
                <c:pt idx="2742">
                  <c:v>76.305130000000005</c:v>
                </c:pt>
                <c:pt idx="2743">
                  <c:v>76.331130000000002</c:v>
                </c:pt>
                <c:pt idx="2744">
                  <c:v>76.357129999999998</c:v>
                </c:pt>
                <c:pt idx="2745">
                  <c:v>76.383129999999994</c:v>
                </c:pt>
                <c:pt idx="2746">
                  <c:v>76.409130000000005</c:v>
                </c:pt>
                <c:pt idx="2747">
                  <c:v>76.435130000000001</c:v>
                </c:pt>
                <c:pt idx="2748">
                  <c:v>76.461129999999997</c:v>
                </c:pt>
                <c:pt idx="2749">
                  <c:v>76.487129999999993</c:v>
                </c:pt>
                <c:pt idx="2750">
                  <c:v>76.513130000000004</c:v>
                </c:pt>
                <c:pt idx="2751">
                  <c:v>76.53913</c:v>
                </c:pt>
                <c:pt idx="2752">
                  <c:v>76.565129999999996</c:v>
                </c:pt>
                <c:pt idx="2753">
                  <c:v>76.591130000000007</c:v>
                </c:pt>
                <c:pt idx="2754">
                  <c:v>76.617130000000003</c:v>
                </c:pt>
                <c:pt idx="2755">
                  <c:v>76.643129999999999</c:v>
                </c:pt>
                <c:pt idx="2756">
                  <c:v>76.669129999999996</c:v>
                </c:pt>
                <c:pt idx="2757">
                  <c:v>76.695130000000006</c:v>
                </c:pt>
                <c:pt idx="2758">
                  <c:v>76.721130000000002</c:v>
                </c:pt>
                <c:pt idx="2759">
                  <c:v>76.747129999999999</c:v>
                </c:pt>
                <c:pt idx="2760">
                  <c:v>76.773129999999995</c:v>
                </c:pt>
                <c:pt idx="2761">
                  <c:v>76.799130000000005</c:v>
                </c:pt>
                <c:pt idx="2762">
                  <c:v>76.825130000000001</c:v>
                </c:pt>
                <c:pt idx="2763">
                  <c:v>76.851129999999998</c:v>
                </c:pt>
                <c:pt idx="2764">
                  <c:v>76.877129999999994</c:v>
                </c:pt>
                <c:pt idx="2765">
                  <c:v>76.903130000000004</c:v>
                </c:pt>
                <c:pt idx="2766">
                  <c:v>76.929130000000001</c:v>
                </c:pt>
                <c:pt idx="2767">
                  <c:v>76.955129999999997</c:v>
                </c:pt>
                <c:pt idx="2768">
                  <c:v>76.981129999999993</c:v>
                </c:pt>
                <c:pt idx="2769">
                  <c:v>77.007130000000004</c:v>
                </c:pt>
                <c:pt idx="2770">
                  <c:v>77.03313</c:v>
                </c:pt>
                <c:pt idx="2771">
                  <c:v>77.059129999999996</c:v>
                </c:pt>
                <c:pt idx="2772">
                  <c:v>77.085130000000007</c:v>
                </c:pt>
                <c:pt idx="2773">
                  <c:v>77.111130000000003</c:v>
                </c:pt>
                <c:pt idx="2774">
                  <c:v>77.137129999999999</c:v>
                </c:pt>
                <c:pt idx="2775">
                  <c:v>77.163129999999995</c:v>
                </c:pt>
                <c:pt idx="2776">
                  <c:v>77.189130000000006</c:v>
                </c:pt>
                <c:pt idx="2777">
                  <c:v>77.215130000000002</c:v>
                </c:pt>
                <c:pt idx="2778">
                  <c:v>77.241129999999998</c:v>
                </c:pt>
                <c:pt idx="2779">
                  <c:v>77.267129999999995</c:v>
                </c:pt>
                <c:pt idx="2780">
                  <c:v>77.293130000000005</c:v>
                </c:pt>
                <c:pt idx="2781">
                  <c:v>77.319130000000001</c:v>
                </c:pt>
                <c:pt idx="2782">
                  <c:v>77.345129999999997</c:v>
                </c:pt>
                <c:pt idx="2783">
                  <c:v>77.371129999999994</c:v>
                </c:pt>
                <c:pt idx="2784">
                  <c:v>77.397130000000004</c:v>
                </c:pt>
                <c:pt idx="2785">
                  <c:v>77.42313</c:v>
                </c:pt>
                <c:pt idx="2786">
                  <c:v>77.449129999999997</c:v>
                </c:pt>
                <c:pt idx="2787">
                  <c:v>77.475129999999993</c:v>
                </c:pt>
                <c:pt idx="2788">
                  <c:v>77.501130000000003</c:v>
                </c:pt>
                <c:pt idx="2789">
                  <c:v>77.52713</c:v>
                </c:pt>
                <c:pt idx="2790">
                  <c:v>77.553129999999996</c:v>
                </c:pt>
                <c:pt idx="2791">
                  <c:v>77.579130000000006</c:v>
                </c:pt>
                <c:pt idx="2792">
                  <c:v>77.605130000000003</c:v>
                </c:pt>
                <c:pt idx="2793">
                  <c:v>77.631129999999999</c:v>
                </c:pt>
                <c:pt idx="2794">
                  <c:v>77.657129999999995</c:v>
                </c:pt>
                <c:pt idx="2795">
                  <c:v>77.683130000000006</c:v>
                </c:pt>
                <c:pt idx="2796">
                  <c:v>77.709130000000002</c:v>
                </c:pt>
                <c:pt idx="2797">
                  <c:v>77.735129999999998</c:v>
                </c:pt>
                <c:pt idx="2798">
                  <c:v>77.761129999999994</c:v>
                </c:pt>
                <c:pt idx="2799">
                  <c:v>77.787130000000005</c:v>
                </c:pt>
                <c:pt idx="2800">
                  <c:v>77.813130000000001</c:v>
                </c:pt>
                <c:pt idx="2801">
                  <c:v>77.839129999999997</c:v>
                </c:pt>
                <c:pt idx="2802">
                  <c:v>77.865129999999994</c:v>
                </c:pt>
                <c:pt idx="2803">
                  <c:v>77.891130000000004</c:v>
                </c:pt>
                <c:pt idx="2804">
                  <c:v>77.91713</c:v>
                </c:pt>
                <c:pt idx="2805">
                  <c:v>77.943129999999996</c:v>
                </c:pt>
                <c:pt idx="2806">
                  <c:v>77.969130000000007</c:v>
                </c:pt>
                <c:pt idx="2807">
                  <c:v>77.995130000000003</c:v>
                </c:pt>
                <c:pt idx="2808">
                  <c:v>78.001130000000003</c:v>
                </c:pt>
                <c:pt idx="2809">
                  <c:v>78.007130000000004</c:v>
                </c:pt>
                <c:pt idx="2810">
                  <c:v>78.073130000000006</c:v>
                </c:pt>
                <c:pt idx="2811">
                  <c:v>78.099130000000002</c:v>
                </c:pt>
                <c:pt idx="2812">
                  <c:v>78.125129999999999</c:v>
                </c:pt>
                <c:pt idx="2813">
                  <c:v>78.151129999999995</c:v>
                </c:pt>
                <c:pt idx="2814">
                  <c:v>78.177130000000005</c:v>
                </c:pt>
                <c:pt idx="2815">
                  <c:v>78.203130000000002</c:v>
                </c:pt>
                <c:pt idx="2816">
                  <c:v>78.229129999999998</c:v>
                </c:pt>
                <c:pt idx="2817">
                  <c:v>78.255129999999994</c:v>
                </c:pt>
                <c:pt idx="2818">
                  <c:v>78.281130000000005</c:v>
                </c:pt>
                <c:pt idx="2819">
                  <c:v>78.307130000000001</c:v>
                </c:pt>
                <c:pt idx="2820">
                  <c:v>78.333129999999997</c:v>
                </c:pt>
                <c:pt idx="2821">
                  <c:v>78.359129999999993</c:v>
                </c:pt>
                <c:pt idx="2822">
                  <c:v>78.385130000000004</c:v>
                </c:pt>
                <c:pt idx="2823">
                  <c:v>78.41113</c:v>
                </c:pt>
                <c:pt idx="2824">
                  <c:v>78.437129999999996</c:v>
                </c:pt>
                <c:pt idx="2825">
                  <c:v>78.463130000000007</c:v>
                </c:pt>
                <c:pt idx="2826">
                  <c:v>78.489130000000003</c:v>
                </c:pt>
                <c:pt idx="2827">
                  <c:v>78.515129999999999</c:v>
                </c:pt>
                <c:pt idx="2828">
                  <c:v>78.541129999999995</c:v>
                </c:pt>
                <c:pt idx="2829">
                  <c:v>78.567130000000006</c:v>
                </c:pt>
                <c:pt idx="2830">
                  <c:v>78.593130000000002</c:v>
                </c:pt>
                <c:pt idx="2831">
                  <c:v>78.619129999999998</c:v>
                </c:pt>
                <c:pt idx="2832">
                  <c:v>78.645129999999995</c:v>
                </c:pt>
                <c:pt idx="2833">
                  <c:v>78.671130000000005</c:v>
                </c:pt>
                <c:pt idx="2834">
                  <c:v>78.697130000000001</c:v>
                </c:pt>
                <c:pt idx="2835">
                  <c:v>78.723129999999998</c:v>
                </c:pt>
                <c:pt idx="2836">
                  <c:v>78.749129999999994</c:v>
                </c:pt>
                <c:pt idx="2837">
                  <c:v>78.775130000000004</c:v>
                </c:pt>
                <c:pt idx="2838">
                  <c:v>78.801130000000001</c:v>
                </c:pt>
                <c:pt idx="2839">
                  <c:v>78.827129999999997</c:v>
                </c:pt>
                <c:pt idx="2840">
                  <c:v>78.853129999999993</c:v>
                </c:pt>
                <c:pt idx="2841">
                  <c:v>78.879130000000004</c:v>
                </c:pt>
                <c:pt idx="2842">
                  <c:v>78.90513</c:v>
                </c:pt>
                <c:pt idx="2843">
                  <c:v>78.931129999999996</c:v>
                </c:pt>
                <c:pt idx="2844">
                  <c:v>78.957130000000006</c:v>
                </c:pt>
                <c:pt idx="2845">
                  <c:v>78.983130000000003</c:v>
                </c:pt>
                <c:pt idx="2846">
                  <c:v>79.009129999999999</c:v>
                </c:pt>
                <c:pt idx="2847">
                  <c:v>79.035129999999995</c:v>
                </c:pt>
                <c:pt idx="2848">
                  <c:v>79.061130000000006</c:v>
                </c:pt>
                <c:pt idx="2849">
                  <c:v>79.087130000000002</c:v>
                </c:pt>
                <c:pt idx="2850">
                  <c:v>79.113129999999998</c:v>
                </c:pt>
                <c:pt idx="2851">
                  <c:v>79.139129999999994</c:v>
                </c:pt>
                <c:pt idx="2852">
                  <c:v>79.165130000000005</c:v>
                </c:pt>
                <c:pt idx="2853">
                  <c:v>79.191130000000001</c:v>
                </c:pt>
                <c:pt idx="2854">
                  <c:v>79.217129999999997</c:v>
                </c:pt>
                <c:pt idx="2855">
                  <c:v>79.243129999999994</c:v>
                </c:pt>
                <c:pt idx="2856">
                  <c:v>79.269130000000004</c:v>
                </c:pt>
                <c:pt idx="2857">
                  <c:v>79.29513</c:v>
                </c:pt>
                <c:pt idx="2858">
                  <c:v>79.321129999999997</c:v>
                </c:pt>
                <c:pt idx="2859">
                  <c:v>79.347130000000007</c:v>
                </c:pt>
                <c:pt idx="2860">
                  <c:v>79.373130000000003</c:v>
                </c:pt>
                <c:pt idx="2861">
                  <c:v>79.39913</c:v>
                </c:pt>
                <c:pt idx="2862">
                  <c:v>79.425129999999996</c:v>
                </c:pt>
                <c:pt idx="2863">
                  <c:v>79.451130000000006</c:v>
                </c:pt>
                <c:pt idx="2864">
                  <c:v>79.477130000000002</c:v>
                </c:pt>
                <c:pt idx="2865">
                  <c:v>79.503129999999999</c:v>
                </c:pt>
                <c:pt idx="2866">
                  <c:v>79.529129999999995</c:v>
                </c:pt>
                <c:pt idx="2867">
                  <c:v>79.555130000000005</c:v>
                </c:pt>
                <c:pt idx="2868">
                  <c:v>79.591130000000007</c:v>
                </c:pt>
                <c:pt idx="2869">
                  <c:v>79.607129999999998</c:v>
                </c:pt>
                <c:pt idx="2870">
                  <c:v>79.633129999999994</c:v>
                </c:pt>
                <c:pt idx="2871">
                  <c:v>79.659130000000005</c:v>
                </c:pt>
                <c:pt idx="2872">
                  <c:v>79.685130000000001</c:v>
                </c:pt>
                <c:pt idx="2873">
                  <c:v>79.711129999999997</c:v>
                </c:pt>
                <c:pt idx="2874">
                  <c:v>79.737129999999993</c:v>
                </c:pt>
                <c:pt idx="2875">
                  <c:v>79.763130000000004</c:v>
                </c:pt>
                <c:pt idx="2876">
                  <c:v>79.78913</c:v>
                </c:pt>
                <c:pt idx="2877">
                  <c:v>79.815129999999996</c:v>
                </c:pt>
                <c:pt idx="2878">
                  <c:v>79.841130000000007</c:v>
                </c:pt>
                <c:pt idx="2879">
                  <c:v>79.867130000000003</c:v>
                </c:pt>
                <c:pt idx="2880">
                  <c:v>79.893129999999999</c:v>
                </c:pt>
                <c:pt idx="2881">
                  <c:v>79.919129999999996</c:v>
                </c:pt>
                <c:pt idx="2882">
                  <c:v>79.945130000000006</c:v>
                </c:pt>
                <c:pt idx="2883">
                  <c:v>79.971130000000002</c:v>
                </c:pt>
                <c:pt idx="2884">
                  <c:v>79.997129999999999</c:v>
                </c:pt>
                <c:pt idx="2885">
                  <c:v>80.023129999999995</c:v>
                </c:pt>
                <c:pt idx="2886">
                  <c:v>80.049130000000005</c:v>
                </c:pt>
                <c:pt idx="2887">
                  <c:v>80.075130000000001</c:v>
                </c:pt>
                <c:pt idx="2888">
                  <c:v>80.101129999999998</c:v>
                </c:pt>
                <c:pt idx="2889">
                  <c:v>80.127129999999994</c:v>
                </c:pt>
                <c:pt idx="2890">
                  <c:v>80.153130000000004</c:v>
                </c:pt>
                <c:pt idx="2891">
                  <c:v>80.179130000000001</c:v>
                </c:pt>
                <c:pt idx="2892">
                  <c:v>80.205129999999997</c:v>
                </c:pt>
                <c:pt idx="2893">
                  <c:v>80.231129999999993</c:v>
                </c:pt>
                <c:pt idx="2894">
                  <c:v>80.257130000000004</c:v>
                </c:pt>
                <c:pt idx="2895">
                  <c:v>80.28313</c:v>
                </c:pt>
                <c:pt idx="2896">
                  <c:v>80.309129999999996</c:v>
                </c:pt>
                <c:pt idx="2897">
                  <c:v>80.335130000000007</c:v>
                </c:pt>
                <c:pt idx="2898">
                  <c:v>80.361130000000003</c:v>
                </c:pt>
                <c:pt idx="2899">
                  <c:v>80.387129999999999</c:v>
                </c:pt>
                <c:pt idx="2900">
                  <c:v>80.413129999999995</c:v>
                </c:pt>
                <c:pt idx="2901">
                  <c:v>80.439130000000006</c:v>
                </c:pt>
                <c:pt idx="2902">
                  <c:v>80.465130000000002</c:v>
                </c:pt>
                <c:pt idx="2903">
                  <c:v>80.491129999999998</c:v>
                </c:pt>
                <c:pt idx="2904">
                  <c:v>80.517129999999995</c:v>
                </c:pt>
                <c:pt idx="2905">
                  <c:v>80.543130000000005</c:v>
                </c:pt>
                <c:pt idx="2906">
                  <c:v>80.569130000000001</c:v>
                </c:pt>
                <c:pt idx="2907">
                  <c:v>80.595129999999997</c:v>
                </c:pt>
                <c:pt idx="2908">
                  <c:v>80.621129999999994</c:v>
                </c:pt>
                <c:pt idx="2909">
                  <c:v>80.647130000000004</c:v>
                </c:pt>
                <c:pt idx="2910">
                  <c:v>80.67313</c:v>
                </c:pt>
                <c:pt idx="2911">
                  <c:v>80.699129999999997</c:v>
                </c:pt>
                <c:pt idx="2912">
                  <c:v>80.725129999999993</c:v>
                </c:pt>
                <c:pt idx="2913">
                  <c:v>80.751130000000003</c:v>
                </c:pt>
                <c:pt idx="2914">
                  <c:v>80.77713</c:v>
                </c:pt>
                <c:pt idx="2915">
                  <c:v>80.803129999999996</c:v>
                </c:pt>
                <c:pt idx="2916">
                  <c:v>80.829130000000006</c:v>
                </c:pt>
                <c:pt idx="2917">
                  <c:v>80.855130000000003</c:v>
                </c:pt>
                <c:pt idx="2918">
                  <c:v>80.881129999999999</c:v>
                </c:pt>
                <c:pt idx="2919">
                  <c:v>80.907129999999995</c:v>
                </c:pt>
                <c:pt idx="2920">
                  <c:v>80.933130000000006</c:v>
                </c:pt>
                <c:pt idx="2921">
                  <c:v>80.959130000000002</c:v>
                </c:pt>
                <c:pt idx="2922">
                  <c:v>80.985129999999998</c:v>
                </c:pt>
                <c:pt idx="2923">
                  <c:v>81.011129999999994</c:v>
                </c:pt>
                <c:pt idx="2924">
                  <c:v>81.037130000000005</c:v>
                </c:pt>
                <c:pt idx="2925">
                  <c:v>81.063130000000001</c:v>
                </c:pt>
                <c:pt idx="2926">
                  <c:v>81.089129999999997</c:v>
                </c:pt>
                <c:pt idx="2927">
                  <c:v>81.115129999999994</c:v>
                </c:pt>
                <c:pt idx="2928">
                  <c:v>81.141130000000004</c:v>
                </c:pt>
                <c:pt idx="2929">
                  <c:v>81.16713</c:v>
                </c:pt>
                <c:pt idx="2930">
                  <c:v>81.193129999999996</c:v>
                </c:pt>
                <c:pt idx="2931">
                  <c:v>81.219130000000007</c:v>
                </c:pt>
                <c:pt idx="2932">
                  <c:v>81.245130000000003</c:v>
                </c:pt>
                <c:pt idx="2933">
                  <c:v>81.271129999999999</c:v>
                </c:pt>
                <c:pt idx="2934">
                  <c:v>81.297129999999996</c:v>
                </c:pt>
                <c:pt idx="2935">
                  <c:v>81.323130000000006</c:v>
                </c:pt>
                <c:pt idx="2936">
                  <c:v>81.349130000000002</c:v>
                </c:pt>
                <c:pt idx="2937">
                  <c:v>81.375129999999999</c:v>
                </c:pt>
                <c:pt idx="2938">
                  <c:v>81.401129999999995</c:v>
                </c:pt>
                <c:pt idx="2939">
                  <c:v>81.427130000000005</c:v>
                </c:pt>
                <c:pt idx="2940">
                  <c:v>81.453130000000002</c:v>
                </c:pt>
                <c:pt idx="2941">
                  <c:v>81.479129999999998</c:v>
                </c:pt>
                <c:pt idx="2942">
                  <c:v>81.505129999999994</c:v>
                </c:pt>
                <c:pt idx="2943">
                  <c:v>81.531130000000005</c:v>
                </c:pt>
                <c:pt idx="2944">
                  <c:v>81.557130000000001</c:v>
                </c:pt>
                <c:pt idx="2945">
                  <c:v>81.583129999999997</c:v>
                </c:pt>
                <c:pt idx="2946">
                  <c:v>81.609129999999993</c:v>
                </c:pt>
                <c:pt idx="2947">
                  <c:v>81.635130000000004</c:v>
                </c:pt>
                <c:pt idx="2948">
                  <c:v>81.66113</c:v>
                </c:pt>
                <c:pt idx="2949">
                  <c:v>81.687129999999996</c:v>
                </c:pt>
                <c:pt idx="2950">
                  <c:v>81.713130000000007</c:v>
                </c:pt>
                <c:pt idx="2951">
                  <c:v>81.739130000000003</c:v>
                </c:pt>
                <c:pt idx="2952">
                  <c:v>81.765129999999999</c:v>
                </c:pt>
                <c:pt idx="2953">
                  <c:v>81.791129999999995</c:v>
                </c:pt>
                <c:pt idx="2954">
                  <c:v>81.817130000000006</c:v>
                </c:pt>
                <c:pt idx="2955">
                  <c:v>81.843130000000002</c:v>
                </c:pt>
                <c:pt idx="2956">
                  <c:v>81.869129999999998</c:v>
                </c:pt>
                <c:pt idx="2957">
                  <c:v>81.895129999999995</c:v>
                </c:pt>
                <c:pt idx="2958">
                  <c:v>81.921130000000005</c:v>
                </c:pt>
                <c:pt idx="2959">
                  <c:v>81.947130000000001</c:v>
                </c:pt>
                <c:pt idx="2960">
                  <c:v>81.973129999999998</c:v>
                </c:pt>
                <c:pt idx="2961">
                  <c:v>81.999129999999994</c:v>
                </c:pt>
                <c:pt idx="2962">
                  <c:v>82.025130000000004</c:v>
                </c:pt>
                <c:pt idx="2963">
                  <c:v>82.051130000000001</c:v>
                </c:pt>
                <c:pt idx="2964">
                  <c:v>82.077129999999997</c:v>
                </c:pt>
                <c:pt idx="2965">
                  <c:v>82.103129999999993</c:v>
                </c:pt>
                <c:pt idx="2966">
                  <c:v>82.129130000000004</c:v>
                </c:pt>
                <c:pt idx="2967">
                  <c:v>82.15513</c:v>
                </c:pt>
                <c:pt idx="2968">
                  <c:v>82.181129999999996</c:v>
                </c:pt>
                <c:pt idx="2969">
                  <c:v>82.207130000000006</c:v>
                </c:pt>
                <c:pt idx="2970">
                  <c:v>82.233130000000003</c:v>
                </c:pt>
                <c:pt idx="2971">
                  <c:v>82.259129999999999</c:v>
                </c:pt>
                <c:pt idx="2972">
                  <c:v>82.285129999999995</c:v>
                </c:pt>
                <c:pt idx="2973">
                  <c:v>82.311130000000006</c:v>
                </c:pt>
                <c:pt idx="2974">
                  <c:v>82.337130000000002</c:v>
                </c:pt>
                <c:pt idx="2975">
                  <c:v>82.363129999999998</c:v>
                </c:pt>
                <c:pt idx="2976">
                  <c:v>82.419129999999996</c:v>
                </c:pt>
                <c:pt idx="2977">
                  <c:v>82.421130000000005</c:v>
                </c:pt>
                <c:pt idx="2978">
                  <c:v>82.425112999999996</c:v>
                </c:pt>
                <c:pt idx="2979">
                  <c:v>82.467129999999997</c:v>
                </c:pt>
                <c:pt idx="2980">
                  <c:v>82.493129999999994</c:v>
                </c:pt>
                <c:pt idx="2981">
                  <c:v>82.519130000000004</c:v>
                </c:pt>
                <c:pt idx="2982">
                  <c:v>82.54513</c:v>
                </c:pt>
                <c:pt idx="2983">
                  <c:v>82.571129999999997</c:v>
                </c:pt>
                <c:pt idx="2984">
                  <c:v>82.597130000000007</c:v>
                </c:pt>
                <c:pt idx="2985">
                  <c:v>82.623130000000003</c:v>
                </c:pt>
                <c:pt idx="2986">
                  <c:v>82.64913</c:v>
                </c:pt>
                <c:pt idx="2987">
                  <c:v>82.675129999999996</c:v>
                </c:pt>
                <c:pt idx="2988">
                  <c:v>82.701130000000006</c:v>
                </c:pt>
                <c:pt idx="2989">
                  <c:v>82.727130000000002</c:v>
                </c:pt>
                <c:pt idx="2990">
                  <c:v>82.753129999999999</c:v>
                </c:pt>
                <c:pt idx="2991">
                  <c:v>82.779129999999995</c:v>
                </c:pt>
                <c:pt idx="2992">
                  <c:v>82.805130000000005</c:v>
                </c:pt>
                <c:pt idx="2993">
                  <c:v>82.831130000000002</c:v>
                </c:pt>
                <c:pt idx="2994">
                  <c:v>82.857129999999998</c:v>
                </c:pt>
                <c:pt idx="2995">
                  <c:v>82.883129999999994</c:v>
                </c:pt>
                <c:pt idx="2996">
                  <c:v>82.909130000000005</c:v>
                </c:pt>
                <c:pt idx="2997">
                  <c:v>82.935130000000001</c:v>
                </c:pt>
                <c:pt idx="2998">
                  <c:v>82.961129999999997</c:v>
                </c:pt>
                <c:pt idx="2999">
                  <c:v>82.987129999999993</c:v>
                </c:pt>
                <c:pt idx="3000">
                  <c:v>83.013130000000004</c:v>
                </c:pt>
                <c:pt idx="3001">
                  <c:v>83.03913</c:v>
                </c:pt>
                <c:pt idx="3002">
                  <c:v>83.065129999999996</c:v>
                </c:pt>
                <c:pt idx="3003">
                  <c:v>83.091130000000007</c:v>
                </c:pt>
                <c:pt idx="3004">
                  <c:v>83.117130000000003</c:v>
                </c:pt>
                <c:pt idx="3005">
                  <c:v>83.143129999999999</c:v>
                </c:pt>
                <c:pt idx="3006">
                  <c:v>83.169129999999996</c:v>
                </c:pt>
                <c:pt idx="3007">
                  <c:v>83.195130000000006</c:v>
                </c:pt>
                <c:pt idx="3008">
                  <c:v>83.221130000000002</c:v>
                </c:pt>
                <c:pt idx="3009">
                  <c:v>83.247129999999999</c:v>
                </c:pt>
                <c:pt idx="3010">
                  <c:v>83.273129999999995</c:v>
                </c:pt>
                <c:pt idx="3011">
                  <c:v>83.299130000000005</c:v>
                </c:pt>
                <c:pt idx="3012">
                  <c:v>83.325130000000001</c:v>
                </c:pt>
                <c:pt idx="3013">
                  <c:v>83.351129999999998</c:v>
                </c:pt>
                <c:pt idx="3014">
                  <c:v>83.377129999999994</c:v>
                </c:pt>
                <c:pt idx="3015">
                  <c:v>83.403130000000004</c:v>
                </c:pt>
                <c:pt idx="3016">
                  <c:v>83.429130000000001</c:v>
                </c:pt>
                <c:pt idx="3017">
                  <c:v>83.455129999999997</c:v>
                </c:pt>
                <c:pt idx="3018">
                  <c:v>83.481129999999993</c:v>
                </c:pt>
                <c:pt idx="3019">
                  <c:v>83.507130000000004</c:v>
                </c:pt>
                <c:pt idx="3020">
                  <c:v>83.53313</c:v>
                </c:pt>
                <c:pt idx="3021">
                  <c:v>83.559129999999996</c:v>
                </c:pt>
                <c:pt idx="3022">
                  <c:v>83.585130000000007</c:v>
                </c:pt>
                <c:pt idx="3023">
                  <c:v>83.611130000000003</c:v>
                </c:pt>
                <c:pt idx="3024">
                  <c:v>83.637129999999999</c:v>
                </c:pt>
                <c:pt idx="3025">
                  <c:v>83.663129999999995</c:v>
                </c:pt>
                <c:pt idx="3026">
                  <c:v>83.689130000000006</c:v>
                </c:pt>
                <c:pt idx="3027">
                  <c:v>83.715130000000002</c:v>
                </c:pt>
                <c:pt idx="3028">
                  <c:v>83.741129999999998</c:v>
                </c:pt>
                <c:pt idx="3029">
                  <c:v>83.767129999999995</c:v>
                </c:pt>
                <c:pt idx="3030">
                  <c:v>83.793130000000005</c:v>
                </c:pt>
                <c:pt idx="3031">
                  <c:v>83.819130000000001</c:v>
                </c:pt>
                <c:pt idx="3032">
                  <c:v>83.845129999999997</c:v>
                </c:pt>
                <c:pt idx="3033">
                  <c:v>83.871129999999994</c:v>
                </c:pt>
                <c:pt idx="3034">
                  <c:v>83.897130000000004</c:v>
                </c:pt>
                <c:pt idx="3035">
                  <c:v>83.92313</c:v>
                </c:pt>
                <c:pt idx="3036">
                  <c:v>83.949129999999997</c:v>
                </c:pt>
                <c:pt idx="3037">
                  <c:v>83.975129999999993</c:v>
                </c:pt>
                <c:pt idx="3038">
                  <c:v>84.001130000000003</c:v>
                </c:pt>
                <c:pt idx="3039">
                  <c:v>84.02713</c:v>
                </c:pt>
                <c:pt idx="3040">
                  <c:v>84.053129999999996</c:v>
                </c:pt>
                <c:pt idx="3041">
                  <c:v>84.079130000000006</c:v>
                </c:pt>
                <c:pt idx="3042">
                  <c:v>84.105130000000003</c:v>
                </c:pt>
                <c:pt idx="3043">
                  <c:v>84.131129999999999</c:v>
                </c:pt>
                <c:pt idx="3044">
                  <c:v>84.157129999999995</c:v>
                </c:pt>
                <c:pt idx="3045">
                  <c:v>84.183130000000006</c:v>
                </c:pt>
                <c:pt idx="3046">
                  <c:v>84.209130000000002</c:v>
                </c:pt>
                <c:pt idx="3047">
                  <c:v>84.235129999999998</c:v>
                </c:pt>
                <c:pt idx="3048">
                  <c:v>84.261129999999994</c:v>
                </c:pt>
                <c:pt idx="3049">
                  <c:v>84.287130000000005</c:v>
                </c:pt>
                <c:pt idx="3050">
                  <c:v>84.313130000000001</c:v>
                </c:pt>
                <c:pt idx="3051">
                  <c:v>84.339129999999997</c:v>
                </c:pt>
                <c:pt idx="3052">
                  <c:v>84.365129999999994</c:v>
                </c:pt>
                <c:pt idx="3053">
                  <c:v>84.391130000000004</c:v>
                </c:pt>
                <c:pt idx="3054">
                  <c:v>84.41713</c:v>
                </c:pt>
                <c:pt idx="3055">
                  <c:v>84.443129999999996</c:v>
                </c:pt>
                <c:pt idx="3056">
                  <c:v>84.469130000000007</c:v>
                </c:pt>
                <c:pt idx="3057">
                  <c:v>84.495130000000003</c:v>
                </c:pt>
                <c:pt idx="3058">
                  <c:v>84.521129999999999</c:v>
                </c:pt>
                <c:pt idx="3059">
                  <c:v>84.547129999999996</c:v>
                </c:pt>
                <c:pt idx="3060">
                  <c:v>84.573130000000006</c:v>
                </c:pt>
                <c:pt idx="3061">
                  <c:v>84.599130000000002</c:v>
                </c:pt>
                <c:pt idx="3062">
                  <c:v>84.625129999999999</c:v>
                </c:pt>
                <c:pt idx="3063">
                  <c:v>84.651129999999995</c:v>
                </c:pt>
                <c:pt idx="3064">
                  <c:v>84.677130000000005</c:v>
                </c:pt>
                <c:pt idx="3065">
                  <c:v>84.703130000000002</c:v>
                </c:pt>
                <c:pt idx="3066">
                  <c:v>84.729129999999998</c:v>
                </c:pt>
                <c:pt idx="3067">
                  <c:v>84.755129999999994</c:v>
                </c:pt>
                <c:pt idx="3068">
                  <c:v>84.781130000000005</c:v>
                </c:pt>
                <c:pt idx="3069">
                  <c:v>84.807130000000001</c:v>
                </c:pt>
                <c:pt idx="3070">
                  <c:v>84.833129999999997</c:v>
                </c:pt>
                <c:pt idx="3071">
                  <c:v>84.859129999999993</c:v>
                </c:pt>
                <c:pt idx="3072">
                  <c:v>84.885130000000004</c:v>
                </c:pt>
                <c:pt idx="3073">
                  <c:v>84.91113</c:v>
                </c:pt>
                <c:pt idx="3074">
                  <c:v>84.937129999999996</c:v>
                </c:pt>
                <c:pt idx="3075">
                  <c:v>84.963130000000007</c:v>
                </c:pt>
                <c:pt idx="3076">
                  <c:v>84.989130000000003</c:v>
                </c:pt>
                <c:pt idx="3077">
                  <c:v>85.015129999999999</c:v>
                </c:pt>
                <c:pt idx="3078">
                  <c:v>85.041129999999995</c:v>
                </c:pt>
                <c:pt idx="3079">
                  <c:v>85.067130000000006</c:v>
                </c:pt>
                <c:pt idx="3080">
                  <c:v>85.093130000000002</c:v>
                </c:pt>
                <c:pt idx="3081">
                  <c:v>85.119129999999998</c:v>
                </c:pt>
                <c:pt idx="3082">
                  <c:v>85.145129999999995</c:v>
                </c:pt>
                <c:pt idx="3083">
                  <c:v>85.171130000000005</c:v>
                </c:pt>
                <c:pt idx="3084">
                  <c:v>85.197130000000001</c:v>
                </c:pt>
                <c:pt idx="3085">
                  <c:v>85.223129999999998</c:v>
                </c:pt>
                <c:pt idx="3086">
                  <c:v>85.249129999999994</c:v>
                </c:pt>
                <c:pt idx="3087">
                  <c:v>85.275130000000004</c:v>
                </c:pt>
                <c:pt idx="3088">
                  <c:v>85.301130000000001</c:v>
                </c:pt>
                <c:pt idx="3089">
                  <c:v>85.327129999999997</c:v>
                </c:pt>
                <c:pt idx="3090">
                  <c:v>85.353129999999993</c:v>
                </c:pt>
                <c:pt idx="3091">
                  <c:v>85.379130000000004</c:v>
                </c:pt>
                <c:pt idx="3092">
                  <c:v>85.40513</c:v>
                </c:pt>
                <c:pt idx="3093">
                  <c:v>85.431129999999996</c:v>
                </c:pt>
                <c:pt idx="3094">
                  <c:v>85.457130000000006</c:v>
                </c:pt>
                <c:pt idx="3095">
                  <c:v>85.483130000000003</c:v>
                </c:pt>
                <c:pt idx="3096">
                  <c:v>85.509129999999999</c:v>
                </c:pt>
                <c:pt idx="3097">
                  <c:v>85.535129999999995</c:v>
                </c:pt>
                <c:pt idx="3098">
                  <c:v>85.561130000000006</c:v>
                </c:pt>
                <c:pt idx="3099">
                  <c:v>85.587130000000002</c:v>
                </c:pt>
                <c:pt idx="3100">
                  <c:v>85.613129999999998</c:v>
                </c:pt>
                <c:pt idx="3101">
                  <c:v>85.639129999999994</c:v>
                </c:pt>
                <c:pt idx="3102">
                  <c:v>85.665130000000005</c:v>
                </c:pt>
                <c:pt idx="3103">
                  <c:v>85.691130000000001</c:v>
                </c:pt>
                <c:pt idx="3104">
                  <c:v>85.717129999999997</c:v>
                </c:pt>
                <c:pt idx="3105">
                  <c:v>85.743129999999994</c:v>
                </c:pt>
                <c:pt idx="3106">
                  <c:v>85.769130000000004</c:v>
                </c:pt>
                <c:pt idx="3107">
                  <c:v>85.79513</c:v>
                </c:pt>
                <c:pt idx="3108">
                  <c:v>85.821129999999997</c:v>
                </c:pt>
                <c:pt idx="3109">
                  <c:v>85.847130000000007</c:v>
                </c:pt>
                <c:pt idx="3110">
                  <c:v>85.873130000000003</c:v>
                </c:pt>
                <c:pt idx="3111">
                  <c:v>85.89913</c:v>
                </c:pt>
                <c:pt idx="3112">
                  <c:v>85.925129999999996</c:v>
                </c:pt>
                <c:pt idx="3113">
                  <c:v>85.951130000000006</c:v>
                </c:pt>
                <c:pt idx="3114">
                  <c:v>85.977130000000002</c:v>
                </c:pt>
                <c:pt idx="3115">
                  <c:v>86.003129999999999</c:v>
                </c:pt>
                <c:pt idx="3116">
                  <c:v>86.029129999999995</c:v>
                </c:pt>
                <c:pt idx="3117">
                  <c:v>86.055130000000005</c:v>
                </c:pt>
                <c:pt idx="3118">
                  <c:v>86.081130000000002</c:v>
                </c:pt>
                <c:pt idx="3119">
                  <c:v>86.107129999999998</c:v>
                </c:pt>
                <c:pt idx="3120">
                  <c:v>86.133129999999994</c:v>
                </c:pt>
                <c:pt idx="3121">
                  <c:v>86.159130000000005</c:v>
                </c:pt>
                <c:pt idx="3122">
                  <c:v>86.185130000000001</c:v>
                </c:pt>
                <c:pt idx="3123">
                  <c:v>86.211129999999997</c:v>
                </c:pt>
                <c:pt idx="3124">
                  <c:v>86.237129999999993</c:v>
                </c:pt>
                <c:pt idx="3125">
                  <c:v>86.263130000000004</c:v>
                </c:pt>
                <c:pt idx="3126">
                  <c:v>86.28913</c:v>
                </c:pt>
                <c:pt idx="3127">
                  <c:v>86.315129999999996</c:v>
                </c:pt>
                <c:pt idx="3128">
                  <c:v>86.341130000000007</c:v>
                </c:pt>
                <c:pt idx="3129">
                  <c:v>86.367130000000003</c:v>
                </c:pt>
                <c:pt idx="3130">
                  <c:v>86.393129999999999</c:v>
                </c:pt>
                <c:pt idx="3131">
                  <c:v>86.419129999999996</c:v>
                </c:pt>
                <c:pt idx="3132">
                  <c:v>86.445130000000006</c:v>
                </c:pt>
                <c:pt idx="3133">
                  <c:v>86.471130000000002</c:v>
                </c:pt>
                <c:pt idx="3134">
                  <c:v>86.497129999999999</c:v>
                </c:pt>
                <c:pt idx="3135">
                  <c:v>86.523129999999995</c:v>
                </c:pt>
                <c:pt idx="3136">
                  <c:v>86.549130000000005</c:v>
                </c:pt>
                <c:pt idx="3137">
                  <c:v>86.575130000000001</c:v>
                </c:pt>
                <c:pt idx="3138">
                  <c:v>86.601129999999998</c:v>
                </c:pt>
                <c:pt idx="3139">
                  <c:v>86.627129999999994</c:v>
                </c:pt>
                <c:pt idx="3140">
                  <c:v>86.653130000000004</c:v>
                </c:pt>
                <c:pt idx="3141">
                  <c:v>86.679130000000001</c:v>
                </c:pt>
                <c:pt idx="3142">
                  <c:v>86.705129999999997</c:v>
                </c:pt>
                <c:pt idx="3143">
                  <c:v>86.731129999999993</c:v>
                </c:pt>
                <c:pt idx="3144">
                  <c:v>86.757130000000004</c:v>
                </c:pt>
                <c:pt idx="3145">
                  <c:v>86.78313</c:v>
                </c:pt>
                <c:pt idx="3146">
                  <c:v>86.809129999999996</c:v>
                </c:pt>
                <c:pt idx="3147">
                  <c:v>86.835130000000007</c:v>
                </c:pt>
                <c:pt idx="3148">
                  <c:v>86.861130000000003</c:v>
                </c:pt>
                <c:pt idx="3149">
                  <c:v>86.887129999999999</c:v>
                </c:pt>
                <c:pt idx="3150">
                  <c:v>86.913129999999995</c:v>
                </c:pt>
                <c:pt idx="3151">
                  <c:v>86.939130000000006</c:v>
                </c:pt>
                <c:pt idx="3152">
                  <c:v>86.975129999999993</c:v>
                </c:pt>
                <c:pt idx="3153">
                  <c:v>86.981129999999993</c:v>
                </c:pt>
                <c:pt idx="3154">
                  <c:v>87.007130000000004</c:v>
                </c:pt>
                <c:pt idx="3155">
                  <c:v>87.043130000000005</c:v>
                </c:pt>
                <c:pt idx="3156">
                  <c:v>87.069130000000001</c:v>
                </c:pt>
                <c:pt idx="3157">
                  <c:v>87.095129999999997</c:v>
                </c:pt>
                <c:pt idx="3158">
                  <c:v>87.121129999999994</c:v>
                </c:pt>
                <c:pt idx="3159">
                  <c:v>87.147130000000004</c:v>
                </c:pt>
                <c:pt idx="3160">
                  <c:v>87.17313</c:v>
                </c:pt>
                <c:pt idx="3161">
                  <c:v>87.199129999999997</c:v>
                </c:pt>
                <c:pt idx="3162">
                  <c:v>87.225129999999993</c:v>
                </c:pt>
                <c:pt idx="3163">
                  <c:v>87.251130000000003</c:v>
                </c:pt>
                <c:pt idx="3164">
                  <c:v>87.27713</c:v>
                </c:pt>
                <c:pt idx="3165">
                  <c:v>87.303129999999996</c:v>
                </c:pt>
                <c:pt idx="3166">
                  <c:v>87.329130000000006</c:v>
                </c:pt>
                <c:pt idx="3167">
                  <c:v>87.355130000000003</c:v>
                </c:pt>
                <c:pt idx="3168">
                  <c:v>87.381129999999999</c:v>
                </c:pt>
                <c:pt idx="3169">
                  <c:v>87.407129999999995</c:v>
                </c:pt>
                <c:pt idx="3170">
                  <c:v>87.433130000000006</c:v>
                </c:pt>
                <c:pt idx="3171">
                  <c:v>87.459130000000002</c:v>
                </c:pt>
                <c:pt idx="3172">
                  <c:v>87.485129999999998</c:v>
                </c:pt>
                <c:pt idx="3173">
                  <c:v>87.511129999999994</c:v>
                </c:pt>
                <c:pt idx="3174">
                  <c:v>87.537130000000005</c:v>
                </c:pt>
                <c:pt idx="3175">
                  <c:v>87.563130000000001</c:v>
                </c:pt>
                <c:pt idx="3176">
                  <c:v>87.589129999999997</c:v>
                </c:pt>
                <c:pt idx="3177">
                  <c:v>87.615129999999994</c:v>
                </c:pt>
                <c:pt idx="3178">
                  <c:v>87.641130000000004</c:v>
                </c:pt>
                <c:pt idx="3179">
                  <c:v>87.66713</c:v>
                </c:pt>
                <c:pt idx="3180">
                  <c:v>87.693129999999996</c:v>
                </c:pt>
                <c:pt idx="3181">
                  <c:v>87.719130000000007</c:v>
                </c:pt>
                <c:pt idx="3182">
                  <c:v>87.745130000000003</c:v>
                </c:pt>
                <c:pt idx="3183">
                  <c:v>87.771129999999999</c:v>
                </c:pt>
                <c:pt idx="3184">
                  <c:v>87.797129999999996</c:v>
                </c:pt>
                <c:pt idx="3185">
                  <c:v>87.823130000000006</c:v>
                </c:pt>
                <c:pt idx="3186">
                  <c:v>87.849130000000002</c:v>
                </c:pt>
                <c:pt idx="3187">
                  <c:v>87.875129999999999</c:v>
                </c:pt>
                <c:pt idx="3188">
                  <c:v>87.901129999999995</c:v>
                </c:pt>
                <c:pt idx="3189">
                  <c:v>87.927130000000005</c:v>
                </c:pt>
                <c:pt idx="3190">
                  <c:v>87.953130000000002</c:v>
                </c:pt>
                <c:pt idx="3191">
                  <c:v>87.979129999999998</c:v>
                </c:pt>
                <c:pt idx="3192">
                  <c:v>88.005129999999994</c:v>
                </c:pt>
                <c:pt idx="3193">
                  <c:v>88.031130000000005</c:v>
                </c:pt>
                <c:pt idx="3194">
                  <c:v>88.057130000000001</c:v>
                </c:pt>
                <c:pt idx="3195">
                  <c:v>88.083129999999997</c:v>
                </c:pt>
                <c:pt idx="3196">
                  <c:v>88.109129999999993</c:v>
                </c:pt>
                <c:pt idx="3197">
                  <c:v>88.135130000000004</c:v>
                </c:pt>
                <c:pt idx="3198">
                  <c:v>88.16113</c:v>
                </c:pt>
                <c:pt idx="3199">
                  <c:v>88.187129999999996</c:v>
                </c:pt>
                <c:pt idx="3200">
                  <c:v>88.213130000000007</c:v>
                </c:pt>
                <c:pt idx="3201">
                  <c:v>88.239130000000003</c:v>
                </c:pt>
                <c:pt idx="3202">
                  <c:v>88.265129999999999</c:v>
                </c:pt>
                <c:pt idx="3203">
                  <c:v>88.291129999999995</c:v>
                </c:pt>
                <c:pt idx="3204">
                  <c:v>88.317130000000006</c:v>
                </c:pt>
                <c:pt idx="3205">
                  <c:v>88.343130000000002</c:v>
                </c:pt>
                <c:pt idx="3206">
                  <c:v>88.369129999999998</c:v>
                </c:pt>
                <c:pt idx="3207">
                  <c:v>88.395129999999995</c:v>
                </c:pt>
                <c:pt idx="3208">
                  <c:v>88.421130000000005</c:v>
                </c:pt>
                <c:pt idx="3209">
                  <c:v>88.447130000000001</c:v>
                </c:pt>
                <c:pt idx="3210">
                  <c:v>88.473129999999998</c:v>
                </c:pt>
                <c:pt idx="3211">
                  <c:v>88.499129999999994</c:v>
                </c:pt>
                <c:pt idx="3212">
                  <c:v>88.525130000000004</c:v>
                </c:pt>
                <c:pt idx="3213">
                  <c:v>88.551130000000001</c:v>
                </c:pt>
                <c:pt idx="3214">
                  <c:v>88.577129999999997</c:v>
                </c:pt>
                <c:pt idx="3215">
                  <c:v>88.603129999999993</c:v>
                </c:pt>
                <c:pt idx="3216">
                  <c:v>88.629130000000004</c:v>
                </c:pt>
                <c:pt idx="3217">
                  <c:v>88.65513</c:v>
                </c:pt>
                <c:pt idx="3218">
                  <c:v>88.681129999999996</c:v>
                </c:pt>
                <c:pt idx="3219">
                  <c:v>88.707130000000006</c:v>
                </c:pt>
                <c:pt idx="3220">
                  <c:v>88.733130000000003</c:v>
                </c:pt>
                <c:pt idx="3221">
                  <c:v>88.759129999999999</c:v>
                </c:pt>
                <c:pt idx="3222">
                  <c:v>88.785129999999995</c:v>
                </c:pt>
                <c:pt idx="3223">
                  <c:v>88.811130000000006</c:v>
                </c:pt>
                <c:pt idx="3224">
                  <c:v>88.837130000000002</c:v>
                </c:pt>
                <c:pt idx="3225">
                  <c:v>88.863129999999998</c:v>
                </c:pt>
                <c:pt idx="3226">
                  <c:v>88.889129999999994</c:v>
                </c:pt>
                <c:pt idx="3227">
                  <c:v>88.915130000000005</c:v>
                </c:pt>
                <c:pt idx="3228">
                  <c:v>88.941130000000001</c:v>
                </c:pt>
                <c:pt idx="3229">
                  <c:v>88.967129999999997</c:v>
                </c:pt>
                <c:pt idx="3230">
                  <c:v>88.993129999999994</c:v>
                </c:pt>
                <c:pt idx="3231">
                  <c:v>89.019130000000004</c:v>
                </c:pt>
                <c:pt idx="3232">
                  <c:v>89.04513</c:v>
                </c:pt>
                <c:pt idx="3233">
                  <c:v>89.071129999999997</c:v>
                </c:pt>
                <c:pt idx="3234">
                  <c:v>89.097130000000007</c:v>
                </c:pt>
                <c:pt idx="3235">
                  <c:v>89.123130000000003</c:v>
                </c:pt>
                <c:pt idx="3236">
                  <c:v>89.14913</c:v>
                </c:pt>
                <c:pt idx="3237">
                  <c:v>89.175129999999996</c:v>
                </c:pt>
                <c:pt idx="3238">
                  <c:v>89.201130000000006</c:v>
                </c:pt>
                <c:pt idx="3239">
                  <c:v>89.227130000000002</c:v>
                </c:pt>
                <c:pt idx="3240">
                  <c:v>89.253129999999999</c:v>
                </c:pt>
                <c:pt idx="3241">
                  <c:v>89.279129999999995</c:v>
                </c:pt>
                <c:pt idx="3242">
                  <c:v>89.305130000000005</c:v>
                </c:pt>
                <c:pt idx="3243">
                  <c:v>89.331130000000002</c:v>
                </c:pt>
                <c:pt idx="3244">
                  <c:v>89.357129999999998</c:v>
                </c:pt>
                <c:pt idx="3245">
                  <c:v>89.383129999999994</c:v>
                </c:pt>
                <c:pt idx="3246">
                  <c:v>89.409130000000005</c:v>
                </c:pt>
                <c:pt idx="3247">
                  <c:v>89.435130000000001</c:v>
                </c:pt>
                <c:pt idx="3248">
                  <c:v>89.461129999999997</c:v>
                </c:pt>
                <c:pt idx="3249">
                  <c:v>89.487129999999993</c:v>
                </c:pt>
                <c:pt idx="3250">
                  <c:v>89.513130000000004</c:v>
                </c:pt>
                <c:pt idx="3251">
                  <c:v>89.53913</c:v>
                </c:pt>
                <c:pt idx="3252">
                  <c:v>89.565129999999996</c:v>
                </c:pt>
                <c:pt idx="3253">
                  <c:v>89.591130000000007</c:v>
                </c:pt>
                <c:pt idx="3254">
                  <c:v>89.617130000000003</c:v>
                </c:pt>
                <c:pt idx="3255">
                  <c:v>89.643129999999999</c:v>
                </c:pt>
                <c:pt idx="3256">
                  <c:v>89.669129999999996</c:v>
                </c:pt>
                <c:pt idx="3257">
                  <c:v>89.695130000000006</c:v>
                </c:pt>
                <c:pt idx="3258">
                  <c:v>89.721130000000002</c:v>
                </c:pt>
                <c:pt idx="3259">
                  <c:v>89.747129999999999</c:v>
                </c:pt>
                <c:pt idx="3260">
                  <c:v>89.773129999999995</c:v>
                </c:pt>
                <c:pt idx="3261">
                  <c:v>89.799130000000005</c:v>
                </c:pt>
                <c:pt idx="3262">
                  <c:v>89.825130000000001</c:v>
                </c:pt>
                <c:pt idx="3263">
                  <c:v>89.851129999999998</c:v>
                </c:pt>
                <c:pt idx="3264">
                  <c:v>89.877129999999994</c:v>
                </c:pt>
                <c:pt idx="3265">
                  <c:v>89.903130000000004</c:v>
                </c:pt>
                <c:pt idx="3266">
                  <c:v>89.929130000000001</c:v>
                </c:pt>
                <c:pt idx="3267">
                  <c:v>89.955129999999997</c:v>
                </c:pt>
                <c:pt idx="3268">
                  <c:v>89.981129999999993</c:v>
                </c:pt>
                <c:pt idx="3269">
                  <c:v>90.007130000000004</c:v>
                </c:pt>
                <c:pt idx="3270">
                  <c:v>90.03313</c:v>
                </c:pt>
                <c:pt idx="3271">
                  <c:v>90.059129999999996</c:v>
                </c:pt>
                <c:pt idx="3272">
                  <c:v>90.085130000000007</c:v>
                </c:pt>
                <c:pt idx="3273">
                  <c:v>90.111130000000003</c:v>
                </c:pt>
                <c:pt idx="3274">
                  <c:v>90.137129999999999</c:v>
                </c:pt>
                <c:pt idx="3275">
                  <c:v>90.163129999999995</c:v>
                </c:pt>
                <c:pt idx="3276">
                  <c:v>90.189130000000006</c:v>
                </c:pt>
                <c:pt idx="3277">
                  <c:v>90.215130000000002</c:v>
                </c:pt>
                <c:pt idx="3278">
                  <c:v>90.241129999999998</c:v>
                </c:pt>
                <c:pt idx="3279">
                  <c:v>90.267129999999995</c:v>
                </c:pt>
                <c:pt idx="3280">
                  <c:v>90.293130000000005</c:v>
                </c:pt>
                <c:pt idx="3281">
                  <c:v>90.319130000000001</c:v>
                </c:pt>
                <c:pt idx="3282">
                  <c:v>90.345129999999997</c:v>
                </c:pt>
                <c:pt idx="3283">
                  <c:v>90.371129999999994</c:v>
                </c:pt>
                <c:pt idx="3284">
                  <c:v>90.397130000000004</c:v>
                </c:pt>
                <c:pt idx="3285">
                  <c:v>90.42313</c:v>
                </c:pt>
                <c:pt idx="3286">
                  <c:v>90.449129999999997</c:v>
                </c:pt>
                <c:pt idx="3287">
                  <c:v>90.475129999999993</c:v>
                </c:pt>
                <c:pt idx="3288">
                  <c:v>90.501130000000003</c:v>
                </c:pt>
                <c:pt idx="3289">
                  <c:v>90.52713</c:v>
                </c:pt>
                <c:pt idx="3290">
                  <c:v>90.553129999999996</c:v>
                </c:pt>
                <c:pt idx="3291">
                  <c:v>90.579130000000006</c:v>
                </c:pt>
                <c:pt idx="3292">
                  <c:v>90.605130000000003</c:v>
                </c:pt>
                <c:pt idx="3293">
                  <c:v>90.631129999999999</c:v>
                </c:pt>
                <c:pt idx="3294">
                  <c:v>90.657129999999995</c:v>
                </c:pt>
                <c:pt idx="3295">
                  <c:v>90.683130000000006</c:v>
                </c:pt>
                <c:pt idx="3296">
                  <c:v>90.709130000000002</c:v>
                </c:pt>
                <c:pt idx="3297">
                  <c:v>90.735129999999998</c:v>
                </c:pt>
                <c:pt idx="3298">
                  <c:v>90.761129999999994</c:v>
                </c:pt>
                <c:pt idx="3299">
                  <c:v>90.787130000000005</c:v>
                </c:pt>
                <c:pt idx="3300">
                  <c:v>90.813130000000001</c:v>
                </c:pt>
                <c:pt idx="3301">
                  <c:v>90.839129999999997</c:v>
                </c:pt>
                <c:pt idx="3302">
                  <c:v>90.865129999999994</c:v>
                </c:pt>
                <c:pt idx="3303">
                  <c:v>90.891130000000004</c:v>
                </c:pt>
                <c:pt idx="3304">
                  <c:v>90.91713</c:v>
                </c:pt>
                <c:pt idx="3305">
                  <c:v>90.943129999999996</c:v>
                </c:pt>
                <c:pt idx="3306">
                  <c:v>90.969130000000007</c:v>
                </c:pt>
                <c:pt idx="3307">
                  <c:v>90.995130000000003</c:v>
                </c:pt>
                <c:pt idx="3308">
                  <c:v>91.021129999999999</c:v>
                </c:pt>
                <c:pt idx="3309">
                  <c:v>91.047129999999996</c:v>
                </c:pt>
                <c:pt idx="3310">
                  <c:v>91.073130000000006</c:v>
                </c:pt>
                <c:pt idx="3311">
                  <c:v>91.099130000000002</c:v>
                </c:pt>
                <c:pt idx="3312">
                  <c:v>91.125129999999999</c:v>
                </c:pt>
                <c:pt idx="3313">
                  <c:v>91.151129999999995</c:v>
                </c:pt>
                <c:pt idx="3314">
                  <c:v>91.177130000000005</c:v>
                </c:pt>
                <c:pt idx="3315">
                  <c:v>91.203130000000002</c:v>
                </c:pt>
                <c:pt idx="3316">
                  <c:v>91.229129999999998</c:v>
                </c:pt>
                <c:pt idx="3317">
                  <c:v>91.255129999999994</c:v>
                </c:pt>
                <c:pt idx="3318">
                  <c:v>91.281130000000005</c:v>
                </c:pt>
                <c:pt idx="3319">
                  <c:v>91.307130000000001</c:v>
                </c:pt>
                <c:pt idx="3320">
                  <c:v>91.333129999999997</c:v>
                </c:pt>
                <c:pt idx="3321">
                  <c:v>91.359129999999993</c:v>
                </c:pt>
                <c:pt idx="3322">
                  <c:v>91.385130000000004</c:v>
                </c:pt>
                <c:pt idx="3323">
                  <c:v>91.41113</c:v>
                </c:pt>
                <c:pt idx="3324">
                  <c:v>91.437129999999996</c:v>
                </c:pt>
                <c:pt idx="3325">
                  <c:v>91.463130000000007</c:v>
                </c:pt>
                <c:pt idx="3326">
                  <c:v>91.489130000000003</c:v>
                </c:pt>
                <c:pt idx="3327">
                  <c:v>91.515129999999999</c:v>
                </c:pt>
                <c:pt idx="3328">
                  <c:v>91.541129999999995</c:v>
                </c:pt>
                <c:pt idx="3329">
                  <c:v>91.567130000000006</c:v>
                </c:pt>
                <c:pt idx="3330">
                  <c:v>91.593130000000002</c:v>
                </c:pt>
                <c:pt idx="3331">
                  <c:v>91.619129999999998</c:v>
                </c:pt>
                <c:pt idx="3332">
                  <c:v>91.645129999999995</c:v>
                </c:pt>
                <c:pt idx="3333">
                  <c:v>91.671130000000005</c:v>
                </c:pt>
                <c:pt idx="3334">
                  <c:v>91.697130000000001</c:v>
                </c:pt>
                <c:pt idx="3335">
                  <c:v>91.723129999999998</c:v>
                </c:pt>
                <c:pt idx="3336">
                  <c:v>91.749129999999994</c:v>
                </c:pt>
                <c:pt idx="3337">
                  <c:v>91.775130000000004</c:v>
                </c:pt>
                <c:pt idx="3338">
                  <c:v>91.801130000000001</c:v>
                </c:pt>
                <c:pt idx="3339">
                  <c:v>91.827129999999997</c:v>
                </c:pt>
                <c:pt idx="3340">
                  <c:v>91.853129999999993</c:v>
                </c:pt>
                <c:pt idx="3341">
                  <c:v>91.879130000000004</c:v>
                </c:pt>
                <c:pt idx="3342">
                  <c:v>91.90513</c:v>
                </c:pt>
                <c:pt idx="3343">
                  <c:v>91.931129999999996</c:v>
                </c:pt>
                <c:pt idx="3344">
                  <c:v>91.957130000000006</c:v>
                </c:pt>
                <c:pt idx="3345">
                  <c:v>91.983130000000003</c:v>
                </c:pt>
                <c:pt idx="3346">
                  <c:v>92.009129999999999</c:v>
                </c:pt>
                <c:pt idx="3347">
                  <c:v>92.035129999999995</c:v>
                </c:pt>
                <c:pt idx="3348">
                  <c:v>92.061130000000006</c:v>
                </c:pt>
                <c:pt idx="3349">
                  <c:v>92.087130000000002</c:v>
                </c:pt>
                <c:pt idx="3350">
                  <c:v>92.113129999999998</c:v>
                </c:pt>
                <c:pt idx="3351">
                  <c:v>92.139129999999994</c:v>
                </c:pt>
                <c:pt idx="3352">
                  <c:v>92.165130000000005</c:v>
                </c:pt>
                <c:pt idx="3353">
                  <c:v>92.191130000000001</c:v>
                </c:pt>
                <c:pt idx="3354">
                  <c:v>92.217129999999997</c:v>
                </c:pt>
                <c:pt idx="3355">
                  <c:v>92.243129999999994</c:v>
                </c:pt>
                <c:pt idx="3356">
                  <c:v>92.269130000000004</c:v>
                </c:pt>
                <c:pt idx="3357">
                  <c:v>92.29513</c:v>
                </c:pt>
                <c:pt idx="3358">
                  <c:v>92.321129999999997</c:v>
                </c:pt>
                <c:pt idx="3359">
                  <c:v>92.347130000000007</c:v>
                </c:pt>
                <c:pt idx="3360">
                  <c:v>92.373130000000003</c:v>
                </c:pt>
                <c:pt idx="3361">
                  <c:v>92.39913</c:v>
                </c:pt>
                <c:pt idx="3362">
                  <c:v>92.425129999999996</c:v>
                </c:pt>
                <c:pt idx="3363">
                  <c:v>92.451130000000006</c:v>
                </c:pt>
                <c:pt idx="3364">
                  <c:v>92.477130000000002</c:v>
                </c:pt>
                <c:pt idx="3365">
                  <c:v>92.503129999999999</c:v>
                </c:pt>
                <c:pt idx="3366">
                  <c:v>92.529129999999995</c:v>
                </c:pt>
                <c:pt idx="3367">
                  <c:v>92.555130000000005</c:v>
                </c:pt>
                <c:pt idx="3368">
                  <c:v>92.581130000000002</c:v>
                </c:pt>
                <c:pt idx="3369">
                  <c:v>92.607129999999998</c:v>
                </c:pt>
                <c:pt idx="3370">
                  <c:v>92.633129999999994</c:v>
                </c:pt>
                <c:pt idx="3371">
                  <c:v>92.659130000000005</c:v>
                </c:pt>
                <c:pt idx="3372">
                  <c:v>92.685130000000001</c:v>
                </c:pt>
                <c:pt idx="3373">
                  <c:v>92.711129999999997</c:v>
                </c:pt>
                <c:pt idx="3374">
                  <c:v>92.737129999999993</c:v>
                </c:pt>
                <c:pt idx="3375">
                  <c:v>92.763130000000004</c:v>
                </c:pt>
                <c:pt idx="3376">
                  <c:v>92.78913</c:v>
                </c:pt>
                <c:pt idx="3377">
                  <c:v>92.815129999999996</c:v>
                </c:pt>
                <c:pt idx="3378">
                  <c:v>92.841130000000007</c:v>
                </c:pt>
                <c:pt idx="3379">
                  <c:v>92.867130000000003</c:v>
                </c:pt>
                <c:pt idx="3380">
                  <c:v>92.893129999999999</c:v>
                </c:pt>
                <c:pt idx="3381">
                  <c:v>92.919129999999996</c:v>
                </c:pt>
                <c:pt idx="3382">
                  <c:v>92.945130000000006</c:v>
                </c:pt>
                <c:pt idx="3383">
                  <c:v>92.971130000000002</c:v>
                </c:pt>
                <c:pt idx="3384">
                  <c:v>92.997129999999999</c:v>
                </c:pt>
                <c:pt idx="3385">
                  <c:v>93.023129999999995</c:v>
                </c:pt>
                <c:pt idx="3386">
                  <c:v>93.049130000000005</c:v>
                </c:pt>
                <c:pt idx="3387">
                  <c:v>93.075130000000001</c:v>
                </c:pt>
                <c:pt idx="3388">
                  <c:v>93.101129999999998</c:v>
                </c:pt>
                <c:pt idx="3389">
                  <c:v>93.127129999999994</c:v>
                </c:pt>
                <c:pt idx="3390">
                  <c:v>93.153130000000004</c:v>
                </c:pt>
                <c:pt idx="3391">
                  <c:v>93.179130000000001</c:v>
                </c:pt>
                <c:pt idx="3392">
                  <c:v>93.205129999999997</c:v>
                </c:pt>
                <c:pt idx="3393">
                  <c:v>93.231129999999993</c:v>
                </c:pt>
                <c:pt idx="3394">
                  <c:v>93.257130000000004</c:v>
                </c:pt>
                <c:pt idx="3395">
                  <c:v>93.28313</c:v>
                </c:pt>
                <c:pt idx="3396">
                  <c:v>93.309129999999996</c:v>
                </c:pt>
                <c:pt idx="3397">
                  <c:v>93.335130000000007</c:v>
                </c:pt>
                <c:pt idx="3398">
                  <c:v>93.361130000000003</c:v>
                </c:pt>
                <c:pt idx="3399">
                  <c:v>93.387129999999999</c:v>
                </c:pt>
                <c:pt idx="3400">
                  <c:v>93.413129999999995</c:v>
                </c:pt>
                <c:pt idx="3401">
                  <c:v>93.439130000000006</c:v>
                </c:pt>
                <c:pt idx="3402">
                  <c:v>93.465130000000002</c:v>
                </c:pt>
                <c:pt idx="3403">
                  <c:v>93.491129999999998</c:v>
                </c:pt>
                <c:pt idx="3404">
                  <c:v>93.517129999999995</c:v>
                </c:pt>
                <c:pt idx="3405">
                  <c:v>93.543130000000005</c:v>
                </c:pt>
                <c:pt idx="3406">
                  <c:v>93.569130000000001</c:v>
                </c:pt>
                <c:pt idx="3407">
                  <c:v>93.595129999999997</c:v>
                </c:pt>
                <c:pt idx="3408">
                  <c:v>93.621129999999994</c:v>
                </c:pt>
                <c:pt idx="3409">
                  <c:v>93.647130000000004</c:v>
                </c:pt>
                <c:pt idx="3410">
                  <c:v>93.67313</c:v>
                </c:pt>
                <c:pt idx="3411">
                  <c:v>93.699129999999997</c:v>
                </c:pt>
                <c:pt idx="3412">
                  <c:v>93.725129999999993</c:v>
                </c:pt>
                <c:pt idx="3413">
                  <c:v>93.751130000000003</c:v>
                </c:pt>
                <c:pt idx="3414">
                  <c:v>93.77713</c:v>
                </c:pt>
                <c:pt idx="3415">
                  <c:v>93.803129999999996</c:v>
                </c:pt>
                <c:pt idx="3416">
                  <c:v>93.829130000000006</c:v>
                </c:pt>
                <c:pt idx="3417">
                  <c:v>93.855130000000003</c:v>
                </c:pt>
                <c:pt idx="3418">
                  <c:v>93.881129999999999</c:v>
                </c:pt>
                <c:pt idx="3419">
                  <c:v>93.907129999999995</c:v>
                </c:pt>
                <c:pt idx="3420">
                  <c:v>93.933130000000006</c:v>
                </c:pt>
                <c:pt idx="3421">
                  <c:v>93.959130000000002</c:v>
                </c:pt>
                <c:pt idx="3422">
                  <c:v>93.985129999999998</c:v>
                </c:pt>
                <c:pt idx="3423">
                  <c:v>94.011129999999994</c:v>
                </c:pt>
                <c:pt idx="3424">
                  <c:v>94.037130000000005</c:v>
                </c:pt>
                <c:pt idx="3425">
                  <c:v>94.063130000000001</c:v>
                </c:pt>
                <c:pt idx="3426">
                  <c:v>94.089129999999997</c:v>
                </c:pt>
                <c:pt idx="3427">
                  <c:v>94.115129999999994</c:v>
                </c:pt>
                <c:pt idx="3428">
                  <c:v>94.141130000000004</c:v>
                </c:pt>
                <c:pt idx="3429">
                  <c:v>94.16713</c:v>
                </c:pt>
                <c:pt idx="3430">
                  <c:v>94.193129999999996</c:v>
                </c:pt>
                <c:pt idx="3431">
                  <c:v>94.219130000000007</c:v>
                </c:pt>
                <c:pt idx="3432">
                  <c:v>94.245130000000003</c:v>
                </c:pt>
                <c:pt idx="3433">
                  <c:v>94.271129999999999</c:v>
                </c:pt>
                <c:pt idx="3434">
                  <c:v>94.297129999999996</c:v>
                </c:pt>
                <c:pt idx="3435">
                  <c:v>94.323130000000006</c:v>
                </c:pt>
                <c:pt idx="3436">
                  <c:v>94.349130000000002</c:v>
                </c:pt>
                <c:pt idx="3437">
                  <c:v>94.375129999999999</c:v>
                </c:pt>
                <c:pt idx="3438">
                  <c:v>94.401129999999995</c:v>
                </c:pt>
                <c:pt idx="3439">
                  <c:v>94.427130000000005</c:v>
                </c:pt>
                <c:pt idx="3440">
                  <c:v>94.453130000000002</c:v>
                </c:pt>
                <c:pt idx="3441">
                  <c:v>94.479129999999998</c:v>
                </c:pt>
                <c:pt idx="3442">
                  <c:v>94.505129999999994</c:v>
                </c:pt>
                <c:pt idx="3443">
                  <c:v>94.531130000000005</c:v>
                </c:pt>
                <c:pt idx="3444">
                  <c:v>94.557130000000001</c:v>
                </c:pt>
                <c:pt idx="3445">
                  <c:v>94.583129999999997</c:v>
                </c:pt>
                <c:pt idx="3446">
                  <c:v>94.609129999999993</c:v>
                </c:pt>
                <c:pt idx="3447">
                  <c:v>94.635130000000004</c:v>
                </c:pt>
                <c:pt idx="3448">
                  <c:v>94.66113</c:v>
                </c:pt>
                <c:pt idx="3449">
                  <c:v>94.687129999999996</c:v>
                </c:pt>
                <c:pt idx="3450">
                  <c:v>94.713130000000007</c:v>
                </c:pt>
                <c:pt idx="3451">
                  <c:v>94.739130000000003</c:v>
                </c:pt>
                <c:pt idx="3452">
                  <c:v>94.765129999999999</c:v>
                </c:pt>
                <c:pt idx="3453">
                  <c:v>94.791129999999995</c:v>
                </c:pt>
                <c:pt idx="3454">
                  <c:v>94.817130000000006</c:v>
                </c:pt>
                <c:pt idx="3455">
                  <c:v>94.843130000000002</c:v>
                </c:pt>
                <c:pt idx="3456">
                  <c:v>94.869129999999998</c:v>
                </c:pt>
                <c:pt idx="3457">
                  <c:v>94.895129999999995</c:v>
                </c:pt>
                <c:pt idx="3458">
                  <c:v>94.921130000000005</c:v>
                </c:pt>
                <c:pt idx="3459">
                  <c:v>94.947130000000001</c:v>
                </c:pt>
                <c:pt idx="3460">
                  <c:v>94.973129999999998</c:v>
                </c:pt>
                <c:pt idx="3461">
                  <c:v>94.999129999999994</c:v>
                </c:pt>
                <c:pt idx="3462">
                  <c:v>95.025130000000004</c:v>
                </c:pt>
                <c:pt idx="3463">
                  <c:v>95.051130000000001</c:v>
                </c:pt>
                <c:pt idx="3464">
                  <c:v>95.077129999999997</c:v>
                </c:pt>
                <c:pt idx="3465">
                  <c:v>95.103129999999993</c:v>
                </c:pt>
                <c:pt idx="3466">
                  <c:v>95.129130000000004</c:v>
                </c:pt>
                <c:pt idx="3467">
                  <c:v>95.15513</c:v>
                </c:pt>
                <c:pt idx="3468">
                  <c:v>95.181129999999996</c:v>
                </c:pt>
                <c:pt idx="3469">
                  <c:v>95.207130000000006</c:v>
                </c:pt>
                <c:pt idx="3470">
                  <c:v>95.233130000000003</c:v>
                </c:pt>
                <c:pt idx="3471">
                  <c:v>95.259129999999999</c:v>
                </c:pt>
                <c:pt idx="3472">
                  <c:v>95.285129999999995</c:v>
                </c:pt>
                <c:pt idx="3473">
                  <c:v>95.311130000000006</c:v>
                </c:pt>
                <c:pt idx="3474">
                  <c:v>95.337130000000002</c:v>
                </c:pt>
                <c:pt idx="3475">
                  <c:v>95.363129999999998</c:v>
                </c:pt>
                <c:pt idx="3476">
                  <c:v>95.389129999999994</c:v>
                </c:pt>
                <c:pt idx="3477">
                  <c:v>95.415130000000005</c:v>
                </c:pt>
                <c:pt idx="3478">
                  <c:v>95.441130000000001</c:v>
                </c:pt>
                <c:pt idx="3479">
                  <c:v>95.467129999999997</c:v>
                </c:pt>
                <c:pt idx="3480">
                  <c:v>95.493129999999994</c:v>
                </c:pt>
                <c:pt idx="3481">
                  <c:v>95.519130000000004</c:v>
                </c:pt>
                <c:pt idx="3482">
                  <c:v>95.54513</c:v>
                </c:pt>
                <c:pt idx="3483">
                  <c:v>95.571129999999997</c:v>
                </c:pt>
                <c:pt idx="3484">
                  <c:v>95.597130000000007</c:v>
                </c:pt>
                <c:pt idx="3485">
                  <c:v>95.623130000000003</c:v>
                </c:pt>
                <c:pt idx="3486">
                  <c:v>95.64913</c:v>
                </c:pt>
                <c:pt idx="3487">
                  <c:v>95.675129999999996</c:v>
                </c:pt>
                <c:pt idx="3488">
                  <c:v>95.701130000000006</c:v>
                </c:pt>
                <c:pt idx="3489">
                  <c:v>95.727130000000002</c:v>
                </c:pt>
                <c:pt idx="3490">
                  <c:v>95.753129999999999</c:v>
                </c:pt>
                <c:pt idx="3491">
                  <c:v>95.779129999999995</c:v>
                </c:pt>
                <c:pt idx="3492">
                  <c:v>95.805130000000005</c:v>
                </c:pt>
                <c:pt idx="3493">
                  <c:v>95.831130000000002</c:v>
                </c:pt>
                <c:pt idx="3494">
                  <c:v>95.857129999999998</c:v>
                </c:pt>
                <c:pt idx="3495">
                  <c:v>95.883129999999994</c:v>
                </c:pt>
                <c:pt idx="3496">
                  <c:v>95.909130000000005</c:v>
                </c:pt>
                <c:pt idx="3497">
                  <c:v>95.935130000000001</c:v>
                </c:pt>
                <c:pt idx="3498">
                  <c:v>95.961129999999997</c:v>
                </c:pt>
                <c:pt idx="3499">
                  <c:v>95.987129999999993</c:v>
                </c:pt>
                <c:pt idx="3500">
                  <c:v>96.013130000000004</c:v>
                </c:pt>
                <c:pt idx="3501">
                  <c:v>96.03913</c:v>
                </c:pt>
                <c:pt idx="3502">
                  <c:v>96.065129999999996</c:v>
                </c:pt>
                <c:pt idx="3503">
                  <c:v>96.091130000000007</c:v>
                </c:pt>
                <c:pt idx="3504">
                  <c:v>96.117130000000003</c:v>
                </c:pt>
                <c:pt idx="3505">
                  <c:v>96.143129999999999</c:v>
                </c:pt>
                <c:pt idx="3506">
                  <c:v>96.169129999999996</c:v>
                </c:pt>
                <c:pt idx="3507">
                  <c:v>96.195130000000006</c:v>
                </c:pt>
                <c:pt idx="3508">
                  <c:v>96.221130000000002</c:v>
                </c:pt>
                <c:pt idx="3509">
                  <c:v>96.247129999999999</c:v>
                </c:pt>
                <c:pt idx="3510">
                  <c:v>96.273129999999995</c:v>
                </c:pt>
                <c:pt idx="3511">
                  <c:v>96.299130000000005</c:v>
                </c:pt>
                <c:pt idx="3512">
                  <c:v>96.325130000000001</c:v>
                </c:pt>
                <c:pt idx="3513">
                  <c:v>96.351129999999998</c:v>
                </c:pt>
                <c:pt idx="3514">
                  <c:v>96.377129999999994</c:v>
                </c:pt>
                <c:pt idx="3515">
                  <c:v>96.403130000000004</c:v>
                </c:pt>
                <c:pt idx="3516">
                  <c:v>96.429130000000001</c:v>
                </c:pt>
                <c:pt idx="3517">
                  <c:v>96.455129999999997</c:v>
                </c:pt>
                <c:pt idx="3518">
                  <c:v>96.481129999999993</c:v>
                </c:pt>
                <c:pt idx="3519">
                  <c:v>96.507130000000004</c:v>
                </c:pt>
                <c:pt idx="3520">
                  <c:v>96.53313</c:v>
                </c:pt>
                <c:pt idx="3521">
                  <c:v>96.559129999999996</c:v>
                </c:pt>
                <c:pt idx="3522">
                  <c:v>96.585130000000007</c:v>
                </c:pt>
                <c:pt idx="3523">
                  <c:v>96.611130000000003</c:v>
                </c:pt>
                <c:pt idx="3524">
                  <c:v>96.637129999999999</c:v>
                </c:pt>
                <c:pt idx="3525">
                  <c:v>96.663129999999995</c:v>
                </c:pt>
                <c:pt idx="3526">
                  <c:v>96.689130000000006</c:v>
                </c:pt>
                <c:pt idx="3527">
                  <c:v>96.715130000000002</c:v>
                </c:pt>
                <c:pt idx="3528">
                  <c:v>96.741129999999998</c:v>
                </c:pt>
                <c:pt idx="3529">
                  <c:v>96.767129999999995</c:v>
                </c:pt>
                <c:pt idx="3530">
                  <c:v>96.793130000000005</c:v>
                </c:pt>
                <c:pt idx="3531">
                  <c:v>96.819130000000001</c:v>
                </c:pt>
                <c:pt idx="3532">
                  <c:v>96.845129999999997</c:v>
                </c:pt>
                <c:pt idx="3533">
                  <c:v>96.871129999999994</c:v>
                </c:pt>
                <c:pt idx="3534">
                  <c:v>96.897130000000004</c:v>
                </c:pt>
                <c:pt idx="3535">
                  <c:v>96.92313</c:v>
                </c:pt>
                <c:pt idx="3536">
                  <c:v>96.949129999999997</c:v>
                </c:pt>
                <c:pt idx="3537">
                  <c:v>96.975129999999993</c:v>
                </c:pt>
                <c:pt idx="3538">
                  <c:v>97.001130000000003</c:v>
                </c:pt>
                <c:pt idx="3539">
                  <c:v>97.02713</c:v>
                </c:pt>
                <c:pt idx="3540">
                  <c:v>97.053129999999996</c:v>
                </c:pt>
                <c:pt idx="3541">
                  <c:v>97.079130000000006</c:v>
                </c:pt>
                <c:pt idx="3542">
                  <c:v>97.105130000000003</c:v>
                </c:pt>
                <c:pt idx="3543">
                  <c:v>97.131129999999999</c:v>
                </c:pt>
                <c:pt idx="3544">
                  <c:v>97.157129999999995</c:v>
                </c:pt>
                <c:pt idx="3545">
                  <c:v>97.183130000000006</c:v>
                </c:pt>
                <c:pt idx="3546">
                  <c:v>97.209130000000002</c:v>
                </c:pt>
                <c:pt idx="3547">
                  <c:v>97.235129999999998</c:v>
                </c:pt>
                <c:pt idx="3548">
                  <c:v>97.261129999999994</c:v>
                </c:pt>
                <c:pt idx="3549">
                  <c:v>97.287130000000005</c:v>
                </c:pt>
                <c:pt idx="3550">
                  <c:v>97.313130000000001</c:v>
                </c:pt>
                <c:pt idx="3551">
                  <c:v>97.339129999999997</c:v>
                </c:pt>
                <c:pt idx="3552">
                  <c:v>97.365129999999994</c:v>
                </c:pt>
                <c:pt idx="3553">
                  <c:v>97.391130000000004</c:v>
                </c:pt>
                <c:pt idx="3554">
                  <c:v>97.41713</c:v>
                </c:pt>
                <c:pt idx="3555">
                  <c:v>97.443129999999996</c:v>
                </c:pt>
                <c:pt idx="3556">
                  <c:v>97.469130000000007</c:v>
                </c:pt>
                <c:pt idx="3557">
                  <c:v>97.495130000000003</c:v>
                </c:pt>
                <c:pt idx="3558">
                  <c:v>97.521129999999999</c:v>
                </c:pt>
                <c:pt idx="3559">
                  <c:v>97.547129999999996</c:v>
                </c:pt>
                <c:pt idx="3560">
                  <c:v>97.573130000000006</c:v>
                </c:pt>
                <c:pt idx="3561">
                  <c:v>97.599130000000002</c:v>
                </c:pt>
                <c:pt idx="3562">
                  <c:v>97.625129999999999</c:v>
                </c:pt>
                <c:pt idx="3563">
                  <c:v>97.651129999999995</c:v>
                </c:pt>
                <c:pt idx="3564">
                  <c:v>97.677130000000005</c:v>
                </c:pt>
                <c:pt idx="3565">
                  <c:v>97.703130000000002</c:v>
                </c:pt>
                <c:pt idx="3566">
                  <c:v>97.729129999999998</c:v>
                </c:pt>
                <c:pt idx="3567">
                  <c:v>97.755129999999994</c:v>
                </c:pt>
                <c:pt idx="3568">
                  <c:v>97.781130000000005</c:v>
                </c:pt>
                <c:pt idx="3569">
                  <c:v>97.807130000000001</c:v>
                </c:pt>
                <c:pt idx="3570">
                  <c:v>97.833129999999997</c:v>
                </c:pt>
                <c:pt idx="3571">
                  <c:v>97.859129999999993</c:v>
                </c:pt>
                <c:pt idx="3572">
                  <c:v>97.885130000000004</c:v>
                </c:pt>
                <c:pt idx="3573">
                  <c:v>97.91113</c:v>
                </c:pt>
                <c:pt idx="3574">
                  <c:v>97.937129999999996</c:v>
                </c:pt>
                <c:pt idx="3575">
                  <c:v>97.963130000000007</c:v>
                </c:pt>
                <c:pt idx="3576">
                  <c:v>97.989130000000003</c:v>
                </c:pt>
                <c:pt idx="3577">
                  <c:v>98.015129999999999</c:v>
                </c:pt>
                <c:pt idx="3578">
                  <c:v>98.041129999999995</c:v>
                </c:pt>
                <c:pt idx="3579">
                  <c:v>98.067130000000006</c:v>
                </c:pt>
                <c:pt idx="3580">
                  <c:v>98.093130000000002</c:v>
                </c:pt>
                <c:pt idx="3581">
                  <c:v>98.119129999999998</c:v>
                </c:pt>
                <c:pt idx="3582">
                  <c:v>98.145129999999995</c:v>
                </c:pt>
                <c:pt idx="3583">
                  <c:v>98.171130000000005</c:v>
                </c:pt>
                <c:pt idx="3584">
                  <c:v>98.197130000000001</c:v>
                </c:pt>
                <c:pt idx="3585">
                  <c:v>98.223129999999998</c:v>
                </c:pt>
                <c:pt idx="3586">
                  <c:v>98.249129999999994</c:v>
                </c:pt>
                <c:pt idx="3587">
                  <c:v>98.275130000000004</c:v>
                </c:pt>
                <c:pt idx="3588">
                  <c:v>98.301130000000001</c:v>
                </c:pt>
                <c:pt idx="3589">
                  <c:v>98.327129999999997</c:v>
                </c:pt>
                <c:pt idx="3590">
                  <c:v>98.353129999999993</c:v>
                </c:pt>
                <c:pt idx="3591">
                  <c:v>98.379130000000004</c:v>
                </c:pt>
                <c:pt idx="3592">
                  <c:v>98.40513</c:v>
                </c:pt>
                <c:pt idx="3593">
                  <c:v>98.431129999999996</c:v>
                </c:pt>
                <c:pt idx="3594">
                  <c:v>98.457130000000006</c:v>
                </c:pt>
                <c:pt idx="3595">
                  <c:v>98.483130000000003</c:v>
                </c:pt>
                <c:pt idx="3596">
                  <c:v>98.509129999999999</c:v>
                </c:pt>
                <c:pt idx="3597">
                  <c:v>98.535129999999995</c:v>
                </c:pt>
                <c:pt idx="3598">
                  <c:v>98.561130000000006</c:v>
                </c:pt>
                <c:pt idx="3599">
                  <c:v>98.587130000000002</c:v>
                </c:pt>
                <c:pt idx="3600">
                  <c:v>98.613129999999998</c:v>
                </c:pt>
                <c:pt idx="3601">
                  <c:v>98.639129999999994</c:v>
                </c:pt>
                <c:pt idx="3602">
                  <c:v>98.665130000000005</c:v>
                </c:pt>
                <c:pt idx="3603">
                  <c:v>98.691130000000001</c:v>
                </c:pt>
                <c:pt idx="3604">
                  <c:v>98.717129999999997</c:v>
                </c:pt>
                <c:pt idx="3605">
                  <c:v>98.743129999999994</c:v>
                </c:pt>
                <c:pt idx="3606">
                  <c:v>98.769130000000004</c:v>
                </c:pt>
                <c:pt idx="3607">
                  <c:v>98.79513</c:v>
                </c:pt>
                <c:pt idx="3608">
                  <c:v>98.821129999999997</c:v>
                </c:pt>
                <c:pt idx="3609">
                  <c:v>98.847130000000007</c:v>
                </c:pt>
                <c:pt idx="3610">
                  <c:v>98.873130000000003</c:v>
                </c:pt>
                <c:pt idx="3611">
                  <c:v>98.89913</c:v>
                </c:pt>
                <c:pt idx="3612">
                  <c:v>98.925129999999996</c:v>
                </c:pt>
                <c:pt idx="3613">
                  <c:v>98.951130000000006</c:v>
                </c:pt>
                <c:pt idx="3614">
                  <c:v>98.977130000000002</c:v>
                </c:pt>
                <c:pt idx="3615">
                  <c:v>99.003129999999999</c:v>
                </c:pt>
                <c:pt idx="3616">
                  <c:v>99.029129999999995</c:v>
                </c:pt>
                <c:pt idx="3617">
                  <c:v>99.055130000000005</c:v>
                </c:pt>
                <c:pt idx="3618">
                  <c:v>99.081130000000002</c:v>
                </c:pt>
                <c:pt idx="3619">
                  <c:v>99.107129999999998</c:v>
                </c:pt>
                <c:pt idx="3620">
                  <c:v>99.133129999999994</c:v>
                </c:pt>
                <c:pt idx="3621">
                  <c:v>99.159130000000005</c:v>
                </c:pt>
                <c:pt idx="3622">
                  <c:v>99.185130000000001</c:v>
                </c:pt>
                <c:pt idx="3623">
                  <c:v>99.211129999999997</c:v>
                </c:pt>
                <c:pt idx="3624">
                  <c:v>99.237129999999993</c:v>
                </c:pt>
                <c:pt idx="3625">
                  <c:v>99.263130000000004</c:v>
                </c:pt>
                <c:pt idx="3626">
                  <c:v>99.28913</c:v>
                </c:pt>
                <c:pt idx="3627">
                  <c:v>99.315129999999996</c:v>
                </c:pt>
                <c:pt idx="3628">
                  <c:v>99.341130000000007</c:v>
                </c:pt>
                <c:pt idx="3629">
                  <c:v>99.367130000000003</c:v>
                </c:pt>
                <c:pt idx="3630">
                  <c:v>99.393129999999999</c:v>
                </c:pt>
                <c:pt idx="3631">
                  <c:v>99.419129999999996</c:v>
                </c:pt>
                <c:pt idx="3632">
                  <c:v>99.445130000000006</c:v>
                </c:pt>
                <c:pt idx="3633">
                  <c:v>99.471130000000002</c:v>
                </c:pt>
                <c:pt idx="3634">
                  <c:v>99.497129999999999</c:v>
                </c:pt>
                <c:pt idx="3635">
                  <c:v>99.523129999999995</c:v>
                </c:pt>
                <c:pt idx="3636">
                  <c:v>99.549130000000005</c:v>
                </c:pt>
                <c:pt idx="3637">
                  <c:v>99.575130000000001</c:v>
                </c:pt>
                <c:pt idx="3638">
                  <c:v>99.601129999999998</c:v>
                </c:pt>
                <c:pt idx="3639">
                  <c:v>99.627129999999994</c:v>
                </c:pt>
                <c:pt idx="3640">
                  <c:v>99.653130000000004</c:v>
                </c:pt>
                <c:pt idx="3641">
                  <c:v>99.679130000000001</c:v>
                </c:pt>
                <c:pt idx="3642">
                  <c:v>99.705129999999997</c:v>
                </c:pt>
                <c:pt idx="3643">
                  <c:v>99.731129999999993</c:v>
                </c:pt>
                <c:pt idx="3644">
                  <c:v>99.757130000000004</c:v>
                </c:pt>
                <c:pt idx="3645">
                  <c:v>99.78313</c:v>
                </c:pt>
                <c:pt idx="3646">
                  <c:v>99.809129999999996</c:v>
                </c:pt>
                <c:pt idx="3647">
                  <c:v>99.835130000000007</c:v>
                </c:pt>
                <c:pt idx="3648">
                  <c:v>99.861130000000003</c:v>
                </c:pt>
                <c:pt idx="3649">
                  <c:v>99.887129999999999</c:v>
                </c:pt>
                <c:pt idx="3650">
                  <c:v>99.913129999999995</c:v>
                </c:pt>
                <c:pt idx="3651">
                  <c:v>99.939130000000006</c:v>
                </c:pt>
                <c:pt idx="3652">
                  <c:v>99.965130000000002</c:v>
                </c:pt>
                <c:pt idx="3653">
                  <c:v>99.991129999999998</c:v>
                </c:pt>
                <c:pt idx="3654">
                  <c:v>100.01712999999999</c:v>
                </c:pt>
                <c:pt idx="3655">
                  <c:v>100.04313</c:v>
                </c:pt>
                <c:pt idx="3656">
                  <c:v>100.06913</c:v>
                </c:pt>
                <c:pt idx="3657">
                  <c:v>100.09513</c:v>
                </c:pt>
                <c:pt idx="3658">
                  <c:v>100.12112999999999</c:v>
                </c:pt>
                <c:pt idx="3659">
                  <c:v>100.14713</c:v>
                </c:pt>
                <c:pt idx="3660">
                  <c:v>100.17313</c:v>
                </c:pt>
                <c:pt idx="3661">
                  <c:v>100.19913</c:v>
                </c:pt>
                <c:pt idx="3662">
                  <c:v>100.22512999999999</c:v>
                </c:pt>
                <c:pt idx="3663">
                  <c:v>100.25113</c:v>
                </c:pt>
                <c:pt idx="3664">
                  <c:v>100.27713</c:v>
                </c:pt>
                <c:pt idx="3665">
                  <c:v>100.30313</c:v>
                </c:pt>
                <c:pt idx="3666">
                  <c:v>100.32913000000001</c:v>
                </c:pt>
                <c:pt idx="3667">
                  <c:v>100.35513</c:v>
                </c:pt>
                <c:pt idx="3668">
                  <c:v>100.38113</c:v>
                </c:pt>
                <c:pt idx="3669">
                  <c:v>100.40713</c:v>
                </c:pt>
                <c:pt idx="3670">
                  <c:v>100.43313000000001</c:v>
                </c:pt>
                <c:pt idx="3671">
                  <c:v>100.45913</c:v>
                </c:pt>
                <c:pt idx="3672">
                  <c:v>100.48513</c:v>
                </c:pt>
                <c:pt idx="3673">
                  <c:v>100.51112999999999</c:v>
                </c:pt>
                <c:pt idx="3674">
                  <c:v>100.53713</c:v>
                </c:pt>
                <c:pt idx="3675">
                  <c:v>100.56313</c:v>
                </c:pt>
                <c:pt idx="3676">
                  <c:v>100.58913</c:v>
                </c:pt>
                <c:pt idx="3677">
                  <c:v>100.61512999999999</c:v>
                </c:pt>
                <c:pt idx="3678">
                  <c:v>100.64113</c:v>
                </c:pt>
                <c:pt idx="3679">
                  <c:v>100.66713</c:v>
                </c:pt>
                <c:pt idx="3680">
                  <c:v>100.69313</c:v>
                </c:pt>
                <c:pt idx="3681">
                  <c:v>100.71913000000001</c:v>
                </c:pt>
                <c:pt idx="3682">
                  <c:v>100.74513</c:v>
                </c:pt>
                <c:pt idx="3683">
                  <c:v>100.77113</c:v>
                </c:pt>
                <c:pt idx="3684">
                  <c:v>100.79713</c:v>
                </c:pt>
                <c:pt idx="3685">
                  <c:v>100.82313000000001</c:v>
                </c:pt>
                <c:pt idx="3686">
                  <c:v>100.84913</c:v>
                </c:pt>
                <c:pt idx="3687">
                  <c:v>100.87513</c:v>
                </c:pt>
                <c:pt idx="3688">
                  <c:v>100.90112999999999</c:v>
                </c:pt>
                <c:pt idx="3689">
                  <c:v>100.92713000000001</c:v>
                </c:pt>
                <c:pt idx="3690">
                  <c:v>100.95313</c:v>
                </c:pt>
                <c:pt idx="3691">
                  <c:v>100.97913</c:v>
                </c:pt>
                <c:pt idx="3692">
                  <c:v>101.00512999999999</c:v>
                </c:pt>
                <c:pt idx="3693">
                  <c:v>101.03113</c:v>
                </c:pt>
                <c:pt idx="3694">
                  <c:v>101.05713</c:v>
                </c:pt>
                <c:pt idx="3695">
                  <c:v>101.08313</c:v>
                </c:pt>
                <c:pt idx="3696">
                  <c:v>101.10912999999999</c:v>
                </c:pt>
                <c:pt idx="3697">
                  <c:v>101.13513</c:v>
                </c:pt>
                <c:pt idx="3698">
                  <c:v>101.16113</c:v>
                </c:pt>
                <c:pt idx="3699">
                  <c:v>101.18713</c:v>
                </c:pt>
                <c:pt idx="3700">
                  <c:v>101.21313000000001</c:v>
                </c:pt>
                <c:pt idx="3701">
                  <c:v>101.23913</c:v>
                </c:pt>
                <c:pt idx="3702">
                  <c:v>101.26513</c:v>
                </c:pt>
                <c:pt idx="3703">
                  <c:v>101.29113</c:v>
                </c:pt>
                <c:pt idx="3704">
                  <c:v>101.31713000000001</c:v>
                </c:pt>
                <c:pt idx="3705">
                  <c:v>101.34313</c:v>
                </c:pt>
                <c:pt idx="3706">
                  <c:v>101.36913</c:v>
                </c:pt>
                <c:pt idx="3707">
                  <c:v>101.39512999999999</c:v>
                </c:pt>
                <c:pt idx="3708">
                  <c:v>101.42113000000001</c:v>
                </c:pt>
                <c:pt idx="3709">
                  <c:v>101.44713</c:v>
                </c:pt>
                <c:pt idx="3710">
                  <c:v>101.47313</c:v>
                </c:pt>
                <c:pt idx="3711">
                  <c:v>101.49912999999999</c:v>
                </c:pt>
                <c:pt idx="3712">
                  <c:v>101.52513</c:v>
                </c:pt>
                <c:pt idx="3713">
                  <c:v>101.55113</c:v>
                </c:pt>
                <c:pt idx="3714">
                  <c:v>101.57713</c:v>
                </c:pt>
                <c:pt idx="3715">
                  <c:v>101.60312999999999</c:v>
                </c:pt>
                <c:pt idx="3716">
                  <c:v>101.62913</c:v>
                </c:pt>
                <c:pt idx="3717">
                  <c:v>101.65513</c:v>
                </c:pt>
                <c:pt idx="3718">
                  <c:v>101.68113</c:v>
                </c:pt>
                <c:pt idx="3719">
                  <c:v>101.70713000000001</c:v>
                </c:pt>
                <c:pt idx="3720">
                  <c:v>101.73313</c:v>
                </c:pt>
                <c:pt idx="3721">
                  <c:v>101.75913</c:v>
                </c:pt>
                <c:pt idx="3722">
                  <c:v>101.78513</c:v>
                </c:pt>
                <c:pt idx="3723">
                  <c:v>101.81113000000001</c:v>
                </c:pt>
                <c:pt idx="3724">
                  <c:v>101.83713</c:v>
                </c:pt>
                <c:pt idx="3725">
                  <c:v>101.86313</c:v>
                </c:pt>
                <c:pt idx="3726">
                  <c:v>101.88912999999999</c:v>
                </c:pt>
                <c:pt idx="3727">
                  <c:v>101.91513</c:v>
                </c:pt>
                <c:pt idx="3728">
                  <c:v>101.94113</c:v>
                </c:pt>
                <c:pt idx="3729">
                  <c:v>101.96713</c:v>
                </c:pt>
                <c:pt idx="3730">
                  <c:v>101.99312999999999</c:v>
                </c:pt>
                <c:pt idx="3731">
                  <c:v>102.01913</c:v>
                </c:pt>
                <c:pt idx="3732">
                  <c:v>102.04513</c:v>
                </c:pt>
                <c:pt idx="3733">
                  <c:v>102.07113</c:v>
                </c:pt>
                <c:pt idx="3734">
                  <c:v>102.09713000000001</c:v>
                </c:pt>
                <c:pt idx="3735">
                  <c:v>102.12313</c:v>
                </c:pt>
                <c:pt idx="3736">
                  <c:v>102.14913</c:v>
                </c:pt>
                <c:pt idx="3737">
                  <c:v>102.17513</c:v>
                </c:pt>
                <c:pt idx="3738">
                  <c:v>102.20113000000001</c:v>
                </c:pt>
                <c:pt idx="3739">
                  <c:v>102.22713</c:v>
                </c:pt>
                <c:pt idx="3740">
                  <c:v>102.25313</c:v>
                </c:pt>
                <c:pt idx="3741">
                  <c:v>102.27912999999999</c:v>
                </c:pt>
                <c:pt idx="3742">
                  <c:v>102.30513000000001</c:v>
                </c:pt>
                <c:pt idx="3743">
                  <c:v>102.33113</c:v>
                </c:pt>
                <c:pt idx="3744">
                  <c:v>102.35713</c:v>
                </c:pt>
                <c:pt idx="3745">
                  <c:v>102.38312999999999</c:v>
                </c:pt>
                <c:pt idx="3746">
                  <c:v>102.40913</c:v>
                </c:pt>
                <c:pt idx="3747">
                  <c:v>102.43513</c:v>
                </c:pt>
                <c:pt idx="3748">
                  <c:v>102.46113</c:v>
                </c:pt>
                <c:pt idx="3749">
                  <c:v>102.48712999999999</c:v>
                </c:pt>
                <c:pt idx="3750">
                  <c:v>102.51313</c:v>
                </c:pt>
                <c:pt idx="3751">
                  <c:v>102.53913</c:v>
                </c:pt>
                <c:pt idx="3752">
                  <c:v>102.56513</c:v>
                </c:pt>
                <c:pt idx="3753">
                  <c:v>102.59113000000001</c:v>
                </c:pt>
                <c:pt idx="3754">
                  <c:v>102.61713</c:v>
                </c:pt>
                <c:pt idx="3755">
                  <c:v>102.64313</c:v>
                </c:pt>
                <c:pt idx="3756">
                  <c:v>102.66913</c:v>
                </c:pt>
                <c:pt idx="3757">
                  <c:v>102.69513000000001</c:v>
                </c:pt>
                <c:pt idx="3758">
                  <c:v>102.72113</c:v>
                </c:pt>
                <c:pt idx="3759">
                  <c:v>102.74713</c:v>
                </c:pt>
                <c:pt idx="3760">
                  <c:v>102.77312999999999</c:v>
                </c:pt>
                <c:pt idx="3761">
                  <c:v>102.79913000000001</c:v>
                </c:pt>
                <c:pt idx="3762">
                  <c:v>102.82513</c:v>
                </c:pt>
                <c:pt idx="3763">
                  <c:v>102.85113</c:v>
                </c:pt>
                <c:pt idx="3764">
                  <c:v>102.87712999999999</c:v>
                </c:pt>
                <c:pt idx="3765">
                  <c:v>102.90313</c:v>
                </c:pt>
                <c:pt idx="3766">
                  <c:v>102.92913</c:v>
                </c:pt>
                <c:pt idx="3767">
                  <c:v>102.95513</c:v>
                </c:pt>
                <c:pt idx="3768">
                  <c:v>102.98112999999999</c:v>
                </c:pt>
                <c:pt idx="3769">
                  <c:v>103.00713</c:v>
                </c:pt>
                <c:pt idx="3770">
                  <c:v>103.03313</c:v>
                </c:pt>
                <c:pt idx="3771">
                  <c:v>103.05913</c:v>
                </c:pt>
                <c:pt idx="3772">
                  <c:v>103.08513000000001</c:v>
                </c:pt>
                <c:pt idx="3773">
                  <c:v>103.11113</c:v>
                </c:pt>
                <c:pt idx="3774">
                  <c:v>103.13713</c:v>
                </c:pt>
                <c:pt idx="3775">
                  <c:v>103.16313</c:v>
                </c:pt>
                <c:pt idx="3776">
                  <c:v>103.18913000000001</c:v>
                </c:pt>
                <c:pt idx="3777">
                  <c:v>103.21513</c:v>
                </c:pt>
                <c:pt idx="3778">
                  <c:v>103.24113</c:v>
                </c:pt>
                <c:pt idx="3779">
                  <c:v>103.26712999999999</c:v>
                </c:pt>
                <c:pt idx="3780">
                  <c:v>103.29313</c:v>
                </c:pt>
                <c:pt idx="3781">
                  <c:v>103.31913</c:v>
                </c:pt>
                <c:pt idx="3782">
                  <c:v>103.34513</c:v>
                </c:pt>
                <c:pt idx="3783">
                  <c:v>103.37112999999999</c:v>
                </c:pt>
                <c:pt idx="3784">
                  <c:v>103.39713</c:v>
                </c:pt>
                <c:pt idx="3785">
                  <c:v>103.42313</c:v>
                </c:pt>
                <c:pt idx="3786">
                  <c:v>103.44913</c:v>
                </c:pt>
                <c:pt idx="3787">
                  <c:v>103.47512999999999</c:v>
                </c:pt>
                <c:pt idx="3788">
                  <c:v>103.50113</c:v>
                </c:pt>
                <c:pt idx="3789">
                  <c:v>103.52713</c:v>
                </c:pt>
                <c:pt idx="3790">
                  <c:v>103.55313</c:v>
                </c:pt>
                <c:pt idx="3791">
                  <c:v>103.57913000000001</c:v>
                </c:pt>
                <c:pt idx="3792">
                  <c:v>103.60513</c:v>
                </c:pt>
                <c:pt idx="3793">
                  <c:v>103.63113</c:v>
                </c:pt>
                <c:pt idx="3794">
                  <c:v>103.65713</c:v>
                </c:pt>
                <c:pt idx="3795">
                  <c:v>103.68313000000001</c:v>
                </c:pt>
                <c:pt idx="3796">
                  <c:v>103.70913</c:v>
                </c:pt>
                <c:pt idx="3797">
                  <c:v>103.73513</c:v>
                </c:pt>
                <c:pt idx="3798">
                  <c:v>103.76112999999999</c:v>
                </c:pt>
                <c:pt idx="3799">
                  <c:v>103.78713</c:v>
                </c:pt>
                <c:pt idx="3800">
                  <c:v>103.81313</c:v>
                </c:pt>
                <c:pt idx="3801">
                  <c:v>103.83913</c:v>
                </c:pt>
                <c:pt idx="3802">
                  <c:v>103.86512999999999</c:v>
                </c:pt>
                <c:pt idx="3803">
                  <c:v>103.89113</c:v>
                </c:pt>
                <c:pt idx="3804">
                  <c:v>103.91713</c:v>
                </c:pt>
                <c:pt idx="3805">
                  <c:v>103.94313</c:v>
                </c:pt>
                <c:pt idx="3806">
                  <c:v>103.96913000000001</c:v>
                </c:pt>
                <c:pt idx="3807">
                  <c:v>103.99513</c:v>
                </c:pt>
                <c:pt idx="3808">
                  <c:v>104.02113</c:v>
                </c:pt>
                <c:pt idx="3809">
                  <c:v>104.04713</c:v>
                </c:pt>
                <c:pt idx="3810">
                  <c:v>104.07313000000001</c:v>
                </c:pt>
                <c:pt idx="3811">
                  <c:v>104.09913</c:v>
                </c:pt>
                <c:pt idx="3812">
                  <c:v>104.12513</c:v>
                </c:pt>
                <c:pt idx="3813">
                  <c:v>104.15112999999999</c:v>
                </c:pt>
                <c:pt idx="3814">
                  <c:v>104.17713000000001</c:v>
                </c:pt>
                <c:pt idx="3815">
                  <c:v>104.20313</c:v>
                </c:pt>
                <c:pt idx="3816">
                  <c:v>104.22913</c:v>
                </c:pt>
                <c:pt idx="3817">
                  <c:v>104.25512999999999</c:v>
                </c:pt>
                <c:pt idx="3818">
                  <c:v>104.28113</c:v>
                </c:pt>
                <c:pt idx="3819">
                  <c:v>104.30713</c:v>
                </c:pt>
                <c:pt idx="3820">
                  <c:v>104.33313</c:v>
                </c:pt>
                <c:pt idx="3821">
                  <c:v>104.35912999999999</c:v>
                </c:pt>
                <c:pt idx="3822">
                  <c:v>104.38513</c:v>
                </c:pt>
                <c:pt idx="3823">
                  <c:v>104.41113</c:v>
                </c:pt>
                <c:pt idx="3824">
                  <c:v>104.43713</c:v>
                </c:pt>
                <c:pt idx="3825">
                  <c:v>104.46313000000001</c:v>
                </c:pt>
                <c:pt idx="3826">
                  <c:v>104.48913</c:v>
                </c:pt>
                <c:pt idx="3827">
                  <c:v>104.51513</c:v>
                </c:pt>
                <c:pt idx="3828">
                  <c:v>104.54113</c:v>
                </c:pt>
                <c:pt idx="3829">
                  <c:v>104.56713000000001</c:v>
                </c:pt>
                <c:pt idx="3830">
                  <c:v>104.59313</c:v>
                </c:pt>
                <c:pt idx="3831">
                  <c:v>104.61913</c:v>
                </c:pt>
                <c:pt idx="3832">
                  <c:v>104.64512999999999</c:v>
                </c:pt>
                <c:pt idx="3833">
                  <c:v>104.67113000000001</c:v>
                </c:pt>
                <c:pt idx="3834">
                  <c:v>104.69713</c:v>
                </c:pt>
                <c:pt idx="3835">
                  <c:v>104.72313</c:v>
                </c:pt>
                <c:pt idx="3836">
                  <c:v>104.74912999999999</c:v>
                </c:pt>
                <c:pt idx="3837">
                  <c:v>104.77513</c:v>
                </c:pt>
                <c:pt idx="3838">
                  <c:v>104.80113</c:v>
                </c:pt>
                <c:pt idx="3839">
                  <c:v>104.82713</c:v>
                </c:pt>
                <c:pt idx="3840">
                  <c:v>104.85312999999999</c:v>
                </c:pt>
                <c:pt idx="3841">
                  <c:v>104.87913</c:v>
                </c:pt>
                <c:pt idx="3842">
                  <c:v>104.90513</c:v>
                </c:pt>
                <c:pt idx="3843">
                  <c:v>104.93113</c:v>
                </c:pt>
                <c:pt idx="3844">
                  <c:v>104.95713000000001</c:v>
                </c:pt>
                <c:pt idx="3845">
                  <c:v>104.98313</c:v>
                </c:pt>
                <c:pt idx="3846">
                  <c:v>105.00913</c:v>
                </c:pt>
                <c:pt idx="3847">
                  <c:v>105.03513</c:v>
                </c:pt>
                <c:pt idx="3848">
                  <c:v>105.06113000000001</c:v>
                </c:pt>
                <c:pt idx="3849">
                  <c:v>105.08713</c:v>
                </c:pt>
                <c:pt idx="3850">
                  <c:v>105.11313</c:v>
                </c:pt>
                <c:pt idx="3851">
                  <c:v>105.13912999999999</c:v>
                </c:pt>
                <c:pt idx="3852">
                  <c:v>105.16513</c:v>
                </c:pt>
                <c:pt idx="3853">
                  <c:v>105.19113</c:v>
                </c:pt>
                <c:pt idx="3854">
                  <c:v>105.21713</c:v>
                </c:pt>
                <c:pt idx="3855">
                  <c:v>105.24312999999999</c:v>
                </c:pt>
                <c:pt idx="3856">
                  <c:v>105.26913</c:v>
                </c:pt>
                <c:pt idx="3857">
                  <c:v>105.29513</c:v>
                </c:pt>
                <c:pt idx="3858">
                  <c:v>105.32113</c:v>
                </c:pt>
                <c:pt idx="3859">
                  <c:v>105.34713000000001</c:v>
                </c:pt>
                <c:pt idx="3860">
                  <c:v>105.37313</c:v>
                </c:pt>
                <c:pt idx="3861">
                  <c:v>105.39913</c:v>
                </c:pt>
                <c:pt idx="3862">
                  <c:v>105.42513</c:v>
                </c:pt>
                <c:pt idx="3863">
                  <c:v>105.45113000000001</c:v>
                </c:pt>
                <c:pt idx="3864">
                  <c:v>105.47713</c:v>
                </c:pt>
                <c:pt idx="3865">
                  <c:v>105.50313</c:v>
                </c:pt>
                <c:pt idx="3866">
                  <c:v>105.52912999999999</c:v>
                </c:pt>
                <c:pt idx="3867">
                  <c:v>105.55513000000001</c:v>
                </c:pt>
                <c:pt idx="3868">
                  <c:v>105.58113</c:v>
                </c:pt>
                <c:pt idx="3869">
                  <c:v>105.60713</c:v>
                </c:pt>
                <c:pt idx="3870">
                  <c:v>105.63312999999999</c:v>
                </c:pt>
                <c:pt idx="3871">
                  <c:v>105.65913</c:v>
                </c:pt>
                <c:pt idx="3872">
                  <c:v>105.68513</c:v>
                </c:pt>
                <c:pt idx="3873">
                  <c:v>105.71113</c:v>
                </c:pt>
                <c:pt idx="3874">
                  <c:v>105.73712999999999</c:v>
                </c:pt>
                <c:pt idx="3875">
                  <c:v>105.76313</c:v>
                </c:pt>
                <c:pt idx="3876">
                  <c:v>105.78913</c:v>
                </c:pt>
                <c:pt idx="3877">
                  <c:v>105.81513</c:v>
                </c:pt>
                <c:pt idx="3878">
                  <c:v>105.84113000000001</c:v>
                </c:pt>
                <c:pt idx="3879">
                  <c:v>105.86713</c:v>
                </c:pt>
                <c:pt idx="3880">
                  <c:v>105.89313</c:v>
                </c:pt>
                <c:pt idx="3881">
                  <c:v>105.91913</c:v>
                </c:pt>
                <c:pt idx="3882">
                  <c:v>105.94513000000001</c:v>
                </c:pt>
                <c:pt idx="3883">
                  <c:v>105.97113</c:v>
                </c:pt>
                <c:pt idx="3884">
                  <c:v>105.99713</c:v>
                </c:pt>
                <c:pt idx="3885">
                  <c:v>106.02312999999999</c:v>
                </c:pt>
                <c:pt idx="3886">
                  <c:v>106.04913000000001</c:v>
                </c:pt>
                <c:pt idx="3887">
                  <c:v>106.07513</c:v>
                </c:pt>
                <c:pt idx="3888">
                  <c:v>106.10113</c:v>
                </c:pt>
                <c:pt idx="3889">
                  <c:v>106.12712999999999</c:v>
                </c:pt>
                <c:pt idx="3890">
                  <c:v>106.15313</c:v>
                </c:pt>
                <c:pt idx="3891">
                  <c:v>106.17913</c:v>
                </c:pt>
                <c:pt idx="3892">
                  <c:v>106.20513</c:v>
                </c:pt>
                <c:pt idx="3893">
                  <c:v>106.23112999999999</c:v>
                </c:pt>
                <c:pt idx="3894">
                  <c:v>106.25713</c:v>
                </c:pt>
                <c:pt idx="3895">
                  <c:v>106.28313</c:v>
                </c:pt>
                <c:pt idx="3896">
                  <c:v>106.30913</c:v>
                </c:pt>
                <c:pt idx="3897">
                  <c:v>106.33513000000001</c:v>
                </c:pt>
                <c:pt idx="3898">
                  <c:v>106.36113</c:v>
                </c:pt>
                <c:pt idx="3899">
                  <c:v>106.38713</c:v>
                </c:pt>
                <c:pt idx="3900">
                  <c:v>106.41313</c:v>
                </c:pt>
                <c:pt idx="3901">
                  <c:v>106.43913000000001</c:v>
                </c:pt>
                <c:pt idx="3902">
                  <c:v>106.46513</c:v>
                </c:pt>
                <c:pt idx="3903">
                  <c:v>106.49113</c:v>
                </c:pt>
                <c:pt idx="3904">
                  <c:v>106.51712999999999</c:v>
                </c:pt>
                <c:pt idx="3905">
                  <c:v>106.54313</c:v>
                </c:pt>
                <c:pt idx="3906">
                  <c:v>106.56913</c:v>
                </c:pt>
                <c:pt idx="3907">
                  <c:v>106.59513</c:v>
                </c:pt>
                <c:pt idx="3908">
                  <c:v>106.62112999999999</c:v>
                </c:pt>
                <c:pt idx="3909">
                  <c:v>106.64713</c:v>
                </c:pt>
                <c:pt idx="3910">
                  <c:v>106.67313</c:v>
                </c:pt>
                <c:pt idx="3911">
                  <c:v>106.69913</c:v>
                </c:pt>
                <c:pt idx="3912">
                  <c:v>106.72512999999999</c:v>
                </c:pt>
                <c:pt idx="3913">
                  <c:v>106.75113</c:v>
                </c:pt>
                <c:pt idx="3914">
                  <c:v>106.77713</c:v>
                </c:pt>
                <c:pt idx="3915">
                  <c:v>106.80313</c:v>
                </c:pt>
                <c:pt idx="3916">
                  <c:v>106.82913000000001</c:v>
                </c:pt>
                <c:pt idx="3917">
                  <c:v>106.85513</c:v>
                </c:pt>
                <c:pt idx="3918">
                  <c:v>106.88113</c:v>
                </c:pt>
                <c:pt idx="3919">
                  <c:v>106.90713</c:v>
                </c:pt>
                <c:pt idx="3920">
                  <c:v>106.93313000000001</c:v>
                </c:pt>
                <c:pt idx="3921">
                  <c:v>106.95913</c:v>
                </c:pt>
                <c:pt idx="3922">
                  <c:v>106.98513</c:v>
                </c:pt>
                <c:pt idx="3923">
                  <c:v>107.01112999999999</c:v>
                </c:pt>
                <c:pt idx="3924">
                  <c:v>107.03713</c:v>
                </c:pt>
                <c:pt idx="3925">
                  <c:v>107.06313</c:v>
                </c:pt>
                <c:pt idx="3926">
                  <c:v>107.08913</c:v>
                </c:pt>
                <c:pt idx="3927">
                  <c:v>107.11512999999999</c:v>
                </c:pt>
                <c:pt idx="3928">
                  <c:v>107.14113</c:v>
                </c:pt>
                <c:pt idx="3929">
                  <c:v>107.16713</c:v>
                </c:pt>
                <c:pt idx="3930">
                  <c:v>107.19313</c:v>
                </c:pt>
                <c:pt idx="3931">
                  <c:v>107.21913000000001</c:v>
                </c:pt>
                <c:pt idx="3932">
                  <c:v>107.24513</c:v>
                </c:pt>
                <c:pt idx="3933">
                  <c:v>107.27113</c:v>
                </c:pt>
                <c:pt idx="3934">
                  <c:v>107.29713</c:v>
                </c:pt>
                <c:pt idx="3935">
                  <c:v>107.32313000000001</c:v>
                </c:pt>
                <c:pt idx="3936">
                  <c:v>107.34913</c:v>
                </c:pt>
                <c:pt idx="3937">
                  <c:v>107.37513</c:v>
                </c:pt>
                <c:pt idx="3938">
                  <c:v>107.40112999999999</c:v>
                </c:pt>
                <c:pt idx="3939">
                  <c:v>107.42713000000001</c:v>
                </c:pt>
                <c:pt idx="3940">
                  <c:v>107.45313</c:v>
                </c:pt>
                <c:pt idx="3941">
                  <c:v>107.47913</c:v>
                </c:pt>
                <c:pt idx="3942">
                  <c:v>107.50512999999999</c:v>
                </c:pt>
                <c:pt idx="3943">
                  <c:v>107.53113</c:v>
                </c:pt>
                <c:pt idx="3944">
                  <c:v>107.55713</c:v>
                </c:pt>
                <c:pt idx="3945">
                  <c:v>107.58313</c:v>
                </c:pt>
                <c:pt idx="3946">
                  <c:v>107.60912999999999</c:v>
                </c:pt>
                <c:pt idx="3947">
                  <c:v>107.63513</c:v>
                </c:pt>
                <c:pt idx="3948">
                  <c:v>107.66113</c:v>
                </c:pt>
                <c:pt idx="3949">
                  <c:v>107.68713</c:v>
                </c:pt>
                <c:pt idx="3950">
                  <c:v>107.71313000000001</c:v>
                </c:pt>
                <c:pt idx="3951">
                  <c:v>107.73913</c:v>
                </c:pt>
                <c:pt idx="3952">
                  <c:v>107.76513</c:v>
                </c:pt>
                <c:pt idx="3953">
                  <c:v>107.79113</c:v>
                </c:pt>
                <c:pt idx="3954">
                  <c:v>107.81713000000001</c:v>
                </c:pt>
                <c:pt idx="3955">
                  <c:v>107.84313</c:v>
                </c:pt>
                <c:pt idx="3956">
                  <c:v>107.86913</c:v>
                </c:pt>
                <c:pt idx="3957">
                  <c:v>107.89512999999999</c:v>
                </c:pt>
                <c:pt idx="3958">
                  <c:v>107.92113000000001</c:v>
                </c:pt>
                <c:pt idx="3959">
                  <c:v>107.94713</c:v>
                </c:pt>
                <c:pt idx="3960">
                  <c:v>107.97313</c:v>
                </c:pt>
                <c:pt idx="3961">
                  <c:v>107.99912999999999</c:v>
                </c:pt>
                <c:pt idx="3962">
                  <c:v>108.02513</c:v>
                </c:pt>
                <c:pt idx="3963">
                  <c:v>108.05113</c:v>
                </c:pt>
                <c:pt idx="3964">
                  <c:v>108.07713</c:v>
                </c:pt>
                <c:pt idx="3965">
                  <c:v>108.10312999999999</c:v>
                </c:pt>
                <c:pt idx="3966">
                  <c:v>108.12913</c:v>
                </c:pt>
                <c:pt idx="3967">
                  <c:v>108.15513</c:v>
                </c:pt>
                <c:pt idx="3968">
                  <c:v>108.18113</c:v>
                </c:pt>
                <c:pt idx="3969">
                  <c:v>108.20713000000001</c:v>
                </c:pt>
                <c:pt idx="3970">
                  <c:v>108.23313</c:v>
                </c:pt>
                <c:pt idx="3971">
                  <c:v>108.25913</c:v>
                </c:pt>
                <c:pt idx="3972">
                  <c:v>108.28513</c:v>
                </c:pt>
                <c:pt idx="3973">
                  <c:v>108.31113000000001</c:v>
                </c:pt>
                <c:pt idx="3974">
                  <c:v>108.33713</c:v>
                </c:pt>
                <c:pt idx="3975">
                  <c:v>108.36313</c:v>
                </c:pt>
                <c:pt idx="3976">
                  <c:v>108.38912999999999</c:v>
                </c:pt>
                <c:pt idx="3977">
                  <c:v>108.41513</c:v>
                </c:pt>
                <c:pt idx="3978">
                  <c:v>108.44113</c:v>
                </c:pt>
                <c:pt idx="3979">
                  <c:v>108.46713</c:v>
                </c:pt>
                <c:pt idx="3980">
                  <c:v>108.49312999999999</c:v>
                </c:pt>
                <c:pt idx="3981">
                  <c:v>108.51913</c:v>
                </c:pt>
                <c:pt idx="3982">
                  <c:v>108.54513</c:v>
                </c:pt>
                <c:pt idx="3983">
                  <c:v>108.57113</c:v>
                </c:pt>
                <c:pt idx="3984">
                  <c:v>108.59713000000001</c:v>
                </c:pt>
                <c:pt idx="3985">
                  <c:v>108.62313</c:v>
                </c:pt>
                <c:pt idx="3986">
                  <c:v>108.64913</c:v>
                </c:pt>
                <c:pt idx="3987">
                  <c:v>108.67513</c:v>
                </c:pt>
                <c:pt idx="3988">
                  <c:v>108.70113000000001</c:v>
                </c:pt>
                <c:pt idx="3989">
                  <c:v>108.72713</c:v>
                </c:pt>
                <c:pt idx="3990">
                  <c:v>108.75313</c:v>
                </c:pt>
                <c:pt idx="3991">
                  <c:v>108.77912999999999</c:v>
                </c:pt>
                <c:pt idx="3992">
                  <c:v>108.80513000000001</c:v>
                </c:pt>
                <c:pt idx="3993">
                  <c:v>108.83113</c:v>
                </c:pt>
                <c:pt idx="3994">
                  <c:v>108.85713</c:v>
                </c:pt>
                <c:pt idx="3995">
                  <c:v>108.88312999999999</c:v>
                </c:pt>
                <c:pt idx="3996">
                  <c:v>108.90913</c:v>
                </c:pt>
                <c:pt idx="3997">
                  <c:v>108.93513</c:v>
                </c:pt>
                <c:pt idx="3998">
                  <c:v>108.96113</c:v>
                </c:pt>
                <c:pt idx="3999">
                  <c:v>108.98712999999999</c:v>
                </c:pt>
                <c:pt idx="4000">
                  <c:v>109.01313</c:v>
                </c:pt>
                <c:pt idx="4001">
                  <c:v>109.03913</c:v>
                </c:pt>
                <c:pt idx="4002">
                  <c:v>109.06513</c:v>
                </c:pt>
                <c:pt idx="4003">
                  <c:v>109.09113000000001</c:v>
                </c:pt>
                <c:pt idx="4004">
                  <c:v>109.11713</c:v>
                </c:pt>
                <c:pt idx="4005">
                  <c:v>109.14313</c:v>
                </c:pt>
                <c:pt idx="4006">
                  <c:v>109.16913</c:v>
                </c:pt>
                <c:pt idx="4007">
                  <c:v>109.19513000000001</c:v>
                </c:pt>
                <c:pt idx="4008">
                  <c:v>109.22113</c:v>
                </c:pt>
                <c:pt idx="4009">
                  <c:v>109.24713</c:v>
                </c:pt>
                <c:pt idx="4010">
                  <c:v>109.27312999999999</c:v>
                </c:pt>
                <c:pt idx="4011">
                  <c:v>109.29913000000001</c:v>
                </c:pt>
                <c:pt idx="4012">
                  <c:v>109.32513</c:v>
                </c:pt>
                <c:pt idx="4013">
                  <c:v>109.35113</c:v>
                </c:pt>
                <c:pt idx="4014">
                  <c:v>109.37712999999999</c:v>
                </c:pt>
                <c:pt idx="4015">
                  <c:v>109.40313</c:v>
                </c:pt>
                <c:pt idx="4016">
                  <c:v>109.42913</c:v>
                </c:pt>
                <c:pt idx="4017">
                  <c:v>109.45513</c:v>
                </c:pt>
                <c:pt idx="4018">
                  <c:v>109.48112999999999</c:v>
                </c:pt>
                <c:pt idx="4019">
                  <c:v>109.50713</c:v>
                </c:pt>
                <c:pt idx="4020">
                  <c:v>109.53313</c:v>
                </c:pt>
                <c:pt idx="4021">
                  <c:v>109.55913</c:v>
                </c:pt>
                <c:pt idx="4022">
                  <c:v>109.58513000000001</c:v>
                </c:pt>
                <c:pt idx="4023">
                  <c:v>109.61113</c:v>
                </c:pt>
                <c:pt idx="4024">
                  <c:v>109.63713</c:v>
                </c:pt>
                <c:pt idx="4025">
                  <c:v>109.66313</c:v>
                </c:pt>
                <c:pt idx="4026">
                  <c:v>109.68913000000001</c:v>
                </c:pt>
                <c:pt idx="4027">
                  <c:v>109.71513</c:v>
                </c:pt>
                <c:pt idx="4028">
                  <c:v>109.74113</c:v>
                </c:pt>
                <c:pt idx="4029">
                  <c:v>109.76712999999999</c:v>
                </c:pt>
                <c:pt idx="4030">
                  <c:v>109.79313</c:v>
                </c:pt>
                <c:pt idx="4031">
                  <c:v>109.81913</c:v>
                </c:pt>
                <c:pt idx="4032">
                  <c:v>109.84513</c:v>
                </c:pt>
                <c:pt idx="4033">
                  <c:v>109.87112999999999</c:v>
                </c:pt>
                <c:pt idx="4034">
                  <c:v>109.89713</c:v>
                </c:pt>
                <c:pt idx="4035">
                  <c:v>109.92313</c:v>
                </c:pt>
                <c:pt idx="4036">
                  <c:v>109.94913</c:v>
                </c:pt>
                <c:pt idx="4037">
                  <c:v>109.97512999999999</c:v>
                </c:pt>
                <c:pt idx="4038">
                  <c:v>110.00113</c:v>
                </c:pt>
                <c:pt idx="4039">
                  <c:v>110.02713</c:v>
                </c:pt>
                <c:pt idx="4040">
                  <c:v>110.05313</c:v>
                </c:pt>
                <c:pt idx="4041">
                  <c:v>110.07913000000001</c:v>
                </c:pt>
                <c:pt idx="4042">
                  <c:v>110.10513</c:v>
                </c:pt>
                <c:pt idx="4043">
                  <c:v>110.13113</c:v>
                </c:pt>
                <c:pt idx="4044">
                  <c:v>110.15713</c:v>
                </c:pt>
                <c:pt idx="4045">
                  <c:v>110.18313000000001</c:v>
                </c:pt>
                <c:pt idx="4046">
                  <c:v>110.20913</c:v>
                </c:pt>
                <c:pt idx="4047">
                  <c:v>110.23513</c:v>
                </c:pt>
                <c:pt idx="4048">
                  <c:v>110.26112999999999</c:v>
                </c:pt>
                <c:pt idx="4049">
                  <c:v>110.28713</c:v>
                </c:pt>
                <c:pt idx="4050">
                  <c:v>110.31313</c:v>
                </c:pt>
                <c:pt idx="4051">
                  <c:v>110.33913</c:v>
                </c:pt>
                <c:pt idx="4052">
                  <c:v>110.36512999999999</c:v>
                </c:pt>
                <c:pt idx="4053">
                  <c:v>110.39113</c:v>
                </c:pt>
                <c:pt idx="4054">
                  <c:v>110.41713</c:v>
                </c:pt>
                <c:pt idx="4055">
                  <c:v>110.44313</c:v>
                </c:pt>
                <c:pt idx="4056">
                  <c:v>110.46913000000001</c:v>
                </c:pt>
                <c:pt idx="4057">
                  <c:v>110.49513</c:v>
                </c:pt>
                <c:pt idx="4058">
                  <c:v>110.52113</c:v>
                </c:pt>
                <c:pt idx="4059">
                  <c:v>110.54713</c:v>
                </c:pt>
                <c:pt idx="4060">
                  <c:v>110.57313000000001</c:v>
                </c:pt>
                <c:pt idx="4061">
                  <c:v>110.59913</c:v>
                </c:pt>
                <c:pt idx="4062">
                  <c:v>110.62513</c:v>
                </c:pt>
                <c:pt idx="4063">
                  <c:v>110.65112999999999</c:v>
                </c:pt>
                <c:pt idx="4064">
                  <c:v>110.67713000000001</c:v>
                </c:pt>
                <c:pt idx="4065">
                  <c:v>110.70313</c:v>
                </c:pt>
                <c:pt idx="4066">
                  <c:v>110.72913</c:v>
                </c:pt>
                <c:pt idx="4067">
                  <c:v>110.75512999999999</c:v>
                </c:pt>
                <c:pt idx="4068">
                  <c:v>110.78113</c:v>
                </c:pt>
                <c:pt idx="4069">
                  <c:v>110.80713</c:v>
                </c:pt>
                <c:pt idx="4070">
                  <c:v>110.83313</c:v>
                </c:pt>
                <c:pt idx="4071">
                  <c:v>110.85912999999999</c:v>
                </c:pt>
                <c:pt idx="4072">
                  <c:v>110.88513</c:v>
                </c:pt>
                <c:pt idx="4073">
                  <c:v>110.91113</c:v>
                </c:pt>
                <c:pt idx="4074">
                  <c:v>110.93713</c:v>
                </c:pt>
                <c:pt idx="4075">
                  <c:v>110.96313000000001</c:v>
                </c:pt>
                <c:pt idx="4076">
                  <c:v>110.98913</c:v>
                </c:pt>
                <c:pt idx="4077">
                  <c:v>111.01513</c:v>
                </c:pt>
                <c:pt idx="4078">
                  <c:v>111.04113</c:v>
                </c:pt>
                <c:pt idx="4079">
                  <c:v>111.06713000000001</c:v>
                </c:pt>
                <c:pt idx="4080">
                  <c:v>111.09313</c:v>
                </c:pt>
                <c:pt idx="4081">
                  <c:v>111.11913</c:v>
                </c:pt>
                <c:pt idx="4082">
                  <c:v>111.14512999999999</c:v>
                </c:pt>
                <c:pt idx="4083">
                  <c:v>111.17113000000001</c:v>
                </c:pt>
                <c:pt idx="4084">
                  <c:v>111.19713</c:v>
                </c:pt>
                <c:pt idx="4085">
                  <c:v>111.22313</c:v>
                </c:pt>
                <c:pt idx="4086">
                  <c:v>111.24912999999999</c:v>
                </c:pt>
                <c:pt idx="4087">
                  <c:v>111.27513</c:v>
                </c:pt>
                <c:pt idx="4088">
                  <c:v>111.30113</c:v>
                </c:pt>
                <c:pt idx="4089">
                  <c:v>111.32713</c:v>
                </c:pt>
                <c:pt idx="4090">
                  <c:v>111.35312999999999</c:v>
                </c:pt>
                <c:pt idx="4091">
                  <c:v>111.37913</c:v>
                </c:pt>
                <c:pt idx="4092">
                  <c:v>111.40513</c:v>
                </c:pt>
                <c:pt idx="4093">
                  <c:v>111.43113</c:v>
                </c:pt>
                <c:pt idx="4094">
                  <c:v>111.45713000000001</c:v>
                </c:pt>
                <c:pt idx="4095">
                  <c:v>111.48313</c:v>
                </c:pt>
                <c:pt idx="4096">
                  <c:v>111.50913</c:v>
                </c:pt>
                <c:pt idx="4097">
                  <c:v>111.53513</c:v>
                </c:pt>
                <c:pt idx="4098">
                  <c:v>111.56113000000001</c:v>
                </c:pt>
                <c:pt idx="4099">
                  <c:v>111.58713</c:v>
                </c:pt>
                <c:pt idx="4100">
                  <c:v>111.61313</c:v>
                </c:pt>
                <c:pt idx="4101">
                  <c:v>111.63912999999999</c:v>
                </c:pt>
                <c:pt idx="4102">
                  <c:v>111.66513</c:v>
                </c:pt>
                <c:pt idx="4103">
                  <c:v>111.69113</c:v>
                </c:pt>
                <c:pt idx="4104">
                  <c:v>111.71713</c:v>
                </c:pt>
                <c:pt idx="4105">
                  <c:v>111.74312999999999</c:v>
                </c:pt>
                <c:pt idx="4106">
                  <c:v>111.76913</c:v>
                </c:pt>
                <c:pt idx="4107">
                  <c:v>111.79513</c:v>
                </c:pt>
                <c:pt idx="4108">
                  <c:v>111.82113</c:v>
                </c:pt>
                <c:pt idx="4109">
                  <c:v>111.84713000000001</c:v>
                </c:pt>
                <c:pt idx="4110">
                  <c:v>111.87313</c:v>
                </c:pt>
                <c:pt idx="4111">
                  <c:v>111.89913</c:v>
                </c:pt>
                <c:pt idx="4112">
                  <c:v>111.92513</c:v>
                </c:pt>
                <c:pt idx="4113">
                  <c:v>111.95113000000001</c:v>
                </c:pt>
                <c:pt idx="4114">
                  <c:v>111.97713</c:v>
                </c:pt>
                <c:pt idx="4115">
                  <c:v>112.00313</c:v>
                </c:pt>
                <c:pt idx="4116">
                  <c:v>112.02912999999999</c:v>
                </c:pt>
                <c:pt idx="4117">
                  <c:v>112.05513000000001</c:v>
                </c:pt>
                <c:pt idx="4118">
                  <c:v>112.08113</c:v>
                </c:pt>
                <c:pt idx="4119">
                  <c:v>112.10713</c:v>
                </c:pt>
                <c:pt idx="4120">
                  <c:v>112.13312999999999</c:v>
                </c:pt>
                <c:pt idx="4121">
                  <c:v>112.15913</c:v>
                </c:pt>
                <c:pt idx="4122">
                  <c:v>112.18513</c:v>
                </c:pt>
                <c:pt idx="4123">
                  <c:v>112.21113</c:v>
                </c:pt>
                <c:pt idx="4124">
                  <c:v>112.23712999999999</c:v>
                </c:pt>
                <c:pt idx="4125">
                  <c:v>112.26313</c:v>
                </c:pt>
                <c:pt idx="4126">
                  <c:v>112.28913</c:v>
                </c:pt>
                <c:pt idx="4127">
                  <c:v>112.31513</c:v>
                </c:pt>
                <c:pt idx="4128">
                  <c:v>112.34113000000001</c:v>
                </c:pt>
                <c:pt idx="4129">
                  <c:v>112.36713</c:v>
                </c:pt>
                <c:pt idx="4130">
                  <c:v>112.39313</c:v>
                </c:pt>
                <c:pt idx="4131">
                  <c:v>112.41913</c:v>
                </c:pt>
                <c:pt idx="4132">
                  <c:v>112.44513000000001</c:v>
                </c:pt>
                <c:pt idx="4133">
                  <c:v>112.47113</c:v>
                </c:pt>
                <c:pt idx="4134">
                  <c:v>112.49713</c:v>
                </c:pt>
                <c:pt idx="4135">
                  <c:v>112.52312999999999</c:v>
                </c:pt>
                <c:pt idx="4136">
                  <c:v>112.54913000000001</c:v>
                </c:pt>
                <c:pt idx="4137">
                  <c:v>112.57513</c:v>
                </c:pt>
                <c:pt idx="4138">
                  <c:v>112.60113</c:v>
                </c:pt>
                <c:pt idx="4139">
                  <c:v>112.62712999999999</c:v>
                </c:pt>
                <c:pt idx="4140">
                  <c:v>112.65313</c:v>
                </c:pt>
                <c:pt idx="4141">
                  <c:v>112.67913</c:v>
                </c:pt>
                <c:pt idx="4142">
                  <c:v>112.70513</c:v>
                </c:pt>
                <c:pt idx="4143">
                  <c:v>112.73112999999999</c:v>
                </c:pt>
                <c:pt idx="4144">
                  <c:v>112.75713</c:v>
                </c:pt>
                <c:pt idx="4145">
                  <c:v>112.78313</c:v>
                </c:pt>
                <c:pt idx="4146">
                  <c:v>112.80913</c:v>
                </c:pt>
                <c:pt idx="4147">
                  <c:v>112.83513000000001</c:v>
                </c:pt>
                <c:pt idx="4148">
                  <c:v>112.86113</c:v>
                </c:pt>
                <c:pt idx="4149">
                  <c:v>112.88713</c:v>
                </c:pt>
                <c:pt idx="4150">
                  <c:v>112.91313</c:v>
                </c:pt>
                <c:pt idx="4151">
                  <c:v>112.93913000000001</c:v>
                </c:pt>
                <c:pt idx="4152">
                  <c:v>112.96513</c:v>
                </c:pt>
                <c:pt idx="4153">
                  <c:v>112.99113</c:v>
                </c:pt>
                <c:pt idx="4154">
                  <c:v>113.01712999999999</c:v>
                </c:pt>
                <c:pt idx="4155">
                  <c:v>113.04313</c:v>
                </c:pt>
                <c:pt idx="4156">
                  <c:v>113.06913</c:v>
                </c:pt>
                <c:pt idx="4157">
                  <c:v>113.09513</c:v>
                </c:pt>
                <c:pt idx="4158">
                  <c:v>113.12112999999999</c:v>
                </c:pt>
                <c:pt idx="4159">
                  <c:v>113.14713</c:v>
                </c:pt>
                <c:pt idx="4160">
                  <c:v>113.17313</c:v>
                </c:pt>
                <c:pt idx="4161">
                  <c:v>113.19913</c:v>
                </c:pt>
                <c:pt idx="4162">
                  <c:v>113.22512999999999</c:v>
                </c:pt>
                <c:pt idx="4163">
                  <c:v>113.25113</c:v>
                </c:pt>
                <c:pt idx="4164">
                  <c:v>113.27713</c:v>
                </c:pt>
                <c:pt idx="4165">
                  <c:v>113.30313</c:v>
                </c:pt>
                <c:pt idx="4166">
                  <c:v>113.32913000000001</c:v>
                </c:pt>
                <c:pt idx="4167">
                  <c:v>113.35513</c:v>
                </c:pt>
                <c:pt idx="4168">
                  <c:v>113.38113</c:v>
                </c:pt>
                <c:pt idx="4169">
                  <c:v>113.40713</c:v>
                </c:pt>
                <c:pt idx="4170">
                  <c:v>113.43313000000001</c:v>
                </c:pt>
                <c:pt idx="4171">
                  <c:v>113.45913</c:v>
                </c:pt>
                <c:pt idx="4172">
                  <c:v>113.48513</c:v>
                </c:pt>
                <c:pt idx="4173">
                  <c:v>113.51112999999999</c:v>
                </c:pt>
                <c:pt idx="4174">
                  <c:v>113.53713</c:v>
                </c:pt>
                <c:pt idx="4175">
                  <c:v>113.56313</c:v>
                </c:pt>
                <c:pt idx="4176">
                  <c:v>113.58913</c:v>
                </c:pt>
                <c:pt idx="4177">
                  <c:v>113.61512999999999</c:v>
                </c:pt>
                <c:pt idx="4178">
                  <c:v>113.64113</c:v>
                </c:pt>
                <c:pt idx="4179">
                  <c:v>113.66713</c:v>
                </c:pt>
                <c:pt idx="4180">
                  <c:v>113.69313</c:v>
                </c:pt>
                <c:pt idx="4181">
                  <c:v>113.71913000000001</c:v>
                </c:pt>
                <c:pt idx="4182">
                  <c:v>113.74513</c:v>
                </c:pt>
                <c:pt idx="4183">
                  <c:v>113.77113</c:v>
                </c:pt>
                <c:pt idx="4184">
                  <c:v>113.79713</c:v>
                </c:pt>
                <c:pt idx="4185">
                  <c:v>113.82313000000001</c:v>
                </c:pt>
                <c:pt idx="4186">
                  <c:v>113.84913</c:v>
                </c:pt>
                <c:pt idx="4187">
                  <c:v>113.87513</c:v>
                </c:pt>
                <c:pt idx="4188">
                  <c:v>113.90112999999999</c:v>
                </c:pt>
                <c:pt idx="4189">
                  <c:v>113.92713000000001</c:v>
                </c:pt>
                <c:pt idx="4190">
                  <c:v>113.95313</c:v>
                </c:pt>
                <c:pt idx="4191">
                  <c:v>113.97913</c:v>
                </c:pt>
                <c:pt idx="4192">
                  <c:v>114.00512999999999</c:v>
                </c:pt>
                <c:pt idx="4193">
                  <c:v>114.03113</c:v>
                </c:pt>
                <c:pt idx="4194">
                  <c:v>114.05713</c:v>
                </c:pt>
                <c:pt idx="4195">
                  <c:v>114.08313</c:v>
                </c:pt>
                <c:pt idx="4196">
                  <c:v>114.10912999999999</c:v>
                </c:pt>
                <c:pt idx="4197">
                  <c:v>114.13513</c:v>
                </c:pt>
                <c:pt idx="4198">
                  <c:v>114.16113</c:v>
                </c:pt>
                <c:pt idx="4199">
                  <c:v>114.18713</c:v>
                </c:pt>
                <c:pt idx="4200">
                  <c:v>114.21313000000001</c:v>
                </c:pt>
                <c:pt idx="4201">
                  <c:v>114.23913</c:v>
                </c:pt>
                <c:pt idx="4202">
                  <c:v>114.26513</c:v>
                </c:pt>
                <c:pt idx="4203">
                  <c:v>114.29113</c:v>
                </c:pt>
                <c:pt idx="4204">
                  <c:v>114.31713000000001</c:v>
                </c:pt>
                <c:pt idx="4205">
                  <c:v>114.34313</c:v>
                </c:pt>
                <c:pt idx="4206">
                  <c:v>114.36913</c:v>
                </c:pt>
                <c:pt idx="4207">
                  <c:v>114.39512999999999</c:v>
                </c:pt>
                <c:pt idx="4208">
                  <c:v>114.42113000000001</c:v>
                </c:pt>
                <c:pt idx="4209">
                  <c:v>114.44713</c:v>
                </c:pt>
                <c:pt idx="4210">
                  <c:v>114.47313</c:v>
                </c:pt>
                <c:pt idx="4211">
                  <c:v>114.49912999999999</c:v>
                </c:pt>
                <c:pt idx="4212">
                  <c:v>114.52513</c:v>
                </c:pt>
                <c:pt idx="4213">
                  <c:v>114.55113</c:v>
                </c:pt>
                <c:pt idx="4214">
                  <c:v>114.57713</c:v>
                </c:pt>
                <c:pt idx="4215">
                  <c:v>114.60312999999999</c:v>
                </c:pt>
                <c:pt idx="4216">
                  <c:v>114.62913</c:v>
                </c:pt>
                <c:pt idx="4217">
                  <c:v>114.65513</c:v>
                </c:pt>
                <c:pt idx="4218">
                  <c:v>114.68113</c:v>
                </c:pt>
                <c:pt idx="4219">
                  <c:v>114.70713000000001</c:v>
                </c:pt>
                <c:pt idx="4220">
                  <c:v>114.73313</c:v>
                </c:pt>
                <c:pt idx="4221">
                  <c:v>114.75913</c:v>
                </c:pt>
                <c:pt idx="4222">
                  <c:v>114.78513</c:v>
                </c:pt>
                <c:pt idx="4223">
                  <c:v>114.81113000000001</c:v>
                </c:pt>
                <c:pt idx="4224">
                  <c:v>114.83713</c:v>
                </c:pt>
                <c:pt idx="4225">
                  <c:v>114.86313</c:v>
                </c:pt>
                <c:pt idx="4226">
                  <c:v>114.88912999999999</c:v>
                </c:pt>
                <c:pt idx="4227">
                  <c:v>114.91513</c:v>
                </c:pt>
                <c:pt idx="4228">
                  <c:v>114.94113</c:v>
                </c:pt>
                <c:pt idx="4229">
                  <c:v>114.96713</c:v>
                </c:pt>
                <c:pt idx="4230">
                  <c:v>114.99312999999999</c:v>
                </c:pt>
                <c:pt idx="4231">
                  <c:v>115.01913</c:v>
                </c:pt>
                <c:pt idx="4232">
                  <c:v>115.04513</c:v>
                </c:pt>
                <c:pt idx="4233">
                  <c:v>115.07113</c:v>
                </c:pt>
                <c:pt idx="4234">
                  <c:v>115.09713000000001</c:v>
                </c:pt>
                <c:pt idx="4235">
                  <c:v>115.12313</c:v>
                </c:pt>
                <c:pt idx="4236">
                  <c:v>115.14913</c:v>
                </c:pt>
                <c:pt idx="4237">
                  <c:v>115.17513</c:v>
                </c:pt>
                <c:pt idx="4238">
                  <c:v>115.20113000000001</c:v>
                </c:pt>
                <c:pt idx="4239">
                  <c:v>115.22713</c:v>
                </c:pt>
                <c:pt idx="4240">
                  <c:v>115.25313</c:v>
                </c:pt>
                <c:pt idx="4241">
                  <c:v>115.27912999999999</c:v>
                </c:pt>
                <c:pt idx="4242">
                  <c:v>115.30513000000001</c:v>
                </c:pt>
                <c:pt idx="4243">
                  <c:v>115.33113</c:v>
                </c:pt>
                <c:pt idx="4244">
                  <c:v>115.35713</c:v>
                </c:pt>
                <c:pt idx="4245">
                  <c:v>115.38312999999999</c:v>
                </c:pt>
                <c:pt idx="4246">
                  <c:v>115.40913</c:v>
                </c:pt>
                <c:pt idx="4247">
                  <c:v>115.43513</c:v>
                </c:pt>
                <c:pt idx="4248">
                  <c:v>115.46113</c:v>
                </c:pt>
                <c:pt idx="4249">
                  <c:v>115.48712999999999</c:v>
                </c:pt>
                <c:pt idx="4250">
                  <c:v>115.51313</c:v>
                </c:pt>
                <c:pt idx="4251">
                  <c:v>115.53913</c:v>
                </c:pt>
                <c:pt idx="4252">
                  <c:v>115.56513</c:v>
                </c:pt>
                <c:pt idx="4253">
                  <c:v>115.59113000000001</c:v>
                </c:pt>
                <c:pt idx="4254">
                  <c:v>115.61713</c:v>
                </c:pt>
                <c:pt idx="4255">
                  <c:v>115.64313</c:v>
                </c:pt>
                <c:pt idx="4256">
                  <c:v>115.66913</c:v>
                </c:pt>
                <c:pt idx="4257">
                  <c:v>115.69513000000001</c:v>
                </c:pt>
                <c:pt idx="4258">
                  <c:v>115.72113</c:v>
                </c:pt>
                <c:pt idx="4259">
                  <c:v>115.74713</c:v>
                </c:pt>
                <c:pt idx="4260">
                  <c:v>115.77312999999999</c:v>
                </c:pt>
                <c:pt idx="4261">
                  <c:v>115.79913000000001</c:v>
                </c:pt>
                <c:pt idx="4262">
                  <c:v>115.82513</c:v>
                </c:pt>
                <c:pt idx="4263">
                  <c:v>115.85113</c:v>
                </c:pt>
                <c:pt idx="4264">
                  <c:v>115.87712999999999</c:v>
                </c:pt>
                <c:pt idx="4265">
                  <c:v>115.90313</c:v>
                </c:pt>
                <c:pt idx="4266">
                  <c:v>115.92913</c:v>
                </c:pt>
                <c:pt idx="4267">
                  <c:v>115.95513</c:v>
                </c:pt>
                <c:pt idx="4268">
                  <c:v>115.98112999999999</c:v>
                </c:pt>
                <c:pt idx="4269">
                  <c:v>116.00713</c:v>
                </c:pt>
                <c:pt idx="4270">
                  <c:v>116.03313</c:v>
                </c:pt>
                <c:pt idx="4271">
                  <c:v>116.05913</c:v>
                </c:pt>
                <c:pt idx="4272">
                  <c:v>116.08513000000001</c:v>
                </c:pt>
                <c:pt idx="4273">
                  <c:v>116.11113</c:v>
                </c:pt>
                <c:pt idx="4274">
                  <c:v>116.13713</c:v>
                </c:pt>
                <c:pt idx="4275">
                  <c:v>116.16313</c:v>
                </c:pt>
                <c:pt idx="4276">
                  <c:v>116.18913000000001</c:v>
                </c:pt>
                <c:pt idx="4277">
                  <c:v>116.21513</c:v>
                </c:pt>
                <c:pt idx="4278">
                  <c:v>116.24113</c:v>
                </c:pt>
                <c:pt idx="4279">
                  <c:v>116.26712999999999</c:v>
                </c:pt>
                <c:pt idx="4280">
                  <c:v>116.29313</c:v>
                </c:pt>
                <c:pt idx="4281">
                  <c:v>116.31913</c:v>
                </c:pt>
                <c:pt idx="4282">
                  <c:v>116.34513</c:v>
                </c:pt>
                <c:pt idx="4283">
                  <c:v>116.37112999999999</c:v>
                </c:pt>
                <c:pt idx="4284">
                  <c:v>116.39713</c:v>
                </c:pt>
                <c:pt idx="4285">
                  <c:v>116.42313</c:v>
                </c:pt>
                <c:pt idx="4286">
                  <c:v>116.44913</c:v>
                </c:pt>
                <c:pt idx="4287">
                  <c:v>116.47512999999999</c:v>
                </c:pt>
                <c:pt idx="4288">
                  <c:v>116.50113</c:v>
                </c:pt>
                <c:pt idx="4289">
                  <c:v>116.52713</c:v>
                </c:pt>
                <c:pt idx="4290">
                  <c:v>116.55313</c:v>
                </c:pt>
                <c:pt idx="4291">
                  <c:v>116.57913000000001</c:v>
                </c:pt>
                <c:pt idx="4292">
                  <c:v>116.60513</c:v>
                </c:pt>
                <c:pt idx="4293">
                  <c:v>116.63113</c:v>
                </c:pt>
                <c:pt idx="4294">
                  <c:v>116.65713</c:v>
                </c:pt>
                <c:pt idx="4295">
                  <c:v>116.68313000000001</c:v>
                </c:pt>
                <c:pt idx="4296">
                  <c:v>116.70913</c:v>
                </c:pt>
                <c:pt idx="4297">
                  <c:v>116.73513</c:v>
                </c:pt>
                <c:pt idx="4298">
                  <c:v>116.76112999999999</c:v>
                </c:pt>
                <c:pt idx="4299">
                  <c:v>116.78713</c:v>
                </c:pt>
                <c:pt idx="4300">
                  <c:v>116.81313</c:v>
                </c:pt>
                <c:pt idx="4301">
                  <c:v>116.83913</c:v>
                </c:pt>
                <c:pt idx="4302">
                  <c:v>116.86512999999999</c:v>
                </c:pt>
                <c:pt idx="4303">
                  <c:v>116.89113</c:v>
                </c:pt>
                <c:pt idx="4304">
                  <c:v>116.91713</c:v>
                </c:pt>
                <c:pt idx="4305">
                  <c:v>116.94313</c:v>
                </c:pt>
                <c:pt idx="4306">
                  <c:v>116.96913000000001</c:v>
                </c:pt>
                <c:pt idx="4307">
                  <c:v>116.99513</c:v>
                </c:pt>
                <c:pt idx="4308">
                  <c:v>117.02113</c:v>
                </c:pt>
                <c:pt idx="4309">
                  <c:v>117.04713</c:v>
                </c:pt>
                <c:pt idx="4310">
                  <c:v>117.07313000000001</c:v>
                </c:pt>
                <c:pt idx="4311">
                  <c:v>117.09913</c:v>
                </c:pt>
                <c:pt idx="4312">
                  <c:v>117.12513</c:v>
                </c:pt>
                <c:pt idx="4313">
                  <c:v>117.15112999999999</c:v>
                </c:pt>
                <c:pt idx="4314">
                  <c:v>117.17713000000001</c:v>
                </c:pt>
                <c:pt idx="4315">
                  <c:v>117.20313</c:v>
                </c:pt>
                <c:pt idx="4316">
                  <c:v>117.22913</c:v>
                </c:pt>
                <c:pt idx="4317">
                  <c:v>117.25512999999999</c:v>
                </c:pt>
                <c:pt idx="4318">
                  <c:v>117.28113</c:v>
                </c:pt>
                <c:pt idx="4319">
                  <c:v>117.30713</c:v>
                </c:pt>
                <c:pt idx="4320">
                  <c:v>117.33313</c:v>
                </c:pt>
                <c:pt idx="4321">
                  <c:v>117.35912999999999</c:v>
                </c:pt>
                <c:pt idx="4322">
                  <c:v>117.38513</c:v>
                </c:pt>
                <c:pt idx="4323">
                  <c:v>117.41113</c:v>
                </c:pt>
                <c:pt idx="4324">
                  <c:v>117.43713</c:v>
                </c:pt>
                <c:pt idx="4325">
                  <c:v>117.46313000000001</c:v>
                </c:pt>
                <c:pt idx="4326">
                  <c:v>117.48913</c:v>
                </c:pt>
                <c:pt idx="4327">
                  <c:v>117.51513</c:v>
                </c:pt>
                <c:pt idx="4328">
                  <c:v>117.54113</c:v>
                </c:pt>
                <c:pt idx="4329">
                  <c:v>117.56713000000001</c:v>
                </c:pt>
                <c:pt idx="4330">
                  <c:v>117.59313</c:v>
                </c:pt>
                <c:pt idx="4331">
                  <c:v>117.61913</c:v>
                </c:pt>
                <c:pt idx="4332">
                  <c:v>117.64512999999999</c:v>
                </c:pt>
                <c:pt idx="4333">
                  <c:v>117.67113000000001</c:v>
                </c:pt>
                <c:pt idx="4334">
                  <c:v>117.69713</c:v>
                </c:pt>
                <c:pt idx="4335">
                  <c:v>117.72313</c:v>
                </c:pt>
                <c:pt idx="4336">
                  <c:v>117.74912999999999</c:v>
                </c:pt>
                <c:pt idx="4337">
                  <c:v>117.77513</c:v>
                </c:pt>
                <c:pt idx="4338">
                  <c:v>117.80113</c:v>
                </c:pt>
                <c:pt idx="4339">
                  <c:v>117.82713</c:v>
                </c:pt>
                <c:pt idx="4340">
                  <c:v>117.85312999999999</c:v>
                </c:pt>
                <c:pt idx="4341">
                  <c:v>117.87913</c:v>
                </c:pt>
                <c:pt idx="4342">
                  <c:v>117.90513</c:v>
                </c:pt>
                <c:pt idx="4343">
                  <c:v>117.93113</c:v>
                </c:pt>
                <c:pt idx="4344">
                  <c:v>117.95713000000001</c:v>
                </c:pt>
                <c:pt idx="4345">
                  <c:v>117.98313</c:v>
                </c:pt>
                <c:pt idx="4346">
                  <c:v>118.00913</c:v>
                </c:pt>
                <c:pt idx="4347">
                  <c:v>118.03513</c:v>
                </c:pt>
                <c:pt idx="4348">
                  <c:v>118.06113000000001</c:v>
                </c:pt>
                <c:pt idx="4349">
                  <c:v>118.08713</c:v>
                </c:pt>
                <c:pt idx="4350">
                  <c:v>118.11313</c:v>
                </c:pt>
                <c:pt idx="4351">
                  <c:v>118.13912999999999</c:v>
                </c:pt>
                <c:pt idx="4352">
                  <c:v>118.16513</c:v>
                </c:pt>
                <c:pt idx="4353">
                  <c:v>118.19113</c:v>
                </c:pt>
                <c:pt idx="4354">
                  <c:v>118.21713</c:v>
                </c:pt>
                <c:pt idx="4355">
                  <c:v>118.24312999999999</c:v>
                </c:pt>
                <c:pt idx="4356">
                  <c:v>118.26913</c:v>
                </c:pt>
                <c:pt idx="4357">
                  <c:v>118.29513</c:v>
                </c:pt>
                <c:pt idx="4358">
                  <c:v>118.32113</c:v>
                </c:pt>
                <c:pt idx="4359">
                  <c:v>118.34713000000001</c:v>
                </c:pt>
                <c:pt idx="4360">
                  <c:v>118.37313</c:v>
                </c:pt>
                <c:pt idx="4361">
                  <c:v>118.39913</c:v>
                </c:pt>
                <c:pt idx="4362">
                  <c:v>118.42513</c:v>
                </c:pt>
                <c:pt idx="4363">
                  <c:v>118.45113000000001</c:v>
                </c:pt>
                <c:pt idx="4364">
                  <c:v>118.47713</c:v>
                </c:pt>
                <c:pt idx="4365">
                  <c:v>118.50313</c:v>
                </c:pt>
                <c:pt idx="4366">
                  <c:v>118.52912999999999</c:v>
                </c:pt>
                <c:pt idx="4367">
                  <c:v>118.55513000000001</c:v>
                </c:pt>
                <c:pt idx="4368">
                  <c:v>118.58113</c:v>
                </c:pt>
                <c:pt idx="4369">
                  <c:v>118.60713</c:v>
                </c:pt>
                <c:pt idx="4370">
                  <c:v>118.63312999999999</c:v>
                </c:pt>
                <c:pt idx="4371">
                  <c:v>118.65913</c:v>
                </c:pt>
                <c:pt idx="4372">
                  <c:v>118.68513</c:v>
                </c:pt>
                <c:pt idx="4373">
                  <c:v>118.71113</c:v>
                </c:pt>
                <c:pt idx="4374">
                  <c:v>118.73712999999999</c:v>
                </c:pt>
                <c:pt idx="4375">
                  <c:v>118.76313</c:v>
                </c:pt>
                <c:pt idx="4376">
                  <c:v>118.78913</c:v>
                </c:pt>
                <c:pt idx="4377">
                  <c:v>118.81513</c:v>
                </c:pt>
                <c:pt idx="4378">
                  <c:v>118.84113000000001</c:v>
                </c:pt>
                <c:pt idx="4379">
                  <c:v>118.86713</c:v>
                </c:pt>
                <c:pt idx="4380">
                  <c:v>118.89313</c:v>
                </c:pt>
                <c:pt idx="4381">
                  <c:v>118.91913</c:v>
                </c:pt>
                <c:pt idx="4382">
                  <c:v>118.94513000000001</c:v>
                </c:pt>
                <c:pt idx="4383">
                  <c:v>118.97113</c:v>
                </c:pt>
                <c:pt idx="4384">
                  <c:v>118.99713</c:v>
                </c:pt>
                <c:pt idx="4385">
                  <c:v>119.02312999999999</c:v>
                </c:pt>
                <c:pt idx="4386">
                  <c:v>119.04913000000001</c:v>
                </c:pt>
                <c:pt idx="4387">
                  <c:v>119.07513</c:v>
                </c:pt>
                <c:pt idx="4388">
                  <c:v>119.10113</c:v>
                </c:pt>
                <c:pt idx="4389">
                  <c:v>119.12712999999999</c:v>
                </c:pt>
                <c:pt idx="4390">
                  <c:v>119.15313</c:v>
                </c:pt>
                <c:pt idx="4391">
                  <c:v>119.17913</c:v>
                </c:pt>
                <c:pt idx="4392">
                  <c:v>119.20513</c:v>
                </c:pt>
                <c:pt idx="4393">
                  <c:v>119.23112999999999</c:v>
                </c:pt>
                <c:pt idx="4394">
                  <c:v>119.25713</c:v>
                </c:pt>
                <c:pt idx="4395">
                  <c:v>119.28313</c:v>
                </c:pt>
                <c:pt idx="4396">
                  <c:v>119.30913</c:v>
                </c:pt>
                <c:pt idx="4397">
                  <c:v>119.33513000000001</c:v>
                </c:pt>
                <c:pt idx="4398">
                  <c:v>119.36113</c:v>
                </c:pt>
                <c:pt idx="4399">
                  <c:v>119.38713</c:v>
                </c:pt>
                <c:pt idx="4400">
                  <c:v>119.41313</c:v>
                </c:pt>
                <c:pt idx="4401">
                  <c:v>119.43913000000001</c:v>
                </c:pt>
                <c:pt idx="4402">
                  <c:v>119.46513</c:v>
                </c:pt>
                <c:pt idx="4403">
                  <c:v>119.49113</c:v>
                </c:pt>
                <c:pt idx="4404">
                  <c:v>119.51712999999999</c:v>
                </c:pt>
                <c:pt idx="4405">
                  <c:v>119.54313</c:v>
                </c:pt>
                <c:pt idx="4406">
                  <c:v>119.56913</c:v>
                </c:pt>
                <c:pt idx="4407">
                  <c:v>119.59513</c:v>
                </c:pt>
                <c:pt idx="4408">
                  <c:v>119.62112999999999</c:v>
                </c:pt>
                <c:pt idx="4409">
                  <c:v>119.64713</c:v>
                </c:pt>
                <c:pt idx="4410">
                  <c:v>119.67313</c:v>
                </c:pt>
                <c:pt idx="4411">
                  <c:v>119.69913</c:v>
                </c:pt>
                <c:pt idx="4412">
                  <c:v>119.72512999999999</c:v>
                </c:pt>
                <c:pt idx="4413">
                  <c:v>119.75113</c:v>
                </c:pt>
                <c:pt idx="4414">
                  <c:v>119.77713</c:v>
                </c:pt>
                <c:pt idx="4415">
                  <c:v>119.80313</c:v>
                </c:pt>
                <c:pt idx="4416">
                  <c:v>119.82913000000001</c:v>
                </c:pt>
                <c:pt idx="4417">
                  <c:v>119.85513</c:v>
                </c:pt>
                <c:pt idx="4418">
                  <c:v>119.88113</c:v>
                </c:pt>
                <c:pt idx="4419">
                  <c:v>119.90713</c:v>
                </c:pt>
                <c:pt idx="4420">
                  <c:v>119.93313000000001</c:v>
                </c:pt>
                <c:pt idx="4421">
                  <c:v>119.95913</c:v>
                </c:pt>
              </c:numCache>
            </c:numRef>
          </c:xVal>
          <c:yVal>
            <c:numRef>
              <c:f>'MoC-9'!$V$3:$V$4424</c:f>
              <c:numCache>
                <c:formatCode>General</c:formatCode>
                <c:ptCount val="4422"/>
                <c:pt idx="0">
                  <c:v>63</c:v>
                </c:pt>
                <c:pt idx="1">
                  <c:v>63</c:v>
                </c:pt>
                <c:pt idx="2">
                  <c:v>63</c:v>
                </c:pt>
                <c:pt idx="3">
                  <c:v>63</c:v>
                </c:pt>
                <c:pt idx="4">
                  <c:v>63</c:v>
                </c:pt>
                <c:pt idx="5">
                  <c:v>63</c:v>
                </c:pt>
                <c:pt idx="6">
                  <c:v>63</c:v>
                </c:pt>
                <c:pt idx="7">
                  <c:v>63</c:v>
                </c:pt>
                <c:pt idx="8">
                  <c:v>63</c:v>
                </c:pt>
                <c:pt idx="9">
                  <c:v>63</c:v>
                </c:pt>
                <c:pt idx="10">
                  <c:v>63</c:v>
                </c:pt>
                <c:pt idx="11">
                  <c:v>63</c:v>
                </c:pt>
                <c:pt idx="12">
                  <c:v>63</c:v>
                </c:pt>
                <c:pt idx="13">
                  <c:v>63</c:v>
                </c:pt>
                <c:pt idx="14">
                  <c:v>63</c:v>
                </c:pt>
                <c:pt idx="15">
                  <c:v>63</c:v>
                </c:pt>
                <c:pt idx="16">
                  <c:v>63</c:v>
                </c:pt>
                <c:pt idx="17">
                  <c:v>63</c:v>
                </c:pt>
                <c:pt idx="18">
                  <c:v>63</c:v>
                </c:pt>
                <c:pt idx="19">
                  <c:v>63</c:v>
                </c:pt>
                <c:pt idx="20">
                  <c:v>63</c:v>
                </c:pt>
                <c:pt idx="21">
                  <c:v>63</c:v>
                </c:pt>
                <c:pt idx="22">
                  <c:v>63</c:v>
                </c:pt>
                <c:pt idx="23">
                  <c:v>63</c:v>
                </c:pt>
                <c:pt idx="24">
                  <c:v>63</c:v>
                </c:pt>
                <c:pt idx="25">
                  <c:v>63</c:v>
                </c:pt>
                <c:pt idx="26">
                  <c:v>63</c:v>
                </c:pt>
                <c:pt idx="27">
                  <c:v>63</c:v>
                </c:pt>
                <c:pt idx="28">
                  <c:v>63</c:v>
                </c:pt>
                <c:pt idx="29">
                  <c:v>63</c:v>
                </c:pt>
                <c:pt idx="30">
                  <c:v>63</c:v>
                </c:pt>
                <c:pt idx="31">
                  <c:v>63</c:v>
                </c:pt>
                <c:pt idx="32">
                  <c:v>63</c:v>
                </c:pt>
                <c:pt idx="33">
                  <c:v>63</c:v>
                </c:pt>
                <c:pt idx="34">
                  <c:v>63</c:v>
                </c:pt>
                <c:pt idx="35">
                  <c:v>63</c:v>
                </c:pt>
                <c:pt idx="36">
                  <c:v>63</c:v>
                </c:pt>
                <c:pt idx="37">
                  <c:v>63</c:v>
                </c:pt>
                <c:pt idx="38">
                  <c:v>63</c:v>
                </c:pt>
                <c:pt idx="39">
                  <c:v>63</c:v>
                </c:pt>
                <c:pt idx="40">
                  <c:v>63</c:v>
                </c:pt>
                <c:pt idx="41">
                  <c:v>63</c:v>
                </c:pt>
                <c:pt idx="42">
                  <c:v>63</c:v>
                </c:pt>
                <c:pt idx="43">
                  <c:v>63</c:v>
                </c:pt>
                <c:pt idx="44">
                  <c:v>63</c:v>
                </c:pt>
                <c:pt idx="45">
                  <c:v>63</c:v>
                </c:pt>
                <c:pt idx="46">
                  <c:v>63</c:v>
                </c:pt>
                <c:pt idx="47">
                  <c:v>63</c:v>
                </c:pt>
                <c:pt idx="48">
                  <c:v>63</c:v>
                </c:pt>
                <c:pt idx="49">
                  <c:v>63</c:v>
                </c:pt>
                <c:pt idx="50">
                  <c:v>63</c:v>
                </c:pt>
                <c:pt idx="51">
                  <c:v>63</c:v>
                </c:pt>
                <c:pt idx="52">
                  <c:v>63</c:v>
                </c:pt>
                <c:pt idx="53">
                  <c:v>63</c:v>
                </c:pt>
                <c:pt idx="54">
                  <c:v>63</c:v>
                </c:pt>
                <c:pt idx="55">
                  <c:v>63</c:v>
                </c:pt>
                <c:pt idx="56">
                  <c:v>63</c:v>
                </c:pt>
                <c:pt idx="57">
                  <c:v>63</c:v>
                </c:pt>
                <c:pt idx="58">
                  <c:v>63</c:v>
                </c:pt>
                <c:pt idx="59">
                  <c:v>63</c:v>
                </c:pt>
                <c:pt idx="60">
                  <c:v>63</c:v>
                </c:pt>
                <c:pt idx="61">
                  <c:v>63</c:v>
                </c:pt>
                <c:pt idx="62">
                  <c:v>63</c:v>
                </c:pt>
                <c:pt idx="63">
                  <c:v>63</c:v>
                </c:pt>
                <c:pt idx="64">
                  <c:v>63</c:v>
                </c:pt>
                <c:pt idx="65">
                  <c:v>63</c:v>
                </c:pt>
                <c:pt idx="66">
                  <c:v>63</c:v>
                </c:pt>
                <c:pt idx="67">
                  <c:v>63</c:v>
                </c:pt>
                <c:pt idx="68">
                  <c:v>63</c:v>
                </c:pt>
                <c:pt idx="69">
                  <c:v>63</c:v>
                </c:pt>
                <c:pt idx="70">
                  <c:v>63</c:v>
                </c:pt>
                <c:pt idx="71">
                  <c:v>63</c:v>
                </c:pt>
                <c:pt idx="72">
                  <c:v>63</c:v>
                </c:pt>
                <c:pt idx="73">
                  <c:v>63</c:v>
                </c:pt>
                <c:pt idx="74">
                  <c:v>63</c:v>
                </c:pt>
                <c:pt idx="75">
                  <c:v>63</c:v>
                </c:pt>
                <c:pt idx="76">
                  <c:v>63</c:v>
                </c:pt>
                <c:pt idx="77">
                  <c:v>63</c:v>
                </c:pt>
                <c:pt idx="78">
                  <c:v>63</c:v>
                </c:pt>
                <c:pt idx="79">
                  <c:v>63</c:v>
                </c:pt>
                <c:pt idx="80">
                  <c:v>63</c:v>
                </c:pt>
                <c:pt idx="81">
                  <c:v>63</c:v>
                </c:pt>
                <c:pt idx="82">
                  <c:v>63</c:v>
                </c:pt>
                <c:pt idx="83">
                  <c:v>63</c:v>
                </c:pt>
                <c:pt idx="84">
                  <c:v>63</c:v>
                </c:pt>
                <c:pt idx="85">
                  <c:v>63</c:v>
                </c:pt>
                <c:pt idx="86">
                  <c:v>63</c:v>
                </c:pt>
                <c:pt idx="87">
                  <c:v>63</c:v>
                </c:pt>
                <c:pt idx="88">
                  <c:v>63</c:v>
                </c:pt>
                <c:pt idx="89">
                  <c:v>63</c:v>
                </c:pt>
                <c:pt idx="90">
                  <c:v>63</c:v>
                </c:pt>
                <c:pt idx="91">
                  <c:v>63</c:v>
                </c:pt>
                <c:pt idx="92">
                  <c:v>63</c:v>
                </c:pt>
                <c:pt idx="93">
                  <c:v>63</c:v>
                </c:pt>
                <c:pt idx="94">
                  <c:v>63</c:v>
                </c:pt>
                <c:pt idx="95">
                  <c:v>63</c:v>
                </c:pt>
                <c:pt idx="96">
                  <c:v>63</c:v>
                </c:pt>
                <c:pt idx="97">
                  <c:v>63</c:v>
                </c:pt>
                <c:pt idx="98">
                  <c:v>63</c:v>
                </c:pt>
                <c:pt idx="99">
                  <c:v>63</c:v>
                </c:pt>
                <c:pt idx="100">
                  <c:v>63</c:v>
                </c:pt>
                <c:pt idx="101">
                  <c:v>63</c:v>
                </c:pt>
                <c:pt idx="102">
                  <c:v>63</c:v>
                </c:pt>
                <c:pt idx="103">
                  <c:v>63</c:v>
                </c:pt>
                <c:pt idx="104">
                  <c:v>63</c:v>
                </c:pt>
                <c:pt idx="105">
                  <c:v>63</c:v>
                </c:pt>
                <c:pt idx="106">
                  <c:v>63</c:v>
                </c:pt>
                <c:pt idx="107">
                  <c:v>63</c:v>
                </c:pt>
                <c:pt idx="108">
                  <c:v>63</c:v>
                </c:pt>
                <c:pt idx="109">
                  <c:v>63</c:v>
                </c:pt>
                <c:pt idx="110">
                  <c:v>63</c:v>
                </c:pt>
                <c:pt idx="111">
                  <c:v>63</c:v>
                </c:pt>
                <c:pt idx="112">
                  <c:v>63</c:v>
                </c:pt>
                <c:pt idx="113">
                  <c:v>63</c:v>
                </c:pt>
                <c:pt idx="114">
                  <c:v>63</c:v>
                </c:pt>
                <c:pt idx="115">
                  <c:v>63</c:v>
                </c:pt>
                <c:pt idx="116">
                  <c:v>63</c:v>
                </c:pt>
                <c:pt idx="117">
                  <c:v>63</c:v>
                </c:pt>
                <c:pt idx="118">
                  <c:v>63</c:v>
                </c:pt>
                <c:pt idx="119">
                  <c:v>63</c:v>
                </c:pt>
                <c:pt idx="120">
                  <c:v>63</c:v>
                </c:pt>
                <c:pt idx="121">
                  <c:v>63</c:v>
                </c:pt>
                <c:pt idx="122">
                  <c:v>63</c:v>
                </c:pt>
                <c:pt idx="123">
                  <c:v>63</c:v>
                </c:pt>
                <c:pt idx="124">
                  <c:v>63</c:v>
                </c:pt>
                <c:pt idx="125">
                  <c:v>63</c:v>
                </c:pt>
                <c:pt idx="126">
                  <c:v>63</c:v>
                </c:pt>
                <c:pt idx="127">
                  <c:v>63</c:v>
                </c:pt>
                <c:pt idx="128">
                  <c:v>63</c:v>
                </c:pt>
                <c:pt idx="129">
                  <c:v>63</c:v>
                </c:pt>
                <c:pt idx="130">
                  <c:v>63</c:v>
                </c:pt>
                <c:pt idx="131">
                  <c:v>63</c:v>
                </c:pt>
                <c:pt idx="132">
                  <c:v>63</c:v>
                </c:pt>
                <c:pt idx="133">
                  <c:v>63</c:v>
                </c:pt>
                <c:pt idx="134">
                  <c:v>63</c:v>
                </c:pt>
                <c:pt idx="135">
                  <c:v>63</c:v>
                </c:pt>
                <c:pt idx="136">
                  <c:v>63</c:v>
                </c:pt>
                <c:pt idx="137">
                  <c:v>63</c:v>
                </c:pt>
                <c:pt idx="138">
                  <c:v>63</c:v>
                </c:pt>
                <c:pt idx="139">
                  <c:v>63</c:v>
                </c:pt>
                <c:pt idx="140">
                  <c:v>63</c:v>
                </c:pt>
                <c:pt idx="141">
                  <c:v>63</c:v>
                </c:pt>
                <c:pt idx="142">
                  <c:v>63</c:v>
                </c:pt>
                <c:pt idx="143">
                  <c:v>63</c:v>
                </c:pt>
                <c:pt idx="144">
                  <c:v>63</c:v>
                </c:pt>
                <c:pt idx="145">
                  <c:v>63</c:v>
                </c:pt>
                <c:pt idx="146">
                  <c:v>63</c:v>
                </c:pt>
                <c:pt idx="147">
                  <c:v>63</c:v>
                </c:pt>
                <c:pt idx="148">
                  <c:v>63</c:v>
                </c:pt>
                <c:pt idx="149">
                  <c:v>63</c:v>
                </c:pt>
                <c:pt idx="150">
                  <c:v>63</c:v>
                </c:pt>
                <c:pt idx="151">
                  <c:v>63</c:v>
                </c:pt>
                <c:pt idx="152">
                  <c:v>63</c:v>
                </c:pt>
                <c:pt idx="153">
                  <c:v>63</c:v>
                </c:pt>
                <c:pt idx="154">
                  <c:v>63</c:v>
                </c:pt>
                <c:pt idx="155">
                  <c:v>63</c:v>
                </c:pt>
                <c:pt idx="156">
                  <c:v>63</c:v>
                </c:pt>
                <c:pt idx="157">
                  <c:v>63</c:v>
                </c:pt>
                <c:pt idx="158">
                  <c:v>63</c:v>
                </c:pt>
                <c:pt idx="159">
                  <c:v>63</c:v>
                </c:pt>
                <c:pt idx="160">
                  <c:v>63</c:v>
                </c:pt>
                <c:pt idx="161">
                  <c:v>63</c:v>
                </c:pt>
                <c:pt idx="162">
                  <c:v>63</c:v>
                </c:pt>
                <c:pt idx="163">
                  <c:v>63</c:v>
                </c:pt>
                <c:pt idx="164">
                  <c:v>63</c:v>
                </c:pt>
                <c:pt idx="165">
                  <c:v>63</c:v>
                </c:pt>
                <c:pt idx="166">
                  <c:v>63</c:v>
                </c:pt>
                <c:pt idx="167">
                  <c:v>63</c:v>
                </c:pt>
                <c:pt idx="168">
                  <c:v>63</c:v>
                </c:pt>
                <c:pt idx="169">
                  <c:v>63</c:v>
                </c:pt>
                <c:pt idx="170">
                  <c:v>63</c:v>
                </c:pt>
                <c:pt idx="171">
                  <c:v>63</c:v>
                </c:pt>
                <c:pt idx="172">
                  <c:v>63</c:v>
                </c:pt>
                <c:pt idx="173">
                  <c:v>63</c:v>
                </c:pt>
                <c:pt idx="174">
                  <c:v>63</c:v>
                </c:pt>
                <c:pt idx="175">
                  <c:v>63</c:v>
                </c:pt>
                <c:pt idx="176">
                  <c:v>63</c:v>
                </c:pt>
                <c:pt idx="177">
                  <c:v>63</c:v>
                </c:pt>
                <c:pt idx="178">
                  <c:v>63</c:v>
                </c:pt>
                <c:pt idx="179">
                  <c:v>63</c:v>
                </c:pt>
                <c:pt idx="180">
                  <c:v>63</c:v>
                </c:pt>
                <c:pt idx="181">
                  <c:v>63</c:v>
                </c:pt>
                <c:pt idx="182">
                  <c:v>63</c:v>
                </c:pt>
                <c:pt idx="183">
                  <c:v>63</c:v>
                </c:pt>
                <c:pt idx="184">
                  <c:v>63</c:v>
                </c:pt>
                <c:pt idx="185">
                  <c:v>63</c:v>
                </c:pt>
                <c:pt idx="186">
                  <c:v>63</c:v>
                </c:pt>
                <c:pt idx="187">
                  <c:v>63</c:v>
                </c:pt>
                <c:pt idx="188">
                  <c:v>63</c:v>
                </c:pt>
                <c:pt idx="189">
                  <c:v>63</c:v>
                </c:pt>
                <c:pt idx="190">
                  <c:v>63</c:v>
                </c:pt>
                <c:pt idx="191">
                  <c:v>63</c:v>
                </c:pt>
                <c:pt idx="192">
                  <c:v>63</c:v>
                </c:pt>
                <c:pt idx="193">
                  <c:v>63</c:v>
                </c:pt>
                <c:pt idx="194">
                  <c:v>63</c:v>
                </c:pt>
                <c:pt idx="195">
                  <c:v>63</c:v>
                </c:pt>
                <c:pt idx="196">
                  <c:v>63</c:v>
                </c:pt>
                <c:pt idx="197">
                  <c:v>63</c:v>
                </c:pt>
                <c:pt idx="198">
                  <c:v>63</c:v>
                </c:pt>
                <c:pt idx="199">
                  <c:v>63</c:v>
                </c:pt>
                <c:pt idx="200">
                  <c:v>63</c:v>
                </c:pt>
                <c:pt idx="201">
                  <c:v>63</c:v>
                </c:pt>
                <c:pt idx="202">
                  <c:v>63</c:v>
                </c:pt>
                <c:pt idx="203">
                  <c:v>63</c:v>
                </c:pt>
                <c:pt idx="204">
                  <c:v>63</c:v>
                </c:pt>
                <c:pt idx="205">
                  <c:v>63</c:v>
                </c:pt>
                <c:pt idx="206">
                  <c:v>63</c:v>
                </c:pt>
                <c:pt idx="207">
                  <c:v>63</c:v>
                </c:pt>
                <c:pt idx="208">
                  <c:v>63</c:v>
                </c:pt>
                <c:pt idx="209">
                  <c:v>63</c:v>
                </c:pt>
                <c:pt idx="210">
                  <c:v>63</c:v>
                </c:pt>
                <c:pt idx="211">
                  <c:v>63</c:v>
                </c:pt>
                <c:pt idx="212">
                  <c:v>63</c:v>
                </c:pt>
                <c:pt idx="213">
                  <c:v>63</c:v>
                </c:pt>
                <c:pt idx="214">
                  <c:v>63</c:v>
                </c:pt>
                <c:pt idx="215">
                  <c:v>63</c:v>
                </c:pt>
                <c:pt idx="216">
                  <c:v>63</c:v>
                </c:pt>
                <c:pt idx="217">
                  <c:v>63</c:v>
                </c:pt>
                <c:pt idx="218">
                  <c:v>63</c:v>
                </c:pt>
                <c:pt idx="219">
                  <c:v>63</c:v>
                </c:pt>
                <c:pt idx="220">
                  <c:v>63</c:v>
                </c:pt>
                <c:pt idx="221">
                  <c:v>63</c:v>
                </c:pt>
                <c:pt idx="222">
                  <c:v>63</c:v>
                </c:pt>
                <c:pt idx="223">
                  <c:v>63</c:v>
                </c:pt>
                <c:pt idx="224">
                  <c:v>63</c:v>
                </c:pt>
                <c:pt idx="225">
                  <c:v>63</c:v>
                </c:pt>
                <c:pt idx="226">
                  <c:v>63</c:v>
                </c:pt>
                <c:pt idx="227">
                  <c:v>63</c:v>
                </c:pt>
                <c:pt idx="228">
                  <c:v>63</c:v>
                </c:pt>
                <c:pt idx="229">
                  <c:v>63</c:v>
                </c:pt>
                <c:pt idx="230">
                  <c:v>63</c:v>
                </c:pt>
                <c:pt idx="231">
                  <c:v>63</c:v>
                </c:pt>
                <c:pt idx="232">
                  <c:v>63</c:v>
                </c:pt>
                <c:pt idx="233">
                  <c:v>63</c:v>
                </c:pt>
                <c:pt idx="234">
                  <c:v>63</c:v>
                </c:pt>
                <c:pt idx="235">
                  <c:v>63</c:v>
                </c:pt>
                <c:pt idx="236">
                  <c:v>63</c:v>
                </c:pt>
                <c:pt idx="237">
                  <c:v>63</c:v>
                </c:pt>
                <c:pt idx="238">
                  <c:v>63</c:v>
                </c:pt>
                <c:pt idx="239">
                  <c:v>63</c:v>
                </c:pt>
                <c:pt idx="240">
                  <c:v>63</c:v>
                </c:pt>
                <c:pt idx="241">
                  <c:v>63</c:v>
                </c:pt>
                <c:pt idx="242">
                  <c:v>63</c:v>
                </c:pt>
                <c:pt idx="243">
                  <c:v>63</c:v>
                </c:pt>
                <c:pt idx="244">
                  <c:v>63</c:v>
                </c:pt>
                <c:pt idx="245">
                  <c:v>63</c:v>
                </c:pt>
                <c:pt idx="246">
                  <c:v>63</c:v>
                </c:pt>
                <c:pt idx="247">
                  <c:v>63</c:v>
                </c:pt>
                <c:pt idx="248">
                  <c:v>63</c:v>
                </c:pt>
                <c:pt idx="249">
                  <c:v>63</c:v>
                </c:pt>
                <c:pt idx="250">
                  <c:v>63</c:v>
                </c:pt>
                <c:pt idx="251">
                  <c:v>63</c:v>
                </c:pt>
                <c:pt idx="252">
                  <c:v>63</c:v>
                </c:pt>
                <c:pt idx="253">
                  <c:v>63</c:v>
                </c:pt>
                <c:pt idx="254">
                  <c:v>63</c:v>
                </c:pt>
                <c:pt idx="255">
                  <c:v>63</c:v>
                </c:pt>
                <c:pt idx="256">
                  <c:v>63</c:v>
                </c:pt>
                <c:pt idx="257">
                  <c:v>63</c:v>
                </c:pt>
                <c:pt idx="258">
                  <c:v>63</c:v>
                </c:pt>
                <c:pt idx="259">
                  <c:v>63</c:v>
                </c:pt>
                <c:pt idx="260">
                  <c:v>63</c:v>
                </c:pt>
                <c:pt idx="261">
                  <c:v>63</c:v>
                </c:pt>
                <c:pt idx="262">
                  <c:v>63</c:v>
                </c:pt>
                <c:pt idx="263">
                  <c:v>63</c:v>
                </c:pt>
                <c:pt idx="264">
                  <c:v>63</c:v>
                </c:pt>
                <c:pt idx="265">
                  <c:v>63</c:v>
                </c:pt>
                <c:pt idx="266">
                  <c:v>63</c:v>
                </c:pt>
                <c:pt idx="267">
                  <c:v>63</c:v>
                </c:pt>
                <c:pt idx="268">
                  <c:v>63</c:v>
                </c:pt>
                <c:pt idx="269">
                  <c:v>63</c:v>
                </c:pt>
                <c:pt idx="270">
                  <c:v>63</c:v>
                </c:pt>
                <c:pt idx="271">
                  <c:v>63</c:v>
                </c:pt>
                <c:pt idx="272">
                  <c:v>63</c:v>
                </c:pt>
                <c:pt idx="273">
                  <c:v>63</c:v>
                </c:pt>
                <c:pt idx="274">
                  <c:v>63</c:v>
                </c:pt>
                <c:pt idx="275">
                  <c:v>63</c:v>
                </c:pt>
                <c:pt idx="276">
                  <c:v>63</c:v>
                </c:pt>
                <c:pt idx="277">
                  <c:v>63</c:v>
                </c:pt>
                <c:pt idx="278">
                  <c:v>63</c:v>
                </c:pt>
                <c:pt idx="279">
                  <c:v>63</c:v>
                </c:pt>
                <c:pt idx="280">
                  <c:v>63</c:v>
                </c:pt>
                <c:pt idx="281">
                  <c:v>63</c:v>
                </c:pt>
                <c:pt idx="282">
                  <c:v>63</c:v>
                </c:pt>
                <c:pt idx="283">
                  <c:v>63</c:v>
                </c:pt>
                <c:pt idx="284">
                  <c:v>63</c:v>
                </c:pt>
                <c:pt idx="285">
                  <c:v>63</c:v>
                </c:pt>
                <c:pt idx="286">
                  <c:v>63</c:v>
                </c:pt>
                <c:pt idx="287">
                  <c:v>63</c:v>
                </c:pt>
                <c:pt idx="288">
                  <c:v>63</c:v>
                </c:pt>
                <c:pt idx="289">
                  <c:v>63</c:v>
                </c:pt>
                <c:pt idx="290">
                  <c:v>63</c:v>
                </c:pt>
                <c:pt idx="291">
                  <c:v>63</c:v>
                </c:pt>
                <c:pt idx="292">
                  <c:v>63</c:v>
                </c:pt>
                <c:pt idx="293">
                  <c:v>63</c:v>
                </c:pt>
                <c:pt idx="294">
                  <c:v>63</c:v>
                </c:pt>
                <c:pt idx="295">
                  <c:v>63</c:v>
                </c:pt>
                <c:pt idx="296">
                  <c:v>63</c:v>
                </c:pt>
                <c:pt idx="297">
                  <c:v>63</c:v>
                </c:pt>
                <c:pt idx="298">
                  <c:v>63</c:v>
                </c:pt>
                <c:pt idx="299">
                  <c:v>63</c:v>
                </c:pt>
                <c:pt idx="300">
                  <c:v>63</c:v>
                </c:pt>
                <c:pt idx="301">
                  <c:v>63</c:v>
                </c:pt>
                <c:pt idx="302">
                  <c:v>63</c:v>
                </c:pt>
                <c:pt idx="303">
                  <c:v>63</c:v>
                </c:pt>
                <c:pt idx="304">
                  <c:v>63</c:v>
                </c:pt>
                <c:pt idx="305">
                  <c:v>63</c:v>
                </c:pt>
                <c:pt idx="306">
                  <c:v>63</c:v>
                </c:pt>
                <c:pt idx="307">
                  <c:v>63</c:v>
                </c:pt>
                <c:pt idx="308">
                  <c:v>63</c:v>
                </c:pt>
                <c:pt idx="309">
                  <c:v>63</c:v>
                </c:pt>
                <c:pt idx="310">
                  <c:v>63</c:v>
                </c:pt>
                <c:pt idx="311">
                  <c:v>63</c:v>
                </c:pt>
                <c:pt idx="312">
                  <c:v>63</c:v>
                </c:pt>
                <c:pt idx="313">
                  <c:v>63</c:v>
                </c:pt>
                <c:pt idx="314">
                  <c:v>63</c:v>
                </c:pt>
                <c:pt idx="315">
                  <c:v>63</c:v>
                </c:pt>
                <c:pt idx="316">
                  <c:v>63</c:v>
                </c:pt>
                <c:pt idx="317">
                  <c:v>63</c:v>
                </c:pt>
                <c:pt idx="318">
                  <c:v>63</c:v>
                </c:pt>
                <c:pt idx="319">
                  <c:v>63</c:v>
                </c:pt>
                <c:pt idx="320">
                  <c:v>63</c:v>
                </c:pt>
                <c:pt idx="321">
                  <c:v>63</c:v>
                </c:pt>
                <c:pt idx="322">
                  <c:v>63</c:v>
                </c:pt>
                <c:pt idx="323">
                  <c:v>63</c:v>
                </c:pt>
                <c:pt idx="324">
                  <c:v>63</c:v>
                </c:pt>
                <c:pt idx="325">
                  <c:v>63</c:v>
                </c:pt>
                <c:pt idx="326">
                  <c:v>63</c:v>
                </c:pt>
                <c:pt idx="327">
                  <c:v>63</c:v>
                </c:pt>
                <c:pt idx="328">
                  <c:v>63</c:v>
                </c:pt>
                <c:pt idx="329">
                  <c:v>63</c:v>
                </c:pt>
                <c:pt idx="330">
                  <c:v>63</c:v>
                </c:pt>
                <c:pt idx="331">
                  <c:v>63</c:v>
                </c:pt>
                <c:pt idx="332">
                  <c:v>63</c:v>
                </c:pt>
                <c:pt idx="333">
                  <c:v>63</c:v>
                </c:pt>
                <c:pt idx="334">
                  <c:v>63</c:v>
                </c:pt>
                <c:pt idx="335">
                  <c:v>63</c:v>
                </c:pt>
                <c:pt idx="336">
                  <c:v>63</c:v>
                </c:pt>
                <c:pt idx="337">
                  <c:v>63</c:v>
                </c:pt>
                <c:pt idx="338">
                  <c:v>63</c:v>
                </c:pt>
                <c:pt idx="339">
                  <c:v>63</c:v>
                </c:pt>
                <c:pt idx="340">
                  <c:v>63</c:v>
                </c:pt>
                <c:pt idx="341">
                  <c:v>63</c:v>
                </c:pt>
                <c:pt idx="342">
                  <c:v>63</c:v>
                </c:pt>
                <c:pt idx="343">
                  <c:v>63</c:v>
                </c:pt>
                <c:pt idx="344">
                  <c:v>63</c:v>
                </c:pt>
                <c:pt idx="345">
                  <c:v>63</c:v>
                </c:pt>
                <c:pt idx="346">
                  <c:v>63</c:v>
                </c:pt>
                <c:pt idx="347">
                  <c:v>63</c:v>
                </c:pt>
                <c:pt idx="348">
                  <c:v>63</c:v>
                </c:pt>
                <c:pt idx="349">
                  <c:v>63</c:v>
                </c:pt>
                <c:pt idx="350">
                  <c:v>63</c:v>
                </c:pt>
                <c:pt idx="351">
                  <c:v>63</c:v>
                </c:pt>
                <c:pt idx="352">
                  <c:v>63</c:v>
                </c:pt>
                <c:pt idx="353">
                  <c:v>63</c:v>
                </c:pt>
                <c:pt idx="354">
                  <c:v>63</c:v>
                </c:pt>
                <c:pt idx="355">
                  <c:v>63</c:v>
                </c:pt>
                <c:pt idx="356">
                  <c:v>63</c:v>
                </c:pt>
                <c:pt idx="357">
                  <c:v>63</c:v>
                </c:pt>
                <c:pt idx="358">
                  <c:v>63</c:v>
                </c:pt>
                <c:pt idx="359">
                  <c:v>63</c:v>
                </c:pt>
                <c:pt idx="360">
                  <c:v>63</c:v>
                </c:pt>
                <c:pt idx="361">
                  <c:v>63</c:v>
                </c:pt>
                <c:pt idx="362">
                  <c:v>63</c:v>
                </c:pt>
                <c:pt idx="363">
                  <c:v>63</c:v>
                </c:pt>
                <c:pt idx="364">
                  <c:v>63</c:v>
                </c:pt>
                <c:pt idx="365">
                  <c:v>63</c:v>
                </c:pt>
                <c:pt idx="366">
                  <c:v>63</c:v>
                </c:pt>
                <c:pt idx="367">
                  <c:v>63</c:v>
                </c:pt>
                <c:pt idx="368">
                  <c:v>63</c:v>
                </c:pt>
                <c:pt idx="369">
                  <c:v>63</c:v>
                </c:pt>
                <c:pt idx="370">
                  <c:v>63</c:v>
                </c:pt>
                <c:pt idx="371">
                  <c:v>63</c:v>
                </c:pt>
                <c:pt idx="372">
                  <c:v>63</c:v>
                </c:pt>
                <c:pt idx="373">
                  <c:v>63</c:v>
                </c:pt>
                <c:pt idx="374">
                  <c:v>63</c:v>
                </c:pt>
                <c:pt idx="375">
                  <c:v>63</c:v>
                </c:pt>
                <c:pt idx="376">
                  <c:v>63</c:v>
                </c:pt>
                <c:pt idx="377">
                  <c:v>63</c:v>
                </c:pt>
                <c:pt idx="378">
                  <c:v>63</c:v>
                </c:pt>
                <c:pt idx="379">
                  <c:v>63</c:v>
                </c:pt>
                <c:pt idx="380">
                  <c:v>63</c:v>
                </c:pt>
                <c:pt idx="381">
                  <c:v>63</c:v>
                </c:pt>
                <c:pt idx="382">
                  <c:v>63</c:v>
                </c:pt>
                <c:pt idx="383">
                  <c:v>63</c:v>
                </c:pt>
                <c:pt idx="384">
                  <c:v>63</c:v>
                </c:pt>
                <c:pt idx="385">
                  <c:v>63</c:v>
                </c:pt>
                <c:pt idx="386">
                  <c:v>63</c:v>
                </c:pt>
                <c:pt idx="387">
                  <c:v>63</c:v>
                </c:pt>
                <c:pt idx="388">
                  <c:v>63</c:v>
                </c:pt>
                <c:pt idx="389">
                  <c:v>63</c:v>
                </c:pt>
                <c:pt idx="390">
                  <c:v>63</c:v>
                </c:pt>
                <c:pt idx="391">
                  <c:v>63</c:v>
                </c:pt>
                <c:pt idx="392">
                  <c:v>63</c:v>
                </c:pt>
                <c:pt idx="393">
                  <c:v>63</c:v>
                </c:pt>
                <c:pt idx="394">
                  <c:v>63</c:v>
                </c:pt>
                <c:pt idx="395">
                  <c:v>63</c:v>
                </c:pt>
                <c:pt idx="396">
                  <c:v>63</c:v>
                </c:pt>
                <c:pt idx="397">
                  <c:v>63</c:v>
                </c:pt>
                <c:pt idx="398">
                  <c:v>63</c:v>
                </c:pt>
                <c:pt idx="399">
                  <c:v>63</c:v>
                </c:pt>
                <c:pt idx="400">
                  <c:v>63</c:v>
                </c:pt>
                <c:pt idx="401">
                  <c:v>63</c:v>
                </c:pt>
                <c:pt idx="402">
                  <c:v>63</c:v>
                </c:pt>
                <c:pt idx="403">
                  <c:v>63</c:v>
                </c:pt>
                <c:pt idx="404">
                  <c:v>63</c:v>
                </c:pt>
                <c:pt idx="405">
                  <c:v>63</c:v>
                </c:pt>
                <c:pt idx="406">
                  <c:v>63</c:v>
                </c:pt>
                <c:pt idx="407">
                  <c:v>63</c:v>
                </c:pt>
                <c:pt idx="408">
                  <c:v>63</c:v>
                </c:pt>
                <c:pt idx="409">
                  <c:v>63</c:v>
                </c:pt>
                <c:pt idx="410">
                  <c:v>63</c:v>
                </c:pt>
                <c:pt idx="411">
                  <c:v>63</c:v>
                </c:pt>
                <c:pt idx="412">
                  <c:v>63</c:v>
                </c:pt>
                <c:pt idx="413">
                  <c:v>63</c:v>
                </c:pt>
                <c:pt idx="414">
                  <c:v>63</c:v>
                </c:pt>
                <c:pt idx="415">
                  <c:v>63</c:v>
                </c:pt>
                <c:pt idx="416">
                  <c:v>63</c:v>
                </c:pt>
                <c:pt idx="417">
                  <c:v>63</c:v>
                </c:pt>
                <c:pt idx="418">
                  <c:v>63</c:v>
                </c:pt>
                <c:pt idx="419">
                  <c:v>63</c:v>
                </c:pt>
                <c:pt idx="420">
                  <c:v>63</c:v>
                </c:pt>
                <c:pt idx="421">
                  <c:v>63</c:v>
                </c:pt>
                <c:pt idx="422">
                  <c:v>63</c:v>
                </c:pt>
                <c:pt idx="423">
                  <c:v>63</c:v>
                </c:pt>
                <c:pt idx="424">
                  <c:v>63</c:v>
                </c:pt>
                <c:pt idx="425">
                  <c:v>63</c:v>
                </c:pt>
                <c:pt idx="426">
                  <c:v>63</c:v>
                </c:pt>
                <c:pt idx="427">
                  <c:v>63</c:v>
                </c:pt>
                <c:pt idx="428">
                  <c:v>63</c:v>
                </c:pt>
                <c:pt idx="429">
                  <c:v>63</c:v>
                </c:pt>
                <c:pt idx="430">
                  <c:v>63</c:v>
                </c:pt>
                <c:pt idx="431">
                  <c:v>63</c:v>
                </c:pt>
                <c:pt idx="432">
                  <c:v>63</c:v>
                </c:pt>
                <c:pt idx="433">
                  <c:v>63</c:v>
                </c:pt>
                <c:pt idx="434">
                  <c:v>63</c:v>
                </c:pt>
                <c:pt idx="435">
                  <c:v>63</c:v>
                </c:pt>
                <c:pt idx="436">
                  <c:v>63</c:v>
                </c:pt>
                <c:pt idx="437">
                  <c:v>63</c:v>
                </c:pt>
                <c:pt idx="438">
                  <c:v>63</c:v>
                </c:pt>
                <c:pt idx="439">
                  <c:v>63</c:v>
                </c:pt>
                <c:pt idx="440">
                  <c:v>63</c:v>
                </c:pt>
                <c:pt idx="441">
                  <c:v>63</c:v>
                </c:pt>
                <c:pt idx="442">
                  <c:v>63</c:v>
                </c:pt>
                <c:pt idx="443">
                  <c:v>63</c:v>
                </c:pt>
                <c:pt idx="444">
                  <c:v>63</c:v>
                </c:pt>
                <c:pt idx="445">
                  <c:v>63</c:v>
                </c:pt>
                <c:pt idx="446">
                  <c:v>63</c:v>
                </c:pt>
                <c:pt idx="447">
                  <c:v>63</c:v>
                </c:pt>
                <c:pt idx="448">
                  <c:v>63</c:v>
                </c:pt>
                <c:pt idx="449">
                  <c:v>63</c:v>
                </c:pt>
                <c:pt idx="450">
                  <c:v>63</c:v>
                </c:pt>
                <c:pt idx="451">
                  <c:v>63</c:v>
                </c:pt>
                <c:pt idx="452">
                  <c:v>63</c:v>
                </c:pt>
                <c:pt idx="453">
                  <c:v>63</c:v>
                </c:pt>
                <c:pt idx="454">
                  <c:v>63</c:v>
                </c:pt>
                <c:pt idx="455">
                  <c:v>63</c:v>
                </c:pt>
                <c:pt idx="456">
                  <c:v>63</c:v>
                </c:pt>
                <c:pt idx="457">
                  <c:v>63</c:v>
                </c:pt>
                <c:pt idx="458">
                  <c:v>63</c:v>
                </c:pt>
                <c:pt idx="459">
                  <c:v>63</c:v>
                </c:pt>
                <c:pt idx="460">
                  <c:v>63</c:v>
                </c:pt>
                <c:pt idx="461">
                  <c:v>63</c:v>
                </c:pt>
                <c:pt idx="462">
                  <c:v>63</c:v>
                </c:pt>
                <c:pt idx="463">
                  <c:v>63</c:v>
                </c:pt>
                <c:pt idx="464">
                  <c:v>63</c:v>
                </c:pt>
                <c:pt idx="465">
                  <c:v>63</c:v>
                </c:pt>
                <c:pt idx="466">
                  <c:v>63</c:v>
                </c:pt>
                <c:pt idx="467">
                  <c:v>63</c:v>
                </c:pt>
                <c:pt idx="468">
                  <c:v>63</c:v>
                </c:pt>
                <c:pt idx="469">
                  <c:v>63</c:v>
                </c:pt>
                <c:pt idx="470">
                  <c:v>63</c:v>
                </c:pt>
                <c:pt idx="471">
                  <c:v>63</c:v>
                </c:pt>
                <c:pt idx="472">
                  <c:v>63</c:v>
                </c:pt>
                <c:pt idx="473">
                  <c:v>63</c:v>
                </c:pt>
                <c:pt idx="474">
                  <c:v>63</c:v>
                </c:pt>
                <c:pt idx="475">
                  <c:v>63</c:v>
                </c:pt>
                <c:pt idx="476">
                  <c:v>63</c:v>
                </c:pt>
                <c:pt idx="477">
                  <c:v>63</c:v>
                </c:pt>
                <c:pt idx="478">
                  <c:v>63</c:v>
                </c:pt>
                <c:pt idx="479">
                  <c:v>63</c:v>
                </c:pt>
                <c:pt idx="480">
                  <c:v>63</c:v>
                </c:pt>
                <c:pt idx="481">
                  <c:v>63</c:v>
                </c:pt>
                <c:pt idx="482">
                  <c:v>63</c:v>
                </c:pt>
                <c:pt idx="483">
                  <c:v>63</c:v>
                </c:pt>
                <c:pt idx="484">
                  <c:v>63</c:v>
                </c:pt>
                <c:pt idx="485">
                  <c:v>63</c:v>
                </c:pt>
                <c:pt idx="486">
                  <c:v>63</c:v>
                </c:pt>
                <c:pt idx="487">
                  <c:v>63</c:v>
                </c:pt>
                <c:pt idx="488">
                  <c:v>63</c:v>
                </c:pt>
                <c:pt idx="489">
                  <c:v>63</c:v>
                </c:pt>
                <c:pt idx="490">
                  <c:v>63</c:v>
                </c:pt>
                <c:pt idx="491">
                  <c:v>63</c:v>
                </c:pt>
                <c:pt idx="492">
                  <c:v>63</c:v>
                </c:pt>
                <c:pt idx="493">
                  <c:v>63</c:v>
                </c:pt>
                <c:pt idx="494">
                  <c:v>63</c:v>
                </c:pt>
                <c:pt idx="495">
                  <c:v>63</c:v>
                </c:pt>
                <c:pt idx="496">
                  <c:v>63</c:v>
                </c:pt>
                <c:pt idx="497">
                  <c:v>63</c:v>
                </c:pt>
                <c:pt idx="498">
                  <c:v>63</c:v>
                </c:pt>
                <c:pt idx="499">
                  <c:v>63</c:v>
                </c:pt>
                <c:pt idx="500">
                  <c:v>63</c:v>
                </c:pt>
                <c:pt idx="501">
                  <c:v>63</c:v>
                </c:pt>
                <c:pt idx="502">
                  <c:v>63</c:v>
                </c:pt>
                <c:pt idx="503">
                  <c:v>63</c:v>
                </c:pt>
                <c:pt idx="504">
                  <c:v>63</c:v>
                </c:pt>
                <c:pt idx="505">
                  <c:v>63</c:v>
                </c:pt>
                <c:pt idx="506">
                  <c:v>63</c:v>
                </c:pt>
                <c:pt idx="507">
                  <c:v>63</c:v>
                </c:pt>
                <c:pt idx="508">
                  <c:v>63</c:v>
                </c:pt>
                <c:pt idx="509">
                  <c:v>63</c:v>
                </c:pt>
                <c:pt idx="510">
                  <c:v>63</c:v>
                </c:pt>
                <c:pt idx="511">
                  <c:v>63</c:v>
                </c:pt>
                <c:pt idx="512">
                  <c:v>63</c:v>
                </c:pt>
                <c:pt idx="513">
                  <c:v>63</c:v>
                </c:pt>
                <c:pt idx="514">
                  <c:v>63</c:v>
                </c:pt>
                <c:pt idx="515">
                  <c:v>63</c:v>
                </c:pt>
                <c:pt idx="516">
                  <c:v>63</c:v>
                </c:pt>
                <c:pt idx="517">
                  <c:v>63</c:v>
                </c:pt>
                <c:pt idx="518">
                  <c:v>63</c:v>
                </c:pt>
                <c:pt idx="519">
                  <c:v>63</c:v>
                </c:pt>
                <c:pt idx="520">
                  <c:v>63</c:v>
                </c:pt>
                <c:pt idx="521">
                  <c:v>63</c:v>
                </c:pt>
                <c:pt idx="522">
                  <c:v>63</c:v>
                </c:pt>
                <c:pt idx="523">
                  <c:v>63</c:v>
                </c:pt>
                <c:pt idx="524">
                  <c:v>63</c:v>
                </c:pt>
                <c:pt idx="525">
                  <c:v>63</c:v>
                </c:pt>
                <c:pt idx="526">
                  <c:v>63</c:v>
                </c:pt>
                <c:pt idx="527">
                  <c:v>63</c:v>
                </c:pt>
                <c:pt idx="528">
                  <c:v>63</c:v>
                </c:pt>
                <c:pt idx="529">
                  <c:v>63</c:v>
                </c:pt>
                <c:pt idx="530">
                  <c:v>63</c:v>
                </c:pt>
                <c:pt idx="531">
                  <c:v>63</c:v>
                </c:pt>
                <c:pt idx="532">
                  <c:v>63</c:v>
                </c:pt>
                <c:pt idx="533">
                  <c:v>63</c:v>
                </c:pt>
                <c:pt idx="534">
                  <c:v>63</c:v>
                </c:pt>
                <c:pt idx="535">
                  <c:v>63</c:v>
                </c:pt>
                <c:pt idx="536">
                  <c:v>63</c:v>
                </c:pt>
                <c:pt idx="537">
                  <c:v>63</c:v>
                </c:pt>
                <c:pt idx="538">
                  <c:v>63</c:v>
                </c:pt>
                <c:pt idx="539">
                  <c:v>63</c:v>
                </c:pt>
                <c:pt idx="540">
                  <c:v>63</c:v>
                </c:pt>
                <c:pt idx="541">
                  <c:v>63</c:v>
                </c:pt>
                <c:pt idx="542">
                  <c:v>63</c:v>
                </c:pt>
                <c:pt idx="543">
                  <c:v>63</c:v>
                </c:pt>
                <c:pt idx="544">
                  <c:v>63</c:v>
                </c:pt>
                <c:pt idx="545">
                  <c:v>63</c:v>
                </c:pt>
                <c:pt idx="546">
                  <c:v>63</c:v>
                </c:pt>
                <c:pt idx="547">
                  <c:v>63</c:v>
                </c:pt>
                <c:pt idx="548">
                  <c:v>63</c:v>
                </c:pt>
                <c:pt idx="549">
                  <c:v>63</c:v>
                </c:pt>
                <c:pt idx="550">
                  <c:v>63</c:v>
                </c:pt>
                <c:pt idx="551">
                  <c:v>63</c:v>
                </c:pt>
                <c:pt idx="552">
                  <c:v>63</c:v>
                </c:pt>
                <c:pt idx="553">
                  <c:v>63</c:v>
                </c:pt>
                <c:pt idx="554">
                  <c:v>63</c:v>
                </c:pt>
                <c:pt idx="555">
                  <c:v>63</c:v>
                </c:pt>
                <c:pt idx="556">
                  <c:v>63</c:v>
                </c:pt>
                <c:pt idx="557">
                  <c:v>63</c:v>
                </c:pt>
                <c:pt idx="558">
                  <c:v>63</c:v>
                </c:pt>
                <c:pt idx="559">
                  <c:v>63</c:v>
                </c:pt>
                <c:pt idx="560">
                  <c:v>63</c:v>
                </c:pt>
                <c:pt idx="561">
                  <c:v>63</c:v>
                </c:pt>
                <c:pt idx="562">
                  <c:v>63</c:v>
                </c:pt>
                <c:pt idx="563">
                  <c:v>63</c:v>
                </c:pt>
                <c:pt idx="564">
                  <c:v>63</c:v>
                </c:pt>
                <c:pt idx="565">
                  <c:v>63</c:v>
                </c:pt>
                <c:pt idx="566">
                  <c:v>63</c:v>
                </c:pt>
                <c:pt idx="567">
                  <c:v>63</c:v>
                </c:pt>
                <c:pt idx="568">
                  <c:v>63</c:v>
                </c:pt>
                <c:pt idx="569">
                  <c:v>63</c:v>
                </c:pt>
                <c:pt idx="570">
                  <c:v>63</c:v>
                </c:pt>
                <c:pt idx="571">
                  <c:v>63</c:v>
                </c:pt>
                <c:pt idx="572">
                  <c:v>63</c:v>
                </c:pt>
                <c:pt idx="573">
                  <c:v>63</c:v>
                </c:pt>
                <c:pt idx="574">
                  <c:v>63</c:v>
                </c:pt>
                <c:pt idx="575">
                  <c:v>63</c:v>
                </c:pt>
                <c:pt idx="576">
                  <c:v>63</c:v>
                </c:pt>
                <c:pt idx="577">
                  <c:v>63</c:v>
                </c:pt>
                <c:pt idx="578">
                  <c:v>63</c:v>
                </c:pt>
                <c:pt idx="579">
                  <c:v>63</c:v>
                </c:pt>
                <c:pt idx="580">
                  <c:v>63</c:v>
                </c:pt>
                <c:pt idx="581">
                  <c:v>63</c:v>
                </c:pt>
                <c:pt idx="582">
                  <c:v>63</c:v>
                </c:pt>
                <c:pt idx="583">
                  <c:v>63</c:v>
                </c:pt>
                <c:pt idx="584">
                  <c:v>63</c:v>
                </c:pt>
                <c:pt idx="585">
                  <c:v>63</c:v>
                </c:pt>
                <c:pt idx="586">
                  <c:v>63</c:v>
                </c:pt>
                <c:pt idx="587">
                  <c:v>63</c:v>
                </c:pt>
                <c:pt idx="588">
                  <c:v>63</c:v>
                </c:pt>
                <c:pt idx="589">
                  <c:v>63</c:v>
                </c:pt>
                <c:pt idx="590">
                  <c:v>63</c:v>
                </c:pt>
                <c:pt idx="591">
                  <c:v>63</c:v>
                </c:pt>
                <c:pt idx="592">
                  <c:v>63</c:v>
                </c:pt>
                <c:pt idx="593">
                  <c:v>63</c:v>
                </c:pt>
                <c:pt idx="594">
                  <c:v>63</c:v>
                </c:pt>
                <c:pt idx="595">
                  <c:v>63</c:v>
                </c:pt>
                <c:pt idx="596">
                  <c:v>63</c:v>
                </c:pt>
                <c:pt idx="597">
                  <c:v>63</c:v>
                </c:pt>
                <c:pt idx="598">
                  <c:v>63</c:v>
                </c:pt>
                <c:pt idx="599">
                  <c:v>63</c:v>
                </c:pt>
                <c:pt idx="600">
                  <c:v>63</c:v>
                </c:pt>
                <c:pt idx="601">
                  <c:v>63</c:v>
                </c:pt>
                <c:pt idx="602">
                  <c:v>63</c:v>
                </c:pt>
                <c:pt idx="603">
                  <c:v>63</c:v>
                </c:pt>
                <c:pt idx="604">
                  <c:v>63</c:v>
                </c:pt>
                <c:pt idx="605">
                  <c:v>63</c:v>
                </c:pt>
                <c:pt idx="606">
                  <c:v>63</c:v>
                </c:pt>
                <c:pt idx="607">
                  <c:v>63</c:v>
                </c:pt>
                <c:pt idx="608">
                  <c:v>63</c:v>
                </c:pt>
                <c:pt idx="609">
                  <c:v>63</c:v>
                </c:pt>
                <c:pt idx="610">
                  <c:v>63</c:v>
                </c:pt>
                <c:pt idx="611">
                  <c:v>63</c:v>
                </c:pt>
                <c:pt idx="612">
                  <c:v>63</c:v>
                </c:pt>
                <c:pt idx="613">
                  <c:v>63</c:v>
                </c:pt>
                <c:pt idx="614">
                  <c:v>63</c:v>
                </c:pt>
                <c:pt idx="615">
                  <c:v>63</c:v>
                </c:pt>
                <c:pt idx="616">
                  <c:v>63</c:v>
                </c:pt>
                <c:pt idx="617">
                  <c:v>63</c:v>
                </c:pt>
                <c:pt idx="618">
                  <c:v>63</c:v>
                </c:pt>
                <c:pt idx="619">
                  <c:v>63</c:v>
                </c:pt>
                <c:pt idx="620">
                  <c:v>63</c:v>
                </c:pt>
                <c:pt idx="621">
                  <c:v>63</c:v>
                </c:pt>
                <c:pt idx="622">
                  <c:v>63</c:v>
                </c:pt>
                <c:pt idx="623">
                  <c:v>63</c:v>
                </c:pt>
                <c:pt idx="624">
                  <c:v>63</c:v>
                </c:pt>
                <c:pt idx="625">
                  <c:v>63</c:v>
                </c:pt>
                <c:pt idx="626">
                  <c:v>63</c:v>
                </c:pt>
                <c:pt idx="627">
                  <c:v>63</c:v>
                </c:pt>
                <c:pt idx="628">
                  <c:v>63</c:v>
                </c:pt>
                <c:pt idx="629">
                  <c:v>63</c:v>
                </c:pt>
                <c:pt idx="630">
                  <c:v>63</c:v>
                </c:pt>
                <c:pt idx="631">
                  <c:v>63</c:v>
                </c:pt>
                <c:pt idx="632">
                  <c:v>63</c:v>
                </c:pt>
                <c:pt idx="633">
                  <c:v>63</c:v>
                </c:pt>
                <c:pt idx="634">
                  <c:v>63</c:v>
                </c:pt>
                <c:pt idx="635">
                  <c:v>63</c:v>
                </c:pt>
                <c:pt idx="636">
                  <c:v>63</c:v>
                </c:pt>
                <c:pt idx="637">
                  <c:v>63</c:v>
                </c:pt>
                <c:pt idx="638">
                  <c:v>63</c:v>
                </c:pt>
                <c:pt idx="639">
                  <c:v>63</c:v>
                </c:pt>
                <c:pt idx="640">
                  <c:v>63</c:v>
                </c:pt>
                <c:pt idx="641">
                  <c:v>63</c:v>
                </c:pt>
                <c:pt idx="642">
                  <c:v>63</c:v>
                </c:pt>
                <c:pt idx="643">
                  <c:v>63</c:v>
                </c:pt>
                <c:pt idx="644">
                  <c:v>63</c:v>
                </c:pt>
                <c:pt idx="645">
                  <c:v>63</c:v>
                </c:pt>
                <c:pt idx="646">
                  <c:v>63</c:v>
                </c:pt>
                <c:pt idx="647">
                  <c:v>63</c:v>
                </c:pt>
                <c:pt idx="648">
                  <c:v>63</c:v>
                </c:pt>
                <c:pt idx="649">
                  <c:v>63</c:v>
                </c:pt>
                <c:pt idx="650">
                  <c:v>63</c:v>
                </c:pt>
                <c:pt idx="651">
                  <c:v>63</c:v>
                </c:pt>
                <c:pt idx="652">
                  <c:v>63</c:v>
                </c:pt>
                <c:pt idx="653">
                  <c:v>63</c:v>
                </c:pt>
                <c:pt idx="654">
                  <c:v>63</c:v>
                </c:pt>
                <c:pt idx="655">
                  <c:v>63</c:v>
                </c:pt>
                <c:pt idx="656">
                  <c:v>63</c:v>
                </c:pt>
                <c:pt idx="657">
                  <c:v>63</c:v>
                </c:pt>
                <c:pt idx="658">
                  <c:v>63</c:v>
                </c:pt>
                <c:pt idx="659">
                  <c:v>63</c:v>
                </c:pt>
                <c:pt idx="660">
                  <c:v>63</c:v>
                </c:pt>
                <c:pt idx="661">
                  <c:v>63</c:v>
                </c:pt>
                <c:pt idx="662">
                  <c:v>63</c:v>
                </c:pt>
                <c:pt idx="663">
                  <c:v>63</c:v>
                </c:pt>
                <c:pt idx="664">
                  <c:v>63</c:v>
                </c:pt>
                <c:pt idx="665">
                  <c:v>63</c:v>
                </c:pt>
                <c:pt idx="666">
                  <c:v>63</c:v>
                </c:pt>
                <c:pt idx="667">
                  <c:v>63</c:v>
                </c:pt>
                <c:pt idx="668">
                  <c:v>63</c:v>
                </c:pt>
                <c:pt idx="669">
                  <c:v>63</c:v>
                </c:pt>
                <c:pt idx="670">
                  <c:v>63</c:v>
                </c:pt>
                <c:pt idx="671">
                  <c:v>63</c:v>
                </c:pt>
                <c:pt idx="672">
                  <c:v>63</c:v>
                </c:pt>
                <c:pt idx="673">
                  <c:v>63</c:v>
                </c:pt>
                <c:pt idx="674">
                  <c:v>63</c:v>
                </c:pt>
                <c:pt idx="675">
                  <c:v>63</c:v>
                </c:pt>
                <c:pt idx="676">
                  <c:v>63</c:v>
                </c:pt>
                <c:pt idx="677">
                  <c:v>63</c:v>
                </c:pt>
                <c:pt idx="678">
                  <c:v>63</c:v>
                </c:pt>
                <c:pt idx="679">
                  <c:v>63</c:v>
                </c:pt>
                <c:pt idx="680">
                  <c:v>63</c:v>
                </c:pt>
                <c:pt idx="681">
                  <c:v>63</c:v>
                </c:pt>
                <c:pt idx="682">
                  <c:v>63</c:v>
                </c:pt>
                <c:pt idx="683">
                  <c:v>63</c:v>
                </c:pt>
                <c:pt idx="684">
                  <c:v>63</c:v>
                </c:pt>
                <c:pt idx="685">
                  <c:v>63</c:v>
                </c:pt>
                <c:pt idx="686">
                  <c:v>63</c:v>
                </c:pt>
                <c:pt idx="687">
                  <c:v>63</c:v>
                </c:pt>
                <c:pt idx="688">
                  <c:v>63</c:v>
                </c:pt>
                <c:pt idx="689">
                  <c:v>63</c:v>
                </c:pt>
                <c:pt idx="690">
                  <c:v>63</c:v>
                </c:pt>
                <c:pt idx="691">
                  <c:v>63</c:v>
                </c:pt>
                <c:pt idx="692">
                  <c:v>63</c:v>
                </c:pt>
                <c:pt idx="693">
                  <c:v>63</c:v>
                </c:pt>
                <c:pt idx="694">
                  <c:v>63</c:v>
                </c:pt>
                <c:pt idx="695">
                  <c:v>63</c:v>
                </c:pt>
                <c:pt idx="696">
                  <c:v>63</c:v>
                </c:pt>
                <c:pt idx="697">
                  <c:v>63</c:v>
                </c:pt>
                <c:pt idx="698">
                  <c:v>63</c:v>
                </c:pt>
                <c:pt idx="699">
                  <c:v>63</c:v>
                </c:pt>
                <c:pt idx="700">
                  <c:v>63</c:v>
                </c:pt>
                <c:pt idx="701">
                  <c:v>63</c:v>
                </c:pt>
                <c:pt idx="702">
                  <c:v>63</c:v>
                </c:pt>
                <c:pt idx="703">
                  <c:v>63</c:v>
                </c:pt>
                <c:pt idx="704">
                  <c:v>63</c:v>
                </c:pt>
                <c:pt idx="705">
                  <c:v>63</c:v>
                </c:pt>
                <c:pt idx="706">
                  <c:v>63</c:v>
                </c:pt>
                <c:pt idx="707">
                  <c:v>63</c:v>
                </c:pt>
                <c:pt idx="708">
                  <c:v>63</c:v>
                </c:pt>
                <c:pt idx="709">
                  <c:v>63</c:v>
                </c:pt>
                <c:pt idx="710">
                  <c:v>63</c:v>
                </c:pt>
                <c:pt idx="711">
                  <c:v>63</c:v>
                </c:pt>
                <c:pt idx="712">
                  <c:v>63</c:v>
                </c:pt>
                <c:pt idx="713">
                  <c:v>63</c:v>
                </c:pt>
                <c:pt idx="714">
                  <c:v>63</c:v>
                </c:pt>
                <c:pt idx="715">
                  <c:v>63</c:v>
                </c:pt>
                <c:pt idx="716">
                  <c:v>63</c:v>
                </c:pt>
                <c:pt idx="717">
                  <c:v>63</c:v>
                </c:pt>
                <c:pt idx="718">
                  <c:v>63</c:v>
                </c:pt>
                <c:pt idx="719">
                  <c:v>63</c:v>
                </c:pt>
                <c:pt idx="720">
                  <c:v>63</c:v>
                </c:pt>
                <c:pt idx="721">
                  <c:v>63</c:v>
                </c:pt>
                <c:pt idx="722">
                  <c:v>63</c:v>
                </c:pt>
                <c:pt idx="723">
                  <c:v>63</c:v>
                </c:pt>
                <c:pt idx="724">
                  <c:v>63</c:v>
                </c:pt>
                <c:pt idx="725">
                  <c:v>63</c:v>
                </c:pt>
                <c:pt idx="726">
                  <c:v>63</c:v>
                </c:pt>
                <c:pt idx="727">
                  <c:v>63</c:v>
                </c:pt>
                <c:pt idx="728">
                  <c:v>63</c:v>
                </c:pt>
                <c:pt idx="729">
                  <c:v>63</c:v>
                </c:pt>
                <c:pt idx="730">
                  <c:v>63</c:v>
                </c:pt>
                <c:pt idx="731">
                  <c:v>63</c:v>
                </c:pt>
                <c:pt idx="732">
                  <c:v>63</c:v>
                </c:pt>
                <c:pt idx="733">
                  <c:v>63</c:v>
                </c:pt>
                <c:pt idx="734">
                  <c:v>63</c:v>
                </c:pt>
                <c:pt idx="735">
                  <c:v>63</c:v>
                </c:pt>
                <c:pt idx="736">
                  <c:v>63</c:v>
                </c:pt>
                <c:pt idx="737">
                  <c:v>63</c:v>
                </c:pt>
                <c:pt idx="738">
                  <c:v>63</c:v>
                </c:pt>
                <c:pt idx="739">
                  <c:v>63</c:v>
                </c:pt>
                <c:pt idx="740">
                  <c:v>63</c:v>
                </c:pt>
                <c:pt idx="741">
                  <c:v>63</c:v>
                </c:pt>
                <c:pt idx="742">
                  <c:v>63</c:v>
                </c:pt>
                <c:pt idx="743">
                  <c:v>63</c:v>
                </c:pt>
                <c:pt idx="744">
                  <c:v>63</c:v>
                </c:pt>
                <c:pt idx="745">
                  <c:v>63</c:v>
                </c:pt>
                <c:pt idx="746">
                  <c:v>63</c:v>
                </c:pt>
                <c:pt idx="747">
                  <c:v>63</c:v>
                </c:pt>
                <c:pt idx="748">
                  <c:v>63</c:v>
                </c:pt>
                <c:pt idx="749">
                  <c:v>63</c:v>
                </c:pt>
                <c:pt idx="750">
                  <c:v>63</c:v>
                </c:pt>
                <c:pt idx="751">
                  <c:v>63</c:v>
                </c:pt>
                <c:pt idx="752">
                  <c:v>63</c:v>
                </c:pt>
                <c:pt idx="753">
                  <c:v>63</c:v>
                </c:pt>
                <c:pt idx="754">
                  <c:v>63</c:v>
                </c:pt>
                <c:pt idx="755">
                  <c:v>63</c:v>
                </c:pt>
                <c:pt idx="756">
                  <c:v>63</c:v>
                </c:pt>
                <c:pt idx="757">
                  <c:v>63</c:v>
                </c:pt>
                <c:pt idx="758">
                  <c:v>63</c:v>
                </c:pt>
                <c:pt idx="759">
                  <c:v>63</c:v>
                </c:pt>
                <c:pt idx="760">
                  <c:v>63</c:v>
                </c:pt>
                <c:pt idx="761">
                  <c:v>63</c:v>
                </c:pt>
                <c:pt idx="762">
                  <c:v>63</c:v>
                </c:pt>
                <c:pt idx="763">
                  <c:v>63</c:v>
                </c:pt>
                <c:pt idx="764">
                  <c:v>63</c:v>
                </c:pt>
                <c:pt idx="765">
                  <c:v>63</c:v>
                </c:pt>
                <c:pt idx="766">
                  <c:v>63</c:v>
                </c:pt>
                <c:pt idx="767">
                  <c:v>63</c:v>
                </c:pt>
                <c:pt idx="768">
                  <c:v>63</c:v>
                </c:pt>
                <c:pt idx="769">
                  <c:v>63</c:v>
                </c:pt>
                <c:pt idx="770">
                  <c:v>63</c:v>
                </c:pt>
                <c:pt idx="771">
                  <c:v>63</c:v>
                </c:pt>
                <c:pt idx="772">
                  <c:v>63</c:v>
                </c:pt>
                <c:pt idx="773">
                  <c:v>63</c:v>
                </c:pt>
                <c:pt idx="774">
                  <c:v>63</c:v>
                </c:pt>
                <c:pt idx="775">
                  <c:v>63</c:v>
                </c:pt>
                <c:pt idx="776">
                  <c:v>63</c:v>
                </c:pt>
                <c:pt idx="777">
                  <c:v>63</c:v>
                </c:pt>
                <c:pt idx="778">
                  <c:v>63</c:v>
                </c:pt>
                <c:pt idx="779">
                  <c:v>63</c:v>
                </c:pt>
                <c:pt idx="780">
                  <c:v>63</c:v>
                </c:pt>
                <c:pt idx="781">
                  <c:v>63</c:v>
                </c:pt>
                <c:pt idx="782">
                  <c:v>63</c:v>
                </c:pt>
                <c:pt idx="783">
                  <c:v>63</c:v>
                </c:pt>
                <c:pt idx="784">
                  <c:v>63</c:v>
                </c:pt>
                <c:pt idx="785">
                  <c:v>63</c:v>
                </c:pt>
                <c:pt idx="786">
                  <c:v>63</c:v>
                </c:pt>
                <c:pt idx="787">
                  <c:v>63</c:v>
                </c:pt>
                <c:pt idx="788">
                  <c:v>63</c:v>
                </c:pt>
                <c:pt idx="789">
                  <c:v>63</c:v>
                </c:pt>
                <c:pt idx="790">
                  <c:v>63</c:v>
                </c:pt>
                <c:pt idx="791">
                  <c:v>63</c:v>
                </c:pt>
                <c:pt idx="792">
                  <c:v>63</c:v>
                </c:pt>
                <c:pt idx="793">
                  <c:v>63</c:v>
                </c:pt>
                <c:pt idx="794">
                  <c:v>63</c:v>
                </c:pt>
                <c:pt idx="795">
                  <c:v>63</c:v>
                </c:pt>
                <c:pt idx="796">
                  <c:v>63</c:v>
                </c:pt>
                <c:pt idx="797">
                  <c:v>63</c:v>
                </c:pt>
                <c:pt idx="798">
                  <c:v>63</c:v>
                </c:pt>
                <c:pt idx="799">
                  <c:v>63</c:v>
                </c:pt>
                <c:pt idx="800">
                  <c:v>63</c:v>
                </c:pt>
                <c:pt idx="801">
                  <c:v>63</c:v>
                </c:pt>
                <c:pt idx="802">
                  <c:v>63</c:v>
                </c:pt>
                <c:pt idx="803">
                  <c:v>63</c:v>
                </c:pt>
                <c:pt idx="804">
                  <c:v>63</c:v>
                </c:pt>
                <c:pt idx="805">
                  <c:v>63</c:v>
                </c:pt>
                <c:pt idx="806">
                  <c:v>63</c:v>
                </c:pt>
                <c:pt idx="807">
                  <c:v>63</c:v>
                </c:pt>
                <c:pt idx="808">
                  <c:v>63</c:v>
                </c:pt>
                <c:pt idx="809">
                  <c:v>63</c:v>
                </c:pt>
                <c:pt idx="810">
                  <c:v>63</c:v>
                </c:pt>
                <c:pt idx="811">
                  <c:v>63</c:v>
                </c:pt>
                <c:pt idx="812">
                  <c:v>63</c:v>
                </c:pt>
                <c:pt idx="813">
                  <c:v>63</c:v>
                </c:pt>
                <c:pt idx="814">
                  <c:v>63</c:v>
                </c:pt>
                <c:pt idx="815">
                  <c:v>63</c:v>
                </c:pt>
                <c:pt idx="816">
                  <c:v>63</c:v>
                </c:pt>
                <c:pt idx="817">
                  <c:v>63</c:v>
                </c:pt>
                <c:pt idx="818">
                  <c:v>63</c:v>
                </c:pt>
                <c:pt idx="819">
                  <c:v>63</c:v>
                </c:pt>
                <c:pt idx="820">
                  <c:v>63</c:v>
                </c:pt>
                <c:pt idx="821">
                  <c:v>63</c:v>
                </c:pt>
                <c:pt idx="822">
                  <c:v>63</c:v>
                </c:pt>
                <c:pt idx="823">
                  <c:v>63</c:v>
                </c:pt>
                <c:pt idx="824">
                  <c:v>63</c:v>
                </c:pt>
                <c:pt idx="825">
                  <c:v>63</c:v>
                </c:pt>
                <c:pt idx="826">
                  <c:v>63</c:v>
                </c:pt>
                <c:pt idx="827">
                  <c:v>63</c:v>
                </c:pt>
                <c:pt idx="828">
                  <c:v>63</c:v>
                </c:pt>
                <c:pt idx="829">
                  <c:v>63</c:v>
                </c:pt>
                <c:pt idx="830">
                  <c:v>63</c:v>
                </c:pt>
                <c:pt idx="831">
                  <c:v>63</c:v>
                </c:pt>
                <c:pt idx="832">
                  <c:v>63</c:v>
                </c:pt>
                <c:pt idx="833">
                  <c:v>63</c:v>
                </c:pt>
                <c:pt idx="834">
                  <c:v>63</c:v>
                </c:pt>
                <c:pt idx="835">
                  <c:v>63</c:v>
                </c:pt>
                <c:pt idx="836">
                  <c:v>63</c:v>
                </c:pt>
                <c:pt idx="837">
                  <c:v>63</c:v>
                </c:pt>
                <c:pt idx="838">
                  <c:v>63</c:v>
                </c:pt>
                <c:pt idx="839">
                  <c:v>63</c:v>
                </c:pt>
                <c:pt idx="840">
                  <c:v>63</c:v>
                </c:pt>
                <c:pt idx="841">
                  <c:v>63</c:v>
                </c:pt>
                <c:pt idx="842">
                  <c:v>63</c:v>
                </c:pt>
                <c:pt idx="843">
                  <c:v>63</c:v>
                </c:pt>
                <c:pt idx="844">
                  <c:v>63</c:v>
                </c:pt>
                <c:pt idx="845">
                  <c:v>63</c:v>
                </c:pt>
                <c:pt idx="846">
                  <c:v>63</c:v>
                </c:pt>
                <c:pt idx="847">
                  <c:v>63</c:v>
                </c:pt>
                <c:pt idx="848">
                  <c:v>63</c:v>
                </c:pt>
                <c:pt idx="849">
                  <c:v>63</c:v>
                </c:pt>
                <c:pt idx="850">
                  <c:v>63</c:v>
                </c:pt>
                <c:pt idx="851">
                  <c:v>63</c:v>
                </c:pt>
                <c:pt idx="852">
                  <c:v>63</c:v>
                </c:pt>
                <c:pt idx="853">
                  <c:v>63</c:v>
                </c:pt>
                <c:pt idx="854">
                  <c:v>63</c:v>
                </c:pt>
                <c:pt idx="855">
                  <c:v>63</c:v>
                </c:pt>
                <c:pt idx="856">
                  <c:v>63</c:v>
                </c:pt>
                <c:pt idx="857">
                  <c:v>63</c:v>
                </c:pt>
                <c:pt idx="858">
                  <c:v>63</c:v>
                </c:pt>
                <c:pt idx="859">
                  <c:v>63</c:v>
                </c:pt>
                <c:pt idx="860">
                  <c:v>63</c:v>
                </c:pt>
                <c:pt idx="861">
                  <c:v>63</c:v>
                </c:pt>
                <c:pt idx="862">
                  <c:v>63</c:v>
                </c:pt>
                <c:pt idx="863">
                  <c:v>63</c:v>
                </c:pt>
                <c:pt idx="864">
                  <c:v>63</c:v>
                </c:pt>
                <c:pt idx="865">
                  <c:v>63</c:v>
                </c:pt>
                <c:pt idx="866">
                  <c:v>63</c:v>
                </c:pt>
                <c:pt idx="867">
                  <c:v>63</c:v>
                </c:pt>
                <c:pt idx="868">
                  <c:v>63</c:v>
                </c:pt>
                <c:pt idx="869">
                  <c:v>63</c:v>
                </c:pt>
                <c:pt idx="870">
                  <c:v>63</c:v>
                </c:pt>
                <c:pt idx="871">
                  <c:v>63</c:v>
                </c:pt>
                <c:pt idx="872">
                  <c:v>63</c:v>
                </c:pt>
                <c:pt idx="873">
                  <c:v>63</c:v>
                </c:pt>
                <c:pt idx="874">
                  <c:v>63</c:v>
                </c:pt>
                <c:pt idx="875">
                  <c:v>63</c:v>
                </c:pt>
                <c:pt idx="876">
                  <c:v>63</c:v>
                </c:pt>
                <c:pt idx="877">
                  <c:v>63</c:v>
                </c:pt>
                <c:pt idx="878">
                  <c:v>63</c:v>
                </c:pt>
                <c:pt idx="879">
                  <c:v>63</c:v>
                </c:pt>
                <c:pt idx="880">
                  <c:v>63</c:v>
                </c:pt>
                <c:pt idx="881">
                  <c:v>63</c:v>
                </c:pt>
                <c:pt idx="882">
                  <c:v>63</c:v>
                </c:pt>
                <c:pt idx="883">
                  <c:v>63</c:v>
                </c:pt>
                <c:pt idx="884">
                  <c:v>63</c:v>
                </c:pt>
                <c:pt idx="885">
                  <c:v>63</c:v>
                </c:pt>
                <c:pt idx="886">
                  <c:v>63</c:v>
                </c:pt>
                <c:pt idx="887">
                  <c:v>63</c:v>
                </c:pt>
                <c:pt idx="888">
                  <c:v>63</c:v>
                </c:pt>
                <c:pt idx="889">
                  <c:v>63</c:v>
                </c:pt>
                <c:pt idx="890">
                  <c:v>63</c:v>
                </c:pt>
                <c:pt idx="891">
                  <c:v>63</c:v>
                </c:pt>
                <c:pt idx="892">
                  <c:v>63</c:v>
                </c:pt>
                <c:pt idx="893">
                  <c:v>63</c:v>
                </c:pt>
                <c:pt idx="894">
                  <c:v>63</c:v>
                </c:pt>
                <c:pt idx="895">
                  <c:v>63</c:v>
                </c:pt>
                <c:pt idx="896">
                  <c:v>63</c:v>
                </c:pt>
                <c:pt idx="897">
                  <c:v>63</c:v>
                </c:pt>
                <c:pt idx="898">
                  <c:v>63</c:v>
                </c:pt>
                <c:pt idx="899">
                  <c:v>63</c:v>
                </c:pt>
                <c:pt idx="900">
                  <c:v>63</c:v>
                </c:pt>
                <c:pt idx="901">
                  <c:v>63</c:v>
                </c:pt>
                <c:pt idx="902">
                  <c:v>63</c:v>
                </c:pt>
                <c:pt idx="903">
                  <c:v>63</c:v>
                </c:pt>
                <c:pt idx="904">
                  <c:v>63</c:v>
                </c:pt>
                <c:pt idx="905">
                  <c:v>63</c:v>
                </c:pt>
                <c:pt idx="906">
                  <c:v>63</c:v>
                </c:pt>
                <c:pt idx="907">
                  <c:v>63</c:v>
                </c:pt>
                <c:pt idx="908">
                  <c:v>63</c:v>
                </c:pt>
                <c:pt idx="909">
                  <c:v>63</c:v>
                </c:pt>
                <c:pt idx="910">
                  <c:v>63</c:v>
                </c:pt>
                <c:pt idx="911">
                  <c:v>63</c:v>
                </c:pt>
                <c:pt idx="912">
                  <c:v>63</c:v>
                </c:pt>
                <c:pt idx="913">
                  <c:v>63</c:v>
                </c:pt>
                <c:pt idx="914">
                  <c:v>63</c:v>
                </c:pt>
                <c:pt idx="915">
                  <c:v>63</c:v>
                </c:pt>
                <c:pt idx="916">
                  <c:v>63</c:v>
                </c:pt>
                <c:pt idx="917">
                  <c:v>63</c:v>
                </c:pt>
                <c:pt idx="918">
                  <c:v>63</c:v>
                </c:pt>
                <c:pt idx="919">
                  <c:v>63</c:v>
                </c:pt>
                <c:pt idx="920">
                  <c:v>63</c:v>
                </c:pt>
                <c:pt idx="921">
                  <c:v>63</c:v>
                </c:pt>
                <c:pt idx="922">
                  <c:v>63</c:v>
                </c:pt>
                <c:pt idx="923">
                  <c:v>63</c:v>
                </c:pt>
                <c:pt idx="924">
                  <c:v>63</c:v>
                </c:pt>
                <c:pt idx="925">
                  <c:v>63</c:v>
                </c:pt>
                <c:pt idx="926">
                  <c:v>63</c:v>
                </c:pt>
                <c:pt idx="927">
                  <c:v>63</c:v>
                </c:pt>
                <c:pt idx="928">
                  <c:v>63</c:v>
                </c:pt>
                <c:pt idx="929">
                  <c:v>63</c:v>
                </c:pt>
                <c:pt idx="930">
                  <c:v>63</c:v>
                </c:pt>
                <c:pt idx="931">
                  <c:v>63</c:v>
                </c:pt>
                <c:pt idx="932">
                  <c:v>63</c:v>
                </c:pt>
                <c:pt idx="933">
                  <c:v>63</c:v>
                </c:pt>
                <c:pt idx="934">
                  <c:v>63</c:v>
                </c:pt>
                <c:pt idx="935">
                  <c:v>63</c:v>
                </c:pt>
                <c:pt idx="936">
                  <c:v>63</c:v>
                </c:pt>
                <c:pt idx="937">
                  <c:v>63</c:v>
                </c:pt>
                <c:pt idx="938">
                  <c:v>63</c:v>
                </c:pt>
                <c:pt idx="939">
                  <c:v>63</c:v>
                </c:pt>
                <c:pt idx="940">
                  <c:v>63</c:v>
                </c:pt>
                <c:pt idx="941">
                  <c:v>63</c:v>
                </c:pt>
                <c:pt idx="942">
                  <c:v>63</c:v>
                </c:pt>
                <c:pt idx="943">
                  <c:v>63</c:v>
                </c:pt>
                <c:pt idx="944">
                  <c:v>63</c:v>
                </c:pt>
                <c:pt idx="945">
                  <c:v>63</c:v>
                </c:pt>
                <c:pt idx="946">
                  <c:v>63</c:v>
                </c:pt>
                <c:pt idx="947">
                  <c:v>63</c:v>
                </c:pt>
                <c:pt idx="948">
                  <c:v>63</c:v>
                </c:pt>
                <c:pt idx="949">
                  <c:v>63</c:v>
                </c:pt>
                <c:pt idx="950">
                  <c:v>63</c:v>
                </c:pt>
                <c:pt idx="951">
                  <c:v>63</c:v>
                </c:pt>
                <c:pt idx="952">
                  <c:v>63</c:v>
                </c:pt>
                <c:pt idx="953">
                  <c:v>63</c:v>
                </c:pt>
                <c:pt idx="954">
                  <c:v>63</c:v>
                </c:pt>
                <c:pt idx="955">
                  <c:v>63</c:v>
                </c:pt>
                <c:pt idx="956">
                  <c:v>63</c:v>
                </c:pt>
                <c:pt idx="957">
                  <c:v>63</c:v>
                </c:pt>
                <c:pt idx="958">
                  <c:v>63</c:v>
                </c:pt>
                <c:pt idx="959">
                  <c:v>63</c:v>
                </c:pt>
                <c:pt idx="960">
                  <c:v>63</c:v>
                </c:pt>
                <c:pt idx="961">
                  <c:v>63</c:v>
                </c:pt>
                <c:pt idx="962">
                  <c:v>63</c:v>
                </c:pt>
                <c:pt idx="963">
                  <c:v>63</c:v>
                </c:pt>
                <c:pt idx="964">
                  <c:v>63</c:v>
                </c:pt>
                <c:pt idx="965">
                  <c:v>63</c:v>
                </c:pt>
                <c:pt idx="966">
                  <c:v>63</c:v>
                </c:pt>
                <c:pt idx="967">
                  <c:v>63</c:v>
                </c:pt>
                <c:pt idx="968">
                  <c:v>63</c:v>
                </c:pt>
                <c:pt idx="969">
                  <c:v>63</c:v>
                </c:pt>
                <c:pt idx="970">
                  <c:v>63</c:v>
                </c:pt>
                <c:pt idx="971">
                  <c:v>63</c:v>
                </c:pt>
                <c:pt idx="972">
                  <c:v>63</c:v>
                </c:pt>
                <c:pt idx="973">
                  <c:v>63</c:v>
                </c:pt>
                <c:pt idx="974">
                  <c:v>63</c:v>
                </c:pt>
                <c:pt idx="975">
                  <c:v>63</c:v>
                </c:pt>
                <c:pt idx="976">
                  <c:v>63</c:v>
                </c:pt>
                <c:pt idx="977">
                  <c:v>63</c:v>
                </c:pt>
                <c:pt idx="978">
                  <c:v>63</c:v>
                </c:pt>
                <c:pt idx="979">
                  <c:v>63</c:v>
                </c:pt>
                <c:pt idx="980">
                  <c:v>63</c:v>
                </c:pt>
                <c:pt idx="981">
                  <c:v>63</c:v>
                </c:pt>
                <c:pt idx="982">
                  <c:v>63</c:v>
                </c:pt>
                <c:pt idx="983">
                  <c:v>63</c:v>
                </c:pt>
                <c:pt idx="984">
                  <c:v>63</c:v>
                </c:pt>
                <c:pt idx="985">
                  <c:v>63</c:v>
                </c:pt>
                <c:pt idx="986">
                  <c:v>63</c:v>
                </c:pt>
                <c:pt idx="987">
                  <c:v>63</c:v>
                </c:pt>
                <c:pt idx="988">
                  <c:v>63</c:v>
                </c:pt>
                <c:pt idx="989">
                  <c:v>63</c:v>
                </c:pt>
                <c:pt idx="990">
                  <c:v>63</c:v>
                </c:pt>
                <c:pt idx="991">
                  <c:v>63</c:v>
                </c:pt>
                <c:pt idx="992">
                  <c:v>63</c:v>
                </c:pt>
                <c:pt idx="993">
                  <c:v>63</c:v>
                </c:pt>
                <c:pt idx="994">
                  <c:v>63</c:v>
                </c:pt>
                <c:pt idx="995">
                  <c:v>63</c:v>
                </c:pt>
                <c:pt idx="996">
                  <c:v>63</c:v>
                </c:pt>
                <c:pt idx="997">
                  <c:v>63</c:v>
                </c:pt>
                <c:pt idx="998">
                  <c:v>63</c:v>
                </c:pt>
                <c:pt idx="999">
                  <c:v>63</c:v>
                </c:pt>
                <c:pt idx="1000">
                  <c:v>63</c:v>
                </c:pt>
                <c:pt idx="1001">
                  <c:v>63</c:v>
                </c:pt>
                <c:pt idx="1002">
                  <c:v>63</c:v>
                </c:pt>
                <c:pt idx="1003">
                  <c:v>63</c:v>
                </c:pt>
                <c:pt idx="1004">
                  <c:v>63</c:v>
                </c:pt>
                <c:pt idx="1005">
                  <c:v>63</c:v>
                </c:pt>
                <c:pt idx="1006">
                  <c:v>63</c:v>
                </c:pt>
                <c:pt idx="1007">
                  <c:v>63</c:v>
                </c:pt>
                <c:pt idx="1008">
                  <c:v>63</c:v>
                </c:pt>
                <c:pt idx="1009">
                  <c:v>63</c:v>
                </c:pt>
                <c:pt idx="1010">
                  <c:v>63</c:v>
                </c:pt>
                <c:pt idx="1011">
                  <c:v>63</c:v>
                </c:pt>
                <c:pt idx="1012">
                  <c:v>63</c:v>
                </c:pt>
                <c:pt idx="1013">
                  <c:v>63</c:v>
                </c:pt>
                <c:pt idx="1014">
                  <c:v>63</c:v>
                </c:pt>
                <c:pt idx="1015">
                  <c:v>63</c:v>
                </c:pt>
                <c:pt idx="1016">
                  <c:v>63</c:v>
                </c:pt>
                <c:pt idx="1017">
                  <c:v>63</c:v>
                </c:pt>
                <c:pt idx="1018">
                  <c:v>63</c:v>
                </c:pt>
                <c:pt idx="1019">
                  <c:v>63</c:v>
                </c:pt>
                <c:pt idx="1020">
                  <c:v>63</c:v>
                </c:pt>
                <c:pt idx="1021">
                  <c:v>63</c:v>
                </c:pt>
                <c:pt idx="1022">
                  <c:v>63</c:v>
                </c:pt>
                <c:pt idx="1023">
                  <c:v>63</c:v>
                </c:pt>
                <c:pt idx="1024">
                  <c:v>63</c:v>
                </c:pt>
                <c:pt idx="1025">
                  <c:v>63</c:v>
                </c:pt>
                <c:pt idx="1026">
                  <c:v>63</c:v>
                </c:pt>
                <c:pt idx="1027">
                  <c:v>63</c:v>
                </c:pt>
                <c:pt idx="1028">
                  <c:v>63</c:v>
                </c:pt>
                <c:pt idx="1029">
                  <c:v>63</c:v>
                </c:pt>
                <c:pt idx="1030">
                  <c:v>63</c:v>
                </c:pt>
                <c:pt idx="1031">
                  <c:v>63</c:v>
                </c:pt>
                <c:pt idx="1032">
                  <c:v>63</c:v>
                </c:pt>
                <c:pt idx="1033">
                  <c:v>63</c:v>
                </c:pt>
                <c:pt idx="1034">
                  <c:v>63</c:v>
                </c:pt>
                <c:pt idx="1035">
                  <c:v>63</c:v>
                </c:pt>
                <c:pt idx="1036">
                  <c:v>63</c:v>
                </c:pt>
                <c:pt idx="1037">
                  <c:v>63</c:v>
                </c:pt>
                <c:pt idx="1038">
                  <c:v>63</c:v>
                </c:pt>
                <c:pt idx="1039">
                  <c:v>63</c:v>
                </c:pt>
                <c:pt idx="1040">
                  <c:v>63</c:v>
                </c:pt>
                <c:pt idx="1041">
                  <c:v>63</c:v>
                </c:pt>
                <c:pt idx="1042">
                  <c:v>63</c:v>
                </c:pt>
                <c:pt idx="1043">
                  <c:v>63</c:v>
                </c:pt>
                <c:pt idx="1044">
                  <c:v>63</c:v>
                </c:pt>
                <c:pt idx="1045">
                  <c:v>63</c:v>
                </c:pt>
                <c:pt idx="1046">
                  <c:v>63</c:v>
                </c:pt>
                <c:pt idx="1047">
                  <c:v>63</c:v>
                </c:pt>
                <c:pt idx="1048">
                  <c:v>63</c:v>
                </c:pt>
                <c:pt idx="1049">
                  <c:v>63</c:v>
                </c:pt>
                <c:pt idx="1050">
                  <c:v>63</c:v>
                </c:pt>
                <c:pt idx="1051">
                  <c:v>63</c:v>
                </c:pt>
                <c:pt idx="1052">
                  <c:v>63</c:v>
                </c:pt>
                <c:pt idx="1053">
                  <c:v>63</c:v>
                </c:pt>
                <c:pt idx="1054">
                  <c:v>63</c:v>
                </c:pt>
                <c:pt idx="1055">
                  <c:v>63</c:v>
                </c:pt>
                <c:pt idx="1056">
                  <c:v>63</c:v>
                </c:pt>
                <c:pt idx="1057">
                  <c:v>63</c:v>
                </c:pt>
                <c:pt idx="1058">
                  <c:v>63</c:v>
                </c:pt>
                <c:pt idx="1059">
                  <c:v>63</c:v>
                </c:pt>
                <c:pt idx="1060">
                  <c:v>63</c:v>
                </c:pt>
                <c:pt idx="1061">
                  <c:v>63</c:v>
                </c:pt>
                <c:pt idx="1062">
                  <c:v>63</c:v>
                </c:pt>
                <c:pt idx="1063">
                  <c:v>63</c:v>
                </c:pt>
                <c:pt idx="1064">
                  <c:v>63</c:v>
                </c:pt>
                <c:pt idx="1065">
                  <c:v>63</c:v>
                </c:pt>
                <c:pt idx="1066">
                  <c:v>63</c:v>
                </c:pt>
                <c:pt idx="1067">
                  <c:v>63</c:v>
                </c:pt>
                <c:pt idx="1068">
                  <c:v>63</c:v>
                </c:pt>
                <c:pt idx="1069">
                  <c:v>63</c:v>
                </c:pt>
                <c:pt idx="1070">
                  <c:v>63</c:v>
                </c:pt>
                <c:pt idx="1071">
                  <c:v>63</c:v>
                </c:pt>
                <c:pt idx="1072">
                  <c:v>63</c:v>
                </c:pt>
                <c:pt idx="1073">
                  <c:v>63</c:v>
                </c:pt>
                <c:pt idx="1074">
                  <c:v>63</c:v>
                </c:pt>
                <c:pt idx="1075">
                  <c:v>63</c:v>
                </c:pt>
                <c:pt idx="1076">
                  <c:v>63</c:v>
                </c:pt>
                <c:pt idx="1077">
                  <c:v>63</c:v>
                </c:pt>
                <c:pt idx="1078">
                  <c:v>63</c:v>
                </c:pt>
                <c:pt idx="1079">
                  <c:v>63</c:v>
                </c:pt>
                <c:pt idx="1080">
                  <c:v>63</c:v>
                </c:pt>
                <c:pt idx="1081">
                  <c:v>63</c:v>
                </c:pt>
                <c:pt idx="1082">
                  <c:v>63</c:v>
                </c:pt>
                <c:pt idx="1083">
                  <c:v>63</c:v>
                </c:pt>
                <c:pt idx="1084">
                  <c:v>63</c:v>
                </c:pt>
                <c:pt idx="1085">
                  <c:v>63</c:v>
                </c:pt>
                <c:pt idx="1086">
                  <c:v>63</c:v>
                </c:pt>
                <c:pt idx="1087">
                  <c:v>63</c:v>
                </c:pt>
                <c:pt idx="1088">
                  <c:v>63</c:v>
                </c:pt>
                <c:pt idx="1089">
                  <c:v>63</c:v>
                </c:pt>
                <c:pt idx="1090">
                  <c:v>63</c:v>
                </c:pt>
                <c:pt idx="1091">
                  <c:v>63</c:v>
                </c:pt>
                <c:pt idx="1092">
                  <c:v>63</c:v>
                </c:pt>
                <c:pt idx="1093">
                  <c:v>63</c:v>
                </c:pt>
                <c:pt idx="1094">
                  <c:v>63</c:v>
                </c:pt>
                <c:pt idx="1095">
                  <c:v>63</c:v>
                </c:pt>
                <c:pt idx="1096">
                  <c:v>63</c:v>
                </c:pt>
                <c:pt idx="1097">
                  <c:v>63</c:v>
                </c:pt>
                <c:pt idx="1098">
                  <c:v>63</c:v>
                </c:pt>
                <c:pt idx="1099">
                  <c:v>63</c:v>
                </c:pt>
                <c:pt idx="1100">
                  <c:v>63</c:v>
                </c:pt>
                <c:pt idx="1101">
                  <c:v>63</c:v>
                </c:pt>
                <c:pt idx="1102">
                  <c:v>63</c:v>
                </c:pt>
                <c:pt idx="1103">
                  <c:v>63</c:v>
                </c:pt>
                <c:pt idx="1104">
                  <c:v>63</c:v>
                </c:pt>
                <c:pt idx="1105">
                  <c:v>63</c:v>
                </c:pt>
                <c:pt idx="1106">
                  <c:v>63</c:v>
                </c:pt>
                <c:pt idx="1107">
                  <c:v>63</c:v>
                </c:pt>
                <c:pt idx="1108">
                  <c:v>63</c:v>
                </c:pt>
                <c:pt idx="1109">
                  <c:v>63</c:v>
                </c:pt>
                <c:pt idx="1110">
                  <c:v>63</c:v>
                </c:pt>
                <c:pt idx="1111">
                  <c:v>63</c:v>
                </c:pt>
                <c:pt idx="1112">
                  <c:v>63</c:v>
                </c:pt>
                <c:pt idx="1113">
                  <c:v>63</c:v>
                </c:pt>
                <c:pt idx="1114">
                  <c:v>63</c:v>
                </c:pt>
                <c:pt idx="1115">
                  <c:v>63</c:v>
                </c:pt>
                <c:pt idx="1116">
                  <c:v>63</c:v>
                </c:pt>
                <c:pt idx="1117">
                  <c:v>63</c:v>
                </c:pt>
                <c:pt idx="1118">
                  <c:v>63</c:v>
                </c:pt>
                <c:pt idx="1119">
                  <c:v>63</c:v>
                </c:pt>
                <c:pt idx="1120">
                  <c:v>63</c:v>
                </c:pt>
                <c:pt idx="1121">
                  <c:v>63</c:v>
                </c:pt>
                <c:pt idx="1122">
                  <c:v>63</c:v>
                </c:pt>
                <c:pt idx="1123">
                  <c:v>63</c:v>
                </c:pt>
                <c:pt idx="1124">
                  <c:v>63</c:v>
                </c:pt>
                <c:pt idx="1125">
                  <c:v>63</c:v>
                </c:pt>
                <c:pt idx="1126">
                  <c:v>63</c:v>
                </c:pt>
                <c:pt idx="1127">
                  <c:v>63</c:v>
                </c:pt>
                <c:pt idx="1128">
                  <c:v>63</c:v>
                </c:pt>
                <c:pt idx="1129">
                  <c:v>63</c:v>
                </c:pt>
                <c:pt idx="1130">
                  <c:v>63</c:v>
                </c:pt>
                <c:pt idx="1131">
                  <c:v>63</c:v>
                </c:pt>
                <c:pt idx="1132">
                  <c:v>63</c:v>
                </c:pt>
                <c:pt idx="1133">
                  <c:v>63</c:v>
                </c:pt>
                <c:pt idx="1134">
                  <c:v>63</c:v>
                </c:pt>
                <c:pt idx="1135">
                  <c:v>63</c:v>
                </c:pt>
                <c:pt idx="1136">
                  <c:v>63</c:v>
                </c:pt>
                <c:pt idx="1137">
                  <c:v>63</c:v>
                </c:pt>
                <c:pt idx="1138">
                  <c:v>63</c:v>
                </c:pt>
                <c:pt idx="1139">
                  <c:v>63</c:v>
                </c:pt>
                <c:pt idx="1140">
                  <c:v>63</c:v>
                </c:pt>
                <c:pt idx="1141">
                  <c:v>63</c:v>
                </c:pt>
                <c:pt idx="1142">
                  <c:v>63</c:v>
                </c:pt>
                <c:pt idx="1143">
                  <c:v>63</c:v>
                </c:pt>
                <c:pt idx="1144">
                  <c:v>63</c:v>
                </c:pt>
                <c:pt idx="1145">
                  <c:v>63</c:v>
                </c:pt>
                <c:pt idx="1146">
                  <c:v>63</c:v>
                </c:pt>
                <c:pt idx="1147">
                  <c:v>63</c:v>
                </c:pt>
                <c:pt idx="1148">
                  <c:v>63</c:v>
                </c:pt>
                <c:pt idx="1149">
                  <c:v>63</c:v>
                </c:pt>
                <c:pt idx="1150">
                  <c:v>63</c:v>
                </c:pt>
                <c:pt idx="1151">
                  <c:v>63</c:v>
                </c:pt>
                <c:pt idx="1152">
                  <c:v>63</c:v>
                </c:pt>
                <c:pt idx="1153">
                  <c:v>63</c:v>
                </c:pt>
                <c:pt idx="1154">
                  <c:v>63</c:v>
                </c:pt>
                <c:pt idx="1155">
                  <c:v>63</c:v>
                </c:pt>
                <c:pt idx="1156">
                  <c:v>63</c:v>
                </c:pt>
                <c:pt idx="1157">
                  <c:v>63</c:v>
                </c:pt>
                <c:pt idx="1158">
                  <c:v>63</c:v>
                </c:pt>
                <c:pt idx="1159">
                  <c:v>63</c:v>
                </c:pt>
                <c:pt idx="1160">
                  <c:v>63</c:v>
                </c:pt>
                <c:pt idx="1161">
                  <c:v>63</c:v>
                </c:pt>
                <c:pt idx="1162">
                  <c:v>63</c:v>
                </c:pt>
                <c:pt idx="1163">
                  <c:v>63</c:v>
                </c:pt>
                <c:pt idx="1164">
                  <c:v>63</c:v>
                </c:pt>
                <c:pt idx="1165">
                  <c:v>63</c:v>
                </c:pt>
                <c:pt idx="1166">
                  <c:v>63</c:v>
                </c:pt>
                <c:pt idx="1167">
                  <c:v>63</c:v>
                </c:pt>
                <c:pt idx="1168">
                  <c:v>63</c:v>
                </c:pt>
                <c:pt idx="1169">
                  <c:v>63</c:v>
                </c:pt>
                <c:pt idx="1170">
                  <c:v>63</c:v>
                </c:pt>
                <c:pt idx="1171">
                  <c:v>63</c:v>
                </c:pt>
                <c:pt idx="1172">
                  <c:v>63</c:v>
                </c:pt>
                <c:pt idx="1173">
                  <c:v>63</c:v>
                </c:pt>
                <c:pt idx="1174">
                  <c:v>63</c:v>
                </c:pt>
                <c:pt idx="1175">
                  <c:v>63</c:v>
                </c:pt>
                <c:pt idx="1176">
                  <c:v>63</c:v>
                </c:pt>
                <c:pt idx="1177">
                  <c:v>63</c:v>
                </c:pt>
                <c:pt idx="1178">
                  <c:v>63</c:v>
                </c:pt>
                <c:pt idx="1179">
                  <c:v>63</c:v>
                </c:pt>
                <c:pt idx="1180">
                  <c:v>63</c:v>
                </c:pt>
                <c:pt idx="1181">
                  <c:v>63</c:v>
                </c:pt>
                <c:pt idx="1182">
                  <c:v>63</c:v>
                </c:pt>
                <c:pt idx="1183">
                  <c:v>63</c:v>
                </c:pt>
                <c:pt idx="1184">
                  <c:v>63</c:v>
                </c:pt>
                <c:pt idx="1185">
                  <c:v>63</c:v>
                </c:pt>
                <c:pt idx="1186">
                  <c:v>63</c:v>
                </c:pt>
                <c:pt idx="1187">
                  <c:v>63</c:v>
                </c:pt>
                <c:pt idx="1188">
                  <c:v>63</c:v>
                </c:pt>
                <c:pt idx="1189">
                  <c:v>63</c:v>
                </c:pt>
                <c:pt idx="1190">
                  <c:v>63</c:v>
                </c:pt>
                <c:pt idx="1191">
                  <c:v>63</c:v>
                </c:pt>
                <c:pt idx="1192">
                  <c:v>63</c:v>
                </c:pt>
                <c:pt idx="1193">
                  <c:v>63</c:v>
                </c:pt>
                <c:pt idx="1194">
                  <c:v>63</c:v>
                </c:pt>
                <c:pt idx="1195">
                  <c:v>63</c:v>
                </c:pt>
                <c:pt idx="1196">
                  <c:v>63</c:v>
                </c:pt>
                <c:pt idx="1197">
                  <c:v>63</c:v>
                </c:pt>
                <c:pt idx="1198">
                  <c:v>63</c:v>
                </c:pt>
                <c:pt idx="1199">
                  <c:v>63</c:v>
                </c:pt>
                <c:pt idx="1200">
                  <c:v>63</c:v>
                </c:pt>
                <c:pt idx="1201">
                  <c:v>63</c:v>
                </c:pt>
                <c:pt idx="1202">
                  <c:v>63</c:v>
                </c:pt>
                <c:pt idx="1203">
                  <c:v>63</c:v>
                </c:pt>
                <c:pt idx="1204">
                  <c:v>63</c:v>
                </c:pt>
                <c:pt idx="1205">
                  <c:v>63</c:v>
                </c:pt>
                <c:pt idx="1206">
                  <c:v>63</c:v>
                </c:pt>
                <c:pt idx="1207">
                  <c:v>63</c:v>
                </c:pt>
                <c:pt idx="1208">
                  <c:v>63</c:v>
                </c:pt>
                <c:pt idx="1209">
                  <c:v>63</c:v>
                </c:pt>
                <c:pt idx="1210">
                  <c:v>63</c:v>
                </c:pt>
                <c:pt idx="1211">
                  <c:v>63</c:v>
                </c:pt>
                <c:pt idx="1212">
                  <c:v>63</c:v>
                </c:pt>
                <c:pt idx="1213">
                  <c:v>63</c:v>
                </c:pt>
                <c:pt idx="1214">
                  <c:v>63</c:v>
                </c:pt>
                <c:pt idx="1215">
                  <c:v>63</c:v>
                </c:pt>
                <c:pt idx="1216">
                  <c:v>63</c:v>
                </c:pt>
                <c:pt idx="1217">
                  <c:v>63</c:v>
                </c:pt>
                <c:pt idx="1218">
                  <c:v>63</c:v>
                </c:pt>
                <c:pt idx="1219">
                  <c:v>63</c:v>
                </c:pt>
                <c:pt idx="1220">
                  <c:v>63</c:v>
                </c:pt>
                <c:pt idx="1221">
                  <c:v>63</c:v>
                </c:pt>
                <c:pt idx="1222">
                  <c:v>63</c:v>
                </c:pt>
                <c:pt idx="1223">
                  <c:v>63</c:v>
                </c:pt>
                <c:pt idx="1224">
                  <c:v>63</c:v>
                </c:pt>
                <c:pt idx="1225">
                  <c:v>63</c:v>
                </c:pt>
                <c:pt idx="1226">
                  <c:v>63</c:v>
                </c:pt>
                <c:pt idx="1227">
                  <c:v>63</c:v>
                </c:pt>
                <c:pt idx="1228">
                  <c:v>63</c:v>
                </c:pt>
                <c:pt idx="1229">
                  <c:v>63</c:v>
                </c:pt>
                <c:pt idx="1230">
                  <c:v>63</c:v>
                </c:pt>
                <c:pt idx="1231">
                  <c:v>63</c:v>
                </c:pt>
                <c:pt idx="1232">
                  <c:v>63</c:v>
                </c:pt>
                <c:pt idx="1233">
                  <c:v>63</c:v>
                </c:pt>
                <c:pt idx="1234">
                  <c:v>63</c:v>
                </c:pt>
                <c:pt idx="1235">
                  <c:v>63</c:v>
                </c:pt>
                <c:pt idx="1236">
                  <c:v>63</c:v>
                </c:pt>
                <c:pt idx="1237">
                  <c:v>63</c:v>
                </c:pt>
                <c:pt idx="1238">
                  <c:v>63</c:v>
                </c:pt>
                <c:pt idx="1239">
                  <c:v>63</c:v>
                </c:pt>
                <c:pt idx="1240">
                  <c:v>63</c:v>
                </c:pt>
                <c:pt idx="1241">
                  <c:v>63</c:v>
                </c:pt>
                <c:pt idx="1242">
                  <c:v>63</c:v>
                </c:pt>
                <c:pt idx="1243">
                  <c:v>63</c:v>
                </c:pt>
                <c:pt idx="1244">
                  <c:v>63</c:v>
                </c:pt>
                <c:pt idx="1245">
                  <c:v>63</c:v>
                </c:pt>
                <c:pt idx="1246">
                  <c:v>63</c:v>
                </c:pt>
                <c:pt idx="1247">
                  <c:v>63</c:v>
                </c:pt>
                <c:pt idx="1248">
                  <c:v>63</c:v>
                </c:pt>
                <c:pt idx="1249">
                  <c:v>63</c:v>
                </c:pt>
                <c:pt idx="1250">
                  <c:v>63</c:v>
                </c:pt>
                <c:pt idx="1251">
                  <c:v>63</c:v>
                </c:pt>
                <c:pt idx="1252">
                  <c:v>63</c:v>
                </c:pt>
                <c:pt idx="1253">
                  <c:v>63</c:v>
                </c:pt>
                <c:pt idx="1254">
                  <c:v>63</c:v>
                </c:pt>
                <c:pt idx="1255">
                  <c:v>63</c:v>
                </c:pt>
                <c:pt idx="1256">
                  <c:v>63</c:v>
                </c:pt>
                <c:pt idx="1257">
                  <c:v>63</c:v>
                </c:pt>
                <c:pt idx="1258">
                  <c:v>63</c:v>
                </c:pt>
                <c:pt idx="1259">
                  <c:v>63</c:v>
                </c:pt>
                <c:pt idx="1260">
                  <c:v>63</c:v>
                </c:pt>
                <c:pt idx="1261">
                  <c:v>63</c:v>
                </c:pt>
                <c:pt idx="1262">
                  <c:v>63</c:v>
                </c:pt>
                <c:pt idx="1263">
                  <c:v>63</c:v>
                </c:pt>
                <c:pt idx="1264">
                  <c:v>63</c:v>
                </c:pt>
                <c:pt idx="1265">
                  <c:v>63</c:v>
                </c:pt>
                <c:pt idx="1266">
                  <c:v>63</c:v>
                </c:pt>
                <c:pt idx="1267">
                  <c:v>63</c:v>
                </c:pt>
                <c:pt idx="1268">
                  <c:v>63</c:v>
                </c:pt>
                <c:pt idx="1269">
                  <c:v>63</c:v>
                </c:pt>
                <c:pt idx="1270">
                  <c:v>63</c:v>
                </c:pt>
                <c:pt idx="1271">
                  <c:v>63</c:v>
                </c:pt>
                <c:pt idx="1272">
                  <c:v>63</c:v>
                </c:pt>
                <c:pt idx="1273">
                  <c:v>63</c:v>
                </c:pt>
                <c:pt idx="1274">
                  <c:v>63</c:v>
                </c:pt>
                <c:pt idx="1275">
                  <c:v>63</c:v>
                </c:pt>
                <c:pt idx="1276">
                  <c:v>63</c:v>
                </c:pt>
                <c:pt idx="1277">
                  <c:v>63</c:v>
                </c:pt>
                <c:pt idx="1278">
                  <c:v>63</c:v>
                </c:pt>
                <c:pt idx="1279">
                  <c:v>63</c:v>
                </c:pt>
                <c:pt idx="1280">
                  <c:v>63</c:v>
                </c:pt>
                <c:pt idx="1281">
                  <c:v>63</c:v>
                </c:pt>
                <c:pt idx="1282">
                  <c:v>63</c:v>
                </c:pt>
                <c:pt idx="1283">
                  <c:v>63</c:v>
                </c:pt>
                <c:pt idx="1284">
                  <c:v>63</c:v>
                </c:pt>
                <c:pt idx="1285">
                  <c:v>63</c:v>
                </c:pt>
                <c:pt idx="1286">
                  <c:v>63</c:v>
                </c:pt>
                <c:pt idx="1287">
                  <c:v>63</c:v>
                </c:pt>
                <c:pt idx="1288">
                  <c:v>63</c:v>
                </c:pt>
                <c:pt idx="1289">
                  <c:v>63</c:v>
                </c:pt>
                <c:pt idx="1290">
                  <c:v>63</c:v>
                </c:pt>
                <c:pt idx="1291">
                  <c:v>63</c:v>
                </c:pt>
                <c:pt idx="1292">
                  <c:v>63</c:v>
                </c:pt>
                <c:pt idx="1293">
                  <c:v>63</c:v>
                </c:pt>
                <c:pt idx="1294">
                  <c:v>63</c:v>
                </c:pt>
                <c:pt idx="1295">
                  <c:v>63</c:v>
                </c:pt>
                <c:pt idx="1296">
                  <c:v>63</c:v>
                </c:pt>
                <c:pt idx="1297">
                  <c:v>63</c:v>
                </c:pt>
                <c:pt idx="1298">
                  <c:v>63</c:v>
                </c:pt>
                <c:pt idx="1299">
                  <c:v>63</c:v>
                </c:pt>
                <c:pt idx="1300">
                  <c:v>63</c:v>
                </c:pt>
                <c:pt idx="1301">
                  <c:v>63</c:v>
                </c:pt>
                <c:pt idx="1302">
                  <c:v>63</c:v>
                </c:pt>
                <c:pt idx="1303">
                  <c:v>63</c:v>
                </c:pt>
                <c:pt idx="1304">
                  <c:v>63</c:v>
                </c:pt>
                <c:pt idx="1305">
                  <c:v>63</c:v>
                </c:pt>
                <c:pt idx="1306">
                  <c:v>63</c:v>
                </c:pt>
                <c:pt idx="1307">
                  <c:v>63</c:v>
                </c:pt>
                <c:pt idx="1308">
                  <c:v>63</c:v>
                </c:pt>
                <c:pt idx="1309">
                  <c:v>63</c:v>
                </c:pt>
                <c:pt idx="1310">
                  <c:v>63</c:v>
                </c:pt>
                <c:pt idx="1311">
                  <c:v>63</c:v>
                </c:pt>
                <c:pt idx="1312">
                  <c:v>63</c:v>
                </c:pt>
                <c:pt idx="1313">
                  <c:v>63</c:v>
                </c:pt>
                <c:pt idx="1314">
                  <c:v>63</c:v>
                </c:pt>
                <c:pt idx="1315">
                  <c:v>63</c:v>
                </c:pt>
                <c:pt idx="1316">
                  <c:v>63</c:v>
                </c:pt>
                <c:pt idx="1317">
                  <c:v>63</c:v>
                </c:pt>
                <c:pt idx="1318">
                  <c:v>63</c:v>
                </c:pt>
                <c:pt idx="1319">
                  <c:v>63</c:v>
                </c:pt>
                <c:pt idx="1320">
                  <c:v>63</c:v>
                </c:pt>
                <c:pt idx="1321">
                  <c:v>63</c:v>
                </c:pt>
                <c:pt idx="1322">
                  <c:v>63</c:v>
                </c:pt>
                <c:pt idx="1323">
                  <c:v>63</c:v>
                </c:pt>
                <c:pt idx="1324">
                  <c:v>63</c:v>
                </c:pt>
                <c:pt idx="1325">
                  <c:v>63</c:v>
                </c:pt>
                <c:pt idx="1326">
                  <c:v>63</c:v>
                </c:pt>
                <c:pt idx="1327">
                  <c:v>63</c:v>
                </c:pt>
                <c:pt idx="1328">
                  <c:v>63</c:v>
                </c:pt>
                <c:pt idx="1329">
                  <c:v>63</c:v>
                </c:pt>
                <c:pt idx="1330">
                  <c:v>63</c:v>
                </c:pt>
                <c:pt idx="1331">
                  <c:v>63</c:v>
                </c:pt>
                <c:pt idx="1332">
                  <c:v>63</c:v>
                </c:pt>
                <c:pt idx="1333">
                  <c:v>63</c:v>
                </c:pt>
                <c:pt idx="1334">
                  <c:v>63</c:v>
                </c:pt>
                <c:pt idx="1335">
                  <c:v>63</c:v>
                </c:pt>
                <c:pt idx="1336">
                  <c:v>63</c:v>
                </c:pt>
                <c:pt idx="1337">
                  <c:v>63</c:v>
                </c:pt>
                <c:pt idx="1338">
                  <c:v>63</c:v>
                </c:pt>
                <c:pt idx="1339">
                  <c:v>63</c:v>
                </c:pt>
                <c:pt idx="1340">
                  <c:v>63</c:v>
                </c:pt>
                <c:pt idx="1341">
                  <c:v>63</c:v>
                </c:pt>
                <c:pt idx="1342">
                  <c:v>63</c:v>
                </c:pt>
                <c:pt idx="1343">
                  <c:v>63</c:v>
                </c:pt>
                <c:pt idx="1344">
                  <c:v>63</c:v>
                </c:pt>
                <c:pt idx="1345">
                  <c:v>63</c:v>
                </c:pt>
                <c:pt idx="1346">
                  <c:v>63</c:v>
                </c:pt>
                <c:pt idx="1347">
                  <c:v>63</c:v>
                </c:pt>
                <c:pt idx="1348">
                  <c:v>63</c:v>
                </c:pt>
                <c:pt idx="1349">
                  <c:v>63</c:v>
                </c:pt>
                <c:pt idx="1350">
                  <c:v>63</c:v>
                </c:pt>
                <c:pt idx="1351">
                  <c:v>63</c:v>
                </c:pt>
                <c:pt idx="1352">
                  <c:v>63</c:v>
                </c:pt>
                <c:pt idx="1353">
                  <c:v>63</c:v>
                </c:pt>
                <c:pt idx="1354">
                  <c:v>63</c:v>
                </c:pt>
                <c:pt idx="1355">
                  <c:v>63</c:v>
                </c:pt>
                <c:pt idx="1356">
                  <c:v>63</c:v>
                </c:pt>
                <c:pt idx="1357">
                  <c:v>63</c:v>
                </c:pt>
                <c:pt idx="1358">
                  <c:v>63</c:v>
                </c:pt>
                <c:pt idx="1359">
                  <c:v>63</c:v>
                </c:pt>
                <c:pt idx="1360">
                  <c:v>63</c:v>
                </c:pt>
                <c:pt idx="1361">
                  <c:v>63</c:v>
                </c:pt>
                <c:pt idx="1362">
                  <c:v>63</c:v>
                </c:pt>
                <c:pt idx="1363">
                  <c:v>63</c:v>
                </c:pt>
                <c:pt idx="1364">
                  <c:v>63</c:v>
                </c:pt>
                <c:pt idx="1365">
                  <c:v>63</c:v>
                </c:pt>
                <c:pt idx="1366">
                  <c:v>63</c:v>
                </c:pt>
                <c:pt idx="1367">
                  <c:v>63</c:v>
                </c:pt>
                <c:pt idx="1368">
                  <c:v>63</c:v>
                </c:pt>
                <c:pt idx="1369">
                  <c:v>63</c:v>
                </c:pt>
                <c:pt idx="1370">
                  <c:v>63</c:v>
                </c:pt>
                <c:pt idx="1371">
                  <c:v>63</c:v>
                </c:pt>
                <c:pt idx="1372">
                  <c:v>63</c:v>
                </c:pt>
                <c:pt idx="1373">
                  <c:v>63</c:v>
                </c:pt>
                <c:pt idx="1374">
                  <c:v>63</c:v>
                </c:pt>
                <c:pt idx="1375">
                  <c:v>63</c:v>
                </c:pt>
                <c:pt idx="1376">
                  <c:v>63</c:v>
                </c:pt>
                <c:pt idx="1377">
                  <c:v>63</c:v>
                </c:pt>
                <c:pt idx="1378">
                  <c:v>63</c:v>
                </c:pt>
                <c:pt idx="1379">
                  <c:v>63</c:v>
                </c:pt>
                <c:pt idx="1380">
                  <c:v>63</c:v>
                </c:pt>
                <c:pt idx="1381">
                  <c:v>63</c:v>
                </c:pt>
                <c:pt idx="1382">
                  <c:v>63</c:v>
                </c:pt>
                <c:pt idx="1383">
                  <c:v>63</c:v>
                </c:pt>
                <c:pt idx="1384">
                  <c:v>63</c:v>
                </c:pt>
                <c:pt idx="1385">
                  <c:v>63</c:v>
                </c:pt>
                <c:pt idx="1386">
                  <c:v>63</c:v>
                </c:pt>
                <c:pt idx="1387">
                  <c:v>63</c:v>
                </c:pt>
                <c:pt idx="1388">
                  <c:v>63</c:v>
                </c:pt>
                <c:pt idx="1389">
                  <c:v>63</c:v>
                </c:pt>
                <c:pt idx="1390">
                  <c:v>63</c:v>
                </c:pt>
                <c:pt idx="1391">
                  <c:v>63</c:v>
                </c:pt>
                <c:pt idx="1392">
                  <c:v>63</c:v>
                </c:pt>
                <c:pt idx="1393">
                  <c:v>63</c:v>
                </c:pt>
                <c:pt idx="1394">
                  <c:v>63</c:v>
                </c:pt>
                <c:pt idx="1395">
                  <c:v>63</c:v>
                </c:pt>
                <c:pt idx="1396">
                  <c:v>63</c:v>
                </c:pt>
                <c:pt idx="1397">
                  <c:v>63</c:v>
                </c:pt>
                <c:pt idx="1398">
                  <c:v>63</c:v>
                </c:pt>
                <c:pt idx="1399">
                  <c:v>63</c:v>
                </c:pt>
                <c:pt idx="1400">
                  <c:v>63</c:v>
                </c:pt>
                <c:pt idx="1401">
                  <c:v>63</c:v>
                </c:pt>
                <c:pt idx="1402">
                  <c:v>63</c:v>
                </c:pt>
                <c:pt idx="1403">
                  <c:v>63</c:v>
                </c:pt>
                <c:pt idx="1404">
                  <c:v>63</c:v>
                </c:pt>
                <c:pt idx="1405">
                  <c:v>63</c:v>
                </c:pt>
                <c:pt idx="1406">
                  <c:v>63</c:v>
                </c:pt>
                <c:pt idx="1407">
                  <c:v>63</c:v>
                </c:pt>
                <c:pt idx="1408">
                  <c:v>63</c:v>
                </c:pt>
                <c:pt idx="1409">
                  <c:v>63</c:v>
                </c:pt>
                <c:pt idx="1410">
                  <c:v>63</c:v>
                </c:pt>
                <c:pt idx="1411">
                  <c:v>63</c:v>
                </c:pt>
                <c:pt idx="1412">
                  <c:v>63</c:v>
                </c:pt>
                <c:pt idx="1413">
                  <c:v>63</c:v>
                </c:pt>
                <c:pt idx="1414">
                  <c:v>63</c:v>
                </c:pt>
                <c:pt idx="1415">
                  <c:v>63</c:v>
                </c:pt>
                <c:pt idx="1416">
                  <c:v>63</c:v>
                </c:pt>
                <c:pt idx="1417">
                  <c:v>63</c:v>
                </c:pt>
                <c:pt idx="1418">
                  <c:v>63</c:v>
                </c:pt>
                <c:pt idx="1419">
                  <c:v>63</c:v>
                </c:pt>
                <c:pt idx="1420">
                  <c:v>63</c:v>
                </c:pt>
                <c:pt idx="1421">
                  <c:v>63</c:v>
                </c:pt>
                <c:pt idx="1422">
                  <c:v>63</c:v>
                </c:pt>
                <c:pt idx="1423">
                  <c:v>63</c:v>
                </c:pt>
                <c:pt idx="1424">
                  <c:v>63</c:v>
                </c:pt>
                <c:pt idx="1425">
                  <c:v>63</c:v>
                </c:pt>
                <c:pt idx="1426">
                  <c:v>63</c:v>
                </c:pt>
                <c:pt idx="1427">
                  <c:v>63</c:v>
                </c:pt>
                <c:pt idx="1428">
                  <c:v>63</c:v>
                </c:pt>
                <c:pt idx="1429">
                  <c:v>63</c:v>
                </c:pt>
                <c:pt idx="1430">
                  <c:v>63</c:v>
                </c:pt>
                <c:pt idx="1431">
                  <c:v>63</c:v>
                </c:pt>
                <c:pt idx="1432">
                  <c:v>63</c:v>
                </c:pt>
                <c:pt idx="1433">
                  <c:v>63</c:v>
                </c:pt>
                <c:pt idx="1434">
                  <c:v>63</c:v>
                </c:pt>
                <c:pt idx="1435">
                  <c:v>63</c:v>
                </c:pt>
                <c:pt idx="1436">
                  <c:v>63</c:v>
                </c:pt>
                <c:pt idx="1437">
                  <c:v>63</c:v>
                </c:pt>
                <c:pt idx="1438">
                  <c:v>63</c:v>
                </c:pt>
                <c:pt idx="1439">
                  <c:v>63</c:v>
                </c:pt>
                <c:pt idx="1440">
                  <c:v>63</c:v>
                </c:pt>
                <c:pt idx="1441">
                  <c:v>63</c:v>
                </c:pt>
                <c:pt idx="1442">
                  <c:v>63</c:v>
                </c:pt>
                <c:pt idx="1443">
                  <c:v>63</c:v>
                </c:pt>
                <c:pt idx="1444">
                  <c:v>63</c:v>
                </c:pt>
                <c:pt idx="1445">
                  <c:v>63</c:v>
                </c:pt>
                <c:pt idx="1446">
                  <c:v>63</c:v>
                </c:pt>
                <c:pt idx="1447">
                  <c:v>63</c:v>
                </c:pt>
                <c:pt idx="1448">
                  <c:v>63</c:v>
                </c:pt>
                <c:pt idx="1449">
                  <c:v>63</c:v>
                </c:pt>
                <c:pt idx="1450">
                  <c:v>63</c:v>
                </c:pt>
                <c:pt idx="1451">
                  <c:v>63</c:v>
                </c:pt>
                <c:pt idx="1452">
                  <c:v>63</c:v>
                </c:pt>
                <c:pt idx="1453">
                  <c:v>63</c:v>
                </c:pt>
                <c:pt idx="1454">
                  <c:v>63</c:v>
                </c:pt>
                <c:pt idx="1455">
                  <c:v>63</c:v>
                </c:pt>
                <c:pt idx="1456">
                  <c:v>63</c:v>
                </c:pt>
                <c:pt idx="1457">
                  <c:v>63</c:v>
                </c:pt>
                <c:pt idx="1458">
                  <c:v>63</c:v>
                </c:pt>
                <c:pt idx="1459">
                  <c:v>63</c:v>
                </c:pt>
                <c:pt idx="1460">
                  <c:v>63</c:v>
                </c:pt>
                <c:pt idx="1461">
                  <c:v>63</c:v>
                </c:pt>
                <c:pt idx="1462">
                  <c:v>63</c:v>
                </c:pt>
                <c:pt idx="1463">
                  <c:v>63</c:v>
                </c:pt>
                <c:pt idx="1464">
                  <c:v>63</c:v>
                </c:pt>
                <c:pt idx="1465">
                  <c:v>63</c:v>
                </c:pt>
                <c:pt idx="1466">
                  <c:v>63</c:v>
                </c:pt>
                <c:pt idx="1467">
                  <c:v>63</c:v>
                </c:pt>
                <c:pt idx="1468">
                  <c:v>63</c:v>
                </c:pt>
                <c:pt idx="1469">
                  <c:v>63</c:v>
                </c:pt>
                <c:pt idx="1470">
                  <c:v>63</c:v>
                </c:pt>
                <c:pt idx="1471">
                  <c:v>63</c:v>
                </c:pt>
                <c:pt idx="1472">
                  <c:v>63</c:v>
                </c:pt>
                <c:pt idx="1473">
                  <c:v>63</c:v>
                </c:pt>
                <c:pt idx="1474">
                  <c:v>63</c:v>
                </c:pt>
                <c:pt idx="1475">
                  <c:v>63</c:v>
                </c:pt>
                <c:pt idx="1476">
                  <c:v>63</c:v>
                </c:pt>
                <c:pt idx="1477">
                  <c:v>63</c:v>
                </c:pt>
                <c:pt idx="1478">
                  <c:v>63</c:v>
                </c:pt>
                <c:pt idx="1479">
                  <c:v>63</c:v>
                </c:pt>
                <c:pt idx="1480">
                  <c:v>63</c:v>
                </c:pt>
                <c:pt idx="1481">
                  <c:v>63</c:v>
                </c:pt>
                <c:pt idx="1482">
                  <c:v>63</c:v>
                </c:pt>
                <c:pt idx="1483">
                  <c:v>63</c:v>
                </c:pt>
                <c:pt idx="1484">
                  <c:v>63</c:v>
                </c:pt>
                <c:pt idx="1485">
                  <c:v>63</c:v>
                </c:pt>
                <c:pt idx="1486">
                  <c:v>63</c:v>
                </c:pt>
                <c:pt idx="1487">
                  <c:v>63</c:v>
                </c:pt>
                <c:pt idx="1488">
                  <c:v>63</c:v>
                </c:pt>
                <c:pt idx="1489">
                  <c:v>63</c:v>
                </c:pt>
                <c:pt idx="1490">
                  <c:v>63</c:v>
                </c:pt>
                <c:pt idx="1491">
                  <c:v>63</c:v>
                </c:pt>
                <c:pt idx="1492">
                  <c:v>63</c:v>
                </c:pt>
                <c:pt idx="1493">
                  <c:v>63</c:v>
                </c:pt>
                <c:pt idx="1494">
                  <c:v>63</c:v>
                </c:pt>
                <c:pt idx="1495">
                  <c:v>63</c:v>
                </c:pt>
                <c:pt idx="1496">
                  <c:v>63</c:v>
                </c:pt>
                <c:pt idx="1497">
                  <c:v>63</c:v>
                </c:pt>
                <c:pt idx="1498">
                  <c:v>63</c:v>
                </c:pt>
                <c:pt idx="1499">
                  <c:v>63</c:v>
                </c:pt>
                <c:pt idx="1500">
                  <c:v>63</c:v>
                </c:pt>
                <c:pt idx="1501">
                  <c:v>63</c:v>
                </c:pt>
                <c:pt idx="1502">
                  <c:v>63</c:v>
                </c:pt>
                <c:pt idx="1503">
                  <c:v>63</c:v>
                </c:pt>
                <c:pt idx="1504">
                  <c:v>63</c:v>
                </c:pt>
                <c:pt idx="1505">
                  <c:v>63</c:v>
                </c:pt>
                <c:pt idx="1506">
                  <c:v>63</c:v>
                </c:pt>
                <c:pt idx="1507">
                  <c:v>63</c:v>
                </c:pt>
                <c:pt idx="1508">
                  <c:v>63</c:v>
                </c:pt>
                <c:pt idx="1509">
                  <c:v>63</c:v>
                </c:pt>
                <c:pt idx="1510">
                  <c:v>63</c:v>
                </c:pt>
                <c:pt idx="1511">
                  <c:v>63</c:v>
                </c:pt>
                <c:pt idx="1512">
                  <c:v>63</c:v>
                </c:pt>
                <c:pt idx="1513">
                  <c:v>63</c:v>
                </c:pt>
                <c:pt idx="1514">
                  <c:v>63</c:v>
                </c:pt>
                <c:pt idx="1515">
                  <c:v>63</c:v>
                </c:pt>
                <c:pt idx="1516">
                  <c:v>63</c:v>
                </c:pt>
                <c:pt idx="1517">
                  <c:v>63</c:v>
                </c:pt>
                <c:pt idx="1518">
                  <c:v>63</c:v>
                </c:pt>
                <c:pt idx="1519">
                  <c:v>63</c:v>
                </c:pt>
                <c:pt idx="1520">
                  <c:v>63</c:v>
                </c:pt>
                <c:pt idx="1521">
                  <c:v>63</c:v>
                </c:pt>
                <c:pt idx="1522">
                  <c:v>63</c:v>
                </c:pt>
                <c:pt idx="1523">
                  <c:v>63</c:v>
                </c:pt>
                <c:pt idx="1524">
                  <c:v>63</c:v>
                </c:pt>
                <c:pt idx="1525">
                  <c:v>63</c:v>
                </c:pt>
                <c:pt idx="1526">
                  <c:v>63</c:v>
                </c:pt>
                <c:pt idx="1527">
                  <c:v>63</c:v>
                </c:pt>
                <c:pt idx="1528">
                  <c:v>63</c:v>
                </c:pt>
                <c:pt idx="1529">
                  <c:v>63</c:v>
                </c:pt>
                <c:pt idx="1530">
                  <c:v>63</c:v>
                </c:pt>
                <c:pt idx="1531">
                  <c:v>63</c:v>
                </c:pt>
                <c:pt idx="1532">
                  <c:v>63</c:v>
                </c:pt>
                <c:pt idx="1533">
                  <c:v>63</c:v>
                </c:pt>
                <c:pt idx="1534">
                  <c:v>63</c:v>
                </c:pt>
                <c:pt idx="1535">
                  <c:v>63</c:v>
                </c:pt>
                <c:pt idx="1536">
                  <c:v>63</c:v>
                </c:pt>
                <c:pt idx="1537">
                  <c:v>63</c:v>
                </c:pt>
                <c:pt idx="1538">
                  <c:v>63</c:v>
                </c:pt>
                <c:pt idx="1539">
                  <c:v>63</c:v>
                </c:pt>
                <c:pt idx="1540">
                  <c:v>63</c:v>
                </c:pt>
                <c:pt idx="1541">
                  <c:v>63</c:v>
                </c:pt>
                <c:pt idx="1542">
                  <c:v>63</c:v>
                </c:pt>
                <c:pt idx="1543">
                  <c:v>63</c:v>
                </c:pt>
                <c:pt idx="1544">
                  <c:v>63</c:v>
                </c:pt>
                <c:pt idx="1545">
                  <c:v>63</c:v>
                </c:pt>
                <c:pt idx="1546">
                  <c:v>63</c:v>
                </c:pt>
                <c:pt idx="1547">
                  <c:v>63</c:v>
                </c:pt>
                <c:pt idx="1548">
                  <c:v>63</c:v>
                </c:pt>
                <c:pt idx="1549">
                  <c:v>63</c:v>
                </c:pt>
                <c:pt idx="1550">
                  <c:v>63</c:v>
                </c:pt>
                <c:pt idx="1551">
                  <c:v>63</c:v>
                </c:pt>
                <c:pt idx="1552">
                  <c:v>63</c:v>
                </c:pt>
                <c:pt idx="1553">
                  <c:v>63</c:v>
                </c:pt>
                <c:pt idx="1554">
                  <c:v>63</c:v>
                </c:pt>
                <c:pt idx="1555">
                  <c:v>63</c:v>
                </c:pt>
                <c:pt idx="1556">
                  <c:v>63</c:v>
                </c:pt>
                <c:pt idx="1557">
                  <c:v>63</c:v>
                </c:pt>
                <c:pt idx="1558">
                  <c:v>63</c:v>
                </c:pt>
                <c:pt idx="1559">
                  <c:v>63</c:v>
                </c:pt>
                <c:pt idx="1560">
                  <c:v>63</c:v>
                </c:pt>
                <c:pt idx="1561">
                  <c:v>63</c:v>
                </c:pt>
                <c:pt idx="1562">
                  <c:v>63</c:v>
                </c:pt>
                <c:pt idx="1563">
                  <c:v>63</c:v>
                </c:pt>
                <c:pt idx="1564">
                  <c:v>63</c:v>
                </c:pt>
                <c:pt idx="1565">
                  <c:v>63</c:v>
                </c:pt>
                <c:pt idx="1566">
                  <c:v>63</c:v>
                </c:pt>
                <c:pt idx="1567">
                  <c:v>63</c:v>
                </c:pt>
                <c:pt idx="1568">
                  <c:v>63</c:v>
                </c:pt>
                <c:pt idx="1569">
                  <c:v>63</c:v>
                </c:pt>
                <c:pt idx="1570">
                  <c:v>63</c:v>
                </c:pt>
                <c:pt idx="1571">
                  <c:v>63</c:v>
                </c:pt>
                <c:pt idx="1572">
                  <c:v>63</c:v>
                </c:pt>
                <c:pt idx="1573">
                  <c:v>63</c:v>
                </c:pt>
                <c:pt idx="1574">
                  <c:v>63</c:v>
                </c:pt>
                <c:pt idx="1575">
                  <c:v>63</c:v>
                </c:pt>
                <c:pt idx="1576">
                  <c:v>63</c:v>
                </c:pt>
                <c:pt idx="1577">
                  <c:v>63</c:v>
                </c:pt>
                <c:pt idx="1578">
                  <c:v>63</c:v>
                </c:pt>
                <c:pt idx="1579">
                  <c:v>63</c:v>
                </c:pt>
                <c:pt idx="1580">
                  <c:v>63</c:v>
                </c:pt>
                <c:pt idx="1581">
                  <c:v>63</c:v>
                </c:pt>
                <c:pt idx="1582">
                  <c:v>63</c:v>
                </c:pt>
                <c:pt idx="1583">
                  <c:v>63</c:v>
                </c:pt>
                <c:pt idx="1584">
                  <c:v>63</c:v>
                </c:pt>
                <c:pt idx="1585">
                  <c:v>63</c:v>
                </c:pt>
                <c:pt idx="1586">
                  <c:v>63</c:v>
                </c:pt>
                <c:pt idx="1587">
                  <c:v>63</c:v>
                </c:pt>
                <c:pt idx="1588">
                  <c:v>63</c:v>
                </c:pt>
                <c:pt idx="1589">
                  <c:v>63</c:v>
                </c:pt>
                <c:pt idx="1590">
                  <c:v>63</c:v>
                </c:pt>
                <c:pt idx="1591">
                  <c:v>63</c:v>
                </c:pt>
                <c:pt idx="1592">
                  <c:v>63</c:v>
                </c:pt>
                <c:pt idx="1593">
                  <c:v>63</c:v>
                </c:pt>
                <c:pt idx="1594">
                  <c:v>63</c:v>
                </c:pt>
                <c:pt idx="1595">
                  <c:v>63</c:v>
                </c:pt>
                <c:pt idx="1596">
                  <c:v>63</c:v>
                </c:pt>
                <c:pt idx="1597">
                  <c:v>63</c:v>
                </c:pt>
                <c:pt idx="1598">
                  <c:v>63</c:v>
                </c:pt>
                <c:pt idx="1599">
                  <c:v>63</c:v>
                </c:pt>
                <c:pt idx="1600">
                  <c:v>63</c:v>
                </c:pt>
                <c:pt idx="1601">
                  <c:v>63</c:v>
                </c:pt>
                <c:pt idx="1602">
                  <c:v>63</c:v>
                </c:pt>
                <c:pt idx="1603">
                  <c:v>63</c:v>
                </c:pt>
                <c:pt idx="1604">
                  <c:v>63</c:v>
                </c:pt>
                <c:pt idx="1605">
                  <c:v>63</c:v>
                </c:pt>
                <c:pt idx="1606">
                  <c:v>63</c:v>
                </c:pt>
                <c:pt idx="1607">
                  <c:v>63</c:v>
                </c:pt>
                <c:pt idx="1608">
                  <c:v>63</c:v>
                </c:pt>
                <c:pt idx="1609">
                  <c:v>63</c:v>
                </c:pt>
                <c:pt idx="1610">
                  <c:v>63</c:v>
                </c:pt>
                <c:pt idx="1611">
                  <c:v>63</c:v>
                </c:pt>
                <c:pt idx="1612">
                  <c:v>63</c:v>
                </c:pt>
                <c:pt idx="1613">
                  <c:v>63</c:v>
                </c:pt>
                <c:pt idx="1614">
                  <c:v>63</c:v>
                </c:pt>
                <c:pt idx="1615">
                  <c:v>63</c:v>
                </c:pt>
                <c:pt idx="1616">
                  <c:v>63</c:v>
                </c:pt>
                <c:pt idx="1617">
                  <c:v>63</c:v>
                </c:pt>
                <c:pt idx="1618">
                  <c:v>63</c:v>
                </c:pt>
                <c:pt idx="1619">
                  <c:v>63</c:v>
                </c:pt>
                <c:pt idx="1620">
                  <c:v>63</c:v>
                </c:pt>
                <c:pt idx="1621">
                  <c:v>63</c:v>
                </c:pt>
                <c:pt idx="1622">
                  <c:v>63</c:v>
                </c:pt>
                <c:pt idx="1623">
                  <c:v>63</c:v>
                </c:pt>
                <c:pt idx="1624">
                  <c:v>63</c:v>
                </c:pt>
                <c:pt idx="1625">
                  <c:v>63</c:v>
                </c:pt>
                <c:pt idx="1626">
                  <c:v>63</c:v>
                </c:pt>
                <c:pt idx="1627">
                  <c:v>63</c:v>
                </c:pt>
                <c:pt idx="1628">
                  <c:v>63</c:v>
                </c:pt>
                <c:pt idx="1629">
                  <c:v>63</c:v>
                </c:pt>
                <c:pt idx="1630">
                  <c:v>63</c:v>
                </c:pt>
                <c:pt idx="1631">
                  <c:v>63</c:v>
                </c:pt>
                <c:pt idx="1632">
                  <c:v>63</c:v>
                </c:pt>
                <c:pt idx="1633">
                  <c:v>63</c:v>
                </c:pt>
                <c:pt idx="1634">
                  <c:v>63</c:v>
                </c:pt>
                <c:pt idx="1635">
                  <c:v>63</c:v>
                </c:pt>
                <c:pt idx="1636">
                  <c:v>63</c:v>
                </c:pt>
                <c:pt idx="1637">
                  <c:v>63</c:v>
                </c:pt>
                <c:pt idx="1638">
                  <c:v>63</c:v>
                </c:pt>
                <c:pt idx="1639">
                  <c:v>63</c:v>
                </c:pt>
                <c:pt idx="1640">
                  <c:v>63</c:v>
                </c:pt>
                <c:pt idx="1641">
                  <c:v>63</c:v>
                </c:pt>
                <c:pt idx="1642">
                  <c:v>63</c:v>
                </c:pt>
                <c:pt idx="1643">
                  <c:v>63</c:v>
                </c:pt>
                <c:pt idx="1644">
                  <c:v>63</c:v>
                </c:pt>
                <c:pt idx="1645">
                  <c:v>63</c:v>
                </c:pt>
                <c:pt idx="1646">
                  <c:v>63</c:v>
                </c:pt>
                <c:pt idx="1647">
                  <c:v>63</c:v>
                </c:pt>
                <c:pt idx="1648">
                  <c:v>63</c:v>
                </c:pt>
                <c:pt idx="1649">
                  <c:v>63</c:v>
                </c:pt>
                <c:pt idx="1650">
                  <c:v>63</c:v>
                </c:pt>
                <c:pt idx="1651">
                  <c:v>63</c:v>
                </c:pt>
                <c:pt idx="1652">
                  <c:v>63</c:v>
                </c:pt>
                <c:pt idx="1653">
                  <c:v>63</c:v>
                </c:pt>
                <c:pt idx="1654">
                  <c:v>63</c:v>
                </c:pt>
                <c:pt idx="1655">
                  <c:v>63</c:v>
                </c:pt>
                <c:pt idx="1656">
                  <c:v>63</c:v>
                </c:pt>
                <c:pt idx="1657">
                  <c:v>63</c:v>
                </c:pt>
                <c:pt idx="1658">
                  <c:v>63</c:v>
                </c:pt>
                <c:pt idx="1659">
                  <c:v>63</c:v>
                </c:pt>
                <c:pt idx="1660">
                  <c:v>63</c:v>
                </c:pt>
                <c:pt idx="1661">
                  <c:v>63</c:v>
                </c:pt>
                <c:pt idx="1662">
                  <c:v>63</c:v>
                </c:pt>
                <c:pt idx="1663">
                  <c:v>63</c:v>
                </c:pt>
                <c:pt idx="1664">
                  <c:v>63</c:v>
                </c:pt>
                <c:pt idx="1665">
                  <c:v>63</c:v>
                </c:pt>
                <c:pt idx="1666">
                  <c:v>63</c:v>
                </c:pt>
                <c:pt idx="1667">
                  <c:v>63</c:v>
                </c:pt>
                <c:pt idx="1668">
                  <c:v>63</c:v>
                </c:pt>
                <c:pt idx="1669">
                  <c:v>63</c:v>
                </c:pt>
                <c:pt idx="1670">
                  <c:v>63</c:v>
                </c:pt>
                <c:pt idx="1671">
                  <c:v>63</c:v>
                </c:pt>
                <c:pt idx="1672">
                  <c:v>63</c:v>
                </c:pt>
                <c:pt idx="1673">
                  <c:v>63</c:v>
                </c:pt>
                <c:pt idx="1674">
                  <c:v>63</c:v>
                </c:pt>
                <c:pt idx="1675">
                  <c:v>63</c:v>
                </c:pt>
                <c:pt idx="1676">
                  <c:v>63</c:v>
                </c:pt>
                <c:pt idx="1677">
                  <c:v>63</c:v>
                </c:pt>
                <c:pt idx="1678">
                  <c:v>63</c:v>
                </c:pt>
                <c:pt idx="1679">
                  <c:v>63</c:v>
                </c:pt>
                <c:pt idx="1680">
                  <c:v>63</c:v>
                </c:pt>
                <c:pt idx="1681">
                  <c:v>63</c:v>
                </c:pt>
                <c:pt idx="1682">
                  <c:v>63</c:v>
                </c:pt>
                <c:pt idx="1683">
                  <c:v>63</c:v>
                </c:pt>
                <c:pt idx="1684">
                  <c:v>63</c:v>
                </c:pt>
                <c:pt idx="1685">
                  <c:v>63</c:v>
                </c:pt>
                <c:pt idx="1686">
                  <c:v>63</c:v>
                </c:pt>
                <c:pt idx="1687">
                  <c:v>63</c:v>
                </c:pt>
                <c:pt idx="1688">
                  <c:v>63</c:v>
                </c:pt>
                <c:pt idx="1689">
                  <c:v>63</c:v>
                </c:pt>
                <c:pt idx="1690">
                  <c:v>63</c:v>
                </c:pt>
                <c:pt idx="1691">
                  <c:v>63</c:v>
                </c:pt>
                <c:pt idx="1692">
                  <c:v>63</c:v>
                </c:pt>
                <c:pt idx="1693">
                  <c:v>63</c:v>
                </c:pt>
                <c:pt idx="1694">
                  <c:v>63</c:v>
                </c:pt>
                <c:pt idx="1695">
                  <c:v>63</c:v>
                </c:pt>
                <c:pt idx="1696">
                  <c:v>63</c:v>
                </c:pt>
                <c:pt idx="1697">
                  <c:v>63</c:v>
                </c:pt>
                <c:pt idx="1698">
                  <c:v>63</c:v>
                </c:pt>
                <c:pt idx="1699">
                  <c:v>63</c:v>
                </c:pt>
                <c:pt idx="1700">
                  <c:v>63</c:v>
                </c:pt>
                <c:pt idx="1701">
                  <c:v>63</c:v>
                </c:pt>
                <c:pt idx="1702">
                  <c:v>63</c:v>
                </c:pt>
                <c:pt idx="1703">
                  <c:v>63</c:v>
                </c:pt>
                <c:pt idx="1704">
                  <c:v>63</c:v>
                </c:pt>
                <c:pt idx="1705">
                  <c:v>63</c:v>
                </c:pt>
                <c:pt idx="1706">
                  <c:v>63</c:v>
                </c:pt>
                <c:pt idx="1707">
                  <c:v>63</c:v>
                </c:pt>
                <c:pt idx="1708">
                  <c:v>63</c:v>
                </c:pt>
                <c:pt idx="1709">
                  <c:v>63</c:v>
                </c:pt>
                <c:pt idx="1710">
                  <c:v>63</c:v>
                </c:pt>
                <c:pt idx="1711">
                  <c:v>63</c:v>
                </c:pt>
                <c:pt idx="1712">
                  <c:v>63</c:v>
                </c:pt>
                <c:pt idx="1713">
                  <c:v>63</c:v>
                </c:pt>
                <c:pt idx="1714">
                  <c:v>63</c:v>
                </c:pt>
                <c:pt idx="1715">
                  <c:v>63</c:v>
                </c:pt>
                <c:pt idx="1716">
                  <c:v>63</c:v>
                </c:pt>
                <c:pt idx="1717">
                  <c:v>63</c:v>
                </c:pt>
                <c:pt idx="1718">
                  <c:v>63</c:v>
                </c:pt>
                <c:pt idx="1719">
                  <c:v>63</c:v>
                </c:pt>
                <c:pt idx="1720">
                  <c:v>63</c:v>
                </c:pt>
                <c:pt idx="1721">
                  <c:v>63</c:v>
                </c:pt>
                <c:pt idx="1722">
                  <c:v>63</c:v>
                </c:pt>
                <c:pt idx="1723">
                  <c:v>63</c:v>
                </c:pt>
                <c:pt idx="1724">
                  <c:v>63</c:v>
                </c:pt>
                <c:pt idx="1725">
                  <c:v>63</c:v>
                </c:pt>
                <c:pt idx="1726">
                  <c:v>63</c:v>
                </c:pt>
                <c:pt idx="1727">
                  <c:v>63</c:v>
                </c:pt>
                <c:pt idx="1728">
                  <c:v>63</c:v>
                </c:pt>
                <c:pt idx="1729">
                  <c:v>63</c:v>
                </c:pt>
                <c:pt idx="1730">
                  <c:v>63</c:v>
                </c:pt>
                <c:pt idx="1731">
                  <c:v>63</c:v>
                </c:pt>
                <c:pt idx="1732">
                  <c:v>63</c:v>
                </c:pt>
                <c:pt idx="1733">
                  <c:v>63</c:v>
                </c:pt>
                <c:pt idx="1734">
                  <c:v>63</c:v>
                </c:pt>
                <c:pt idx="1735">
                  <c:v>63</c:v>
                </c:pt>
                <c:pt idx="1736">
                  <c:v>63</c:v>
                </c:pt>
                <c:pt idx="1737">
                  <c:v>63</c:v>
                </c:pt>
                <c:pt idx="1738">
                  <c:v>63</c:v>
                </c:pt>
                <c:pt idx="1739">
                  <c:v>63</c:v>
                </c:pt>
                <c:pt idx="1740">
                  <c:v>63</c:v>
                </c:pt>
                <c:pt idx="1741">
                  <c:v>63</c:v>
                </c:pt>
                <c:pt idx="1742">
                  <c:v>63</c:v>
                </c:pt>
                <c:pt idx="1743">
                  <c:v>63</c:v>
                </c:pt>
                <c:pt idx="1744">
                  <c:v>63</c:v>
                </c:pt>
                <c:pt idx="1745">
                  <c:v>63</c:v>
                </c:pt>
                <c:pt idx="1746">
                  <c:v>63</c:v>
                </c:pt>
                <c:pt idx="1747">
                  <c:v>63</c:v>
                </c:pt>
                <c:pt idx="1748">
                  <c:v>63</c:v>
                </c:pt>
                <c:pt idx="1749">
                  <c:v>63</c:v>
                </c:pt>
                <c:pt idx="1750">
                  <c:v>63</c:v>
                </c:pt>
                <c:pt idx="1751">
                  <c:v>63</c:v>
                </c:pt>
                <c:pt idx="1752">
                  <c:v>63</c:v>
                </c:pt>
                <c:pt idx="1753">
                  <c:v>63</c:v>
                </c:pt>
                <c:pt idx="1754">
                  <c:v>63</c:v>
                </c:pt>
                <c:pt idx="1755">
                  <c:v>63</c:v>
                </c:pt>
                <c:pt idx="1756">
                  <c:v>63</c:v>
                </c:pt>
                <c:pt idx="1757">
                  <c:v>63</c:v>
                </c:pt>
                <c:pt idx="1758">
                  <c:v>63</c:v>
                </c:pt>
                <c:pt idx="1759">
                  <c:v>63</c:v>
                </c:pt>
                <c:pt idx="1760">
                  <c:v>63</c:v>
                </c:pt>
                <c:pt idx="1761">
                  <c:v>63</c:v>
                </c:pt>
                <c:pt idx="1762">
                  <c:v>63</c:v>
                </c:pt>
                <c:pt idx="1763">
                  <c:v>63</c:v>
                </c:pt>
                <c:pt idx="1764">
                  <c:v>63</c:v>
                </c:pt>
                <c:pt idx="1765">
                  <c:v>63</c:v>
                </c:pt>
                <c:pt idx="1766">
                  <c:v>63</c:v>
                </c:pt>
                <c:pt idx="1767">
                  <c:v>63</c:v>
                </c:pt>
                <c:pt idx="1768">
                  <c:v>63</c:v>
                </c:pt>
                <c:pt idx="1769">
                  <c:v>63</c:v>
                </c:pt>
                <c:pt idx="1770">
                  <c:v>63</c:v>
                </c:pt>
                <c:pt idx="1771">
                  <c:v>63</c:v>
                </c:pt>
                <c:pt idx="1772">
                  <c:v>63</c:v>
                </c:pt>
                <c:pt idx="1773">
                  <c:v>63</c:v>
                </c:pt>
                <c:pt idx="1774">
                  <c:v>63</c:v>
                </c:pt>
                <c:pt idx="1775">
                  <c:v>63</c:v>
                </c:pt>
                <c:pt idx="1776">
                  <c:v>63</c:v>
                </c:pt>
                <c:pt idx="1777">
                  <c:v>63</c:v>
                </c:pt>
                <c:pt idx="1778">
                  <c:v>63</c:v>
                </c:pt>
                <c:pt idx="1779">
                  <c:v>63</c:v>
                </c:pt>
                <c:pt idx="1780">
                  <c:v>63</c:v>
                </c:pt>
                <c:pt idx="1781">
                  <c:v>63</c:v>
                </c:pt>
                <c:pt idx="1782">
                  <c:v>63</c:v>
                </c:pt>
                <c:pt idx="1783">
                  <c:v>63</c:v>
                </c:pt>
                <c:pt idx="1784">
                  <c:v>63</c:v>
                </c:pt>
                <c:pt idx="1785">
                  <c:v>63</c:v>
                </c:pt>
                <c:pt idx="1786">
                  <c:v>63</c:v>
                </c:pt>
                <c:pt idx="1787">
                  <c:v>63</c:v>
                </c:pt>
                <c:pt idx="1788">
                  <c:v>63</c:v>
                </c:pt>
                <c:pt idx="1789">
                  <c:v>63</c:v>
                </c:pt>
                <c:pt idx="1790">
                  <c:v>63</c:v>
                </c:pt>
                <c:pt idx="1791">
                  <c:v>63</c:v>
                </c:pt>
                <c:pt idx="1792">
                  <c:v>63</c:v>
                </c:pt>
                <c:pt idx="1793">
                  <c:v>63</c:v>
                </c:pt>
                <c:pt idx="1794">
                  <c:v>63</c:v>
                </c:pt>
                <c:pt idx="1795">
                  <c:v>63</c:v>
                </c:pt>
                <c:pt idx="1796">
                  <c:v>63</c:v>
                </c:pt>
                <c:pt idx="1797">
                  <c:v>63</c:v>
                </c:pt>
                <c:pt idx="1798">
                  <c:v>63</c:v>
                </c:pt>
                <c:pt idx="1799">
                  <c:v>63</c:v>
                </c:pt>
                <c:pt idx="1800">
                  <c:v>63</c:v>
                </c:pt>
                <c:pt idx="1801">
                  <c:v>63</c:v>
                </c:pt>
                <c:pt idx="1802">
                  <c:v>63</c:v>
                </c:pt>
                <c:pt idx="1803">
                  <c:v>63</c:v>
                </c:pt>
                <c:pt idx="1804">
                  <c:v>63</c:v>
                </c:pt>
                <c:pt idx="1805">
                  <c:v>63</c:v>
                </c:pt>
                <c:pt idx="1806">
                  <c:v>63</c:v>
                </c:pt>
                <c:pt idx="1807">
                  <c:v>63</c:v>
                </c:pt>
                <c:pt idx="1808">
                  <c:v>63</c:v>
                </c:pt>
                <c:pt idx="1809">
                  <c:v>63</c:v>
                </c:pt>
                <c:pt idx="1810">
                  <c:v>63</c:v>
                </c:pt>
                <c:pt idx="1811">
                  <c:v>63</c:v>
                </c:pt>
                <c:pt idx="1812">
                  <c:v>63</c:v>
                </c:pt>
                <c:pt idx="1813">
                  <c:v>63</c:v>
                </c:pt>
                <c:pt idx="1814">
                  <c:v>63</c:v>
                </c:pt>
                <c:pt idx="1815">
                  <c:v>63</c:v>
                </c:pt>
                <c:pt idx="1816">
                  <c:v>63</c:v>
                </c:pt>
                <c:pt idx="1817">
                  <c:v>63</c:v>
                </c:pt>
                <c:pt idx="1818">
                  <c:v>63</c:v>
                </c:pt>
                <c:pt idx="1819">
                  <c:v>63</c:v>
                </c:pt>
                <c:pt idx="1820">
                  <c:v>63</c:v>
                </c:pt>
                <c:pt idx="1821">
                  <c:v>63</c:v>
                </c:pt>
                <c:pt idx="1822">
                  <c:v>63</c:v>
                </c:pt>
                <c:pt idx="1823">
                  <c:v>63</c:v>
                </c:pt>
                <c:pt idx="1824">
                  <c:v>63</c:v>
                </c:pt>
                <c:pt idx="1825">
                  <c:v>63</c:v>
                </c:pt>
                <c:pt idx="1826">
                  <c:v>63</c:v>
                </c:pt>
                <c:pt idx="1827">
                  <c:v>63</c:v>
                </c:pt>
                <c:pt idx="1828">
                  <c:v>63</c:v>
                </c:pt>
                <c:pt idx="1829">
                  <c:v>63</c:v>
                </c:pt>
                <c:pt idx="1830">
                  <c:v>63</c:v>
                </c:pt>
                <c:pt idx="1831">
                  <c:v>63</c:v>
                </c:pt>
                <c:pt idx="1832">
                  <c:v>63</c:v>
                </c:pt>
                <c:pt idx="1833">
                  <c:v>63</c:v>
                </c:pt>
                <c:pt idx="1834">
                  <c:v>63</c:v>
                </c:pt>
                <c:pt idx="1835">
                  <c:v>63</c:v>
                </c:pt>
                <c:pt idx="1836">
                  <c:v>63</c:v>
                </c:pt>
                <c:pt idx="1837">
                  <c:v>63</c:v>
                </c:pt>
                <c:pt idx="1838">
                  <c:v>63</c:v>
                </c:pt>
                <c:pt idx="1839">
                  <c:v>63</c:v>
                </c:pt>
                <c:pt idx="1840">
                  <c:v>63</c:v>
                </c:pt>
                <c:pt idx="1841">
                  <c:v>63</c:v>
                </c:pt>
                <c:pt idx="1842">
                  <c:v>63</c:v>
                </c:pt>
                <c:pt idx="1843">
                  <c:v>63</c:v>
                </c:pt>
                <c:pt idx="1844">
                  <c:v>63</c:v>
                </c:pt>
                <c:pt idx="1845">
                  <c:v>63</c:v>
                </c:pt>
                <c:pt idx="1846">
                  <c:v>63</c:v>
                </c:pt>
                <c:pt idx="1847">
                  <c:v>63</c:v>
                </c:pt>
                <c:pt idx="1848">
                  <c:v>63</c:v>
                </c:pt>
                <c:pt idx="1849">
                  <c:v>63</c:v>
                </c:pt>
                <c:pt idx="1850">
                  <c:v>63</c:v>
                </c:pt>
                <c:pt idx="1851">
                  <c:v>63</c:v>
                </c:pt>
                <c:pt idx="1852">
                  <c:v>63</c:v>
                </c:pt>
                <c:pt idx="1853">
                  <c:v>63</c:v>
                </c:pt>
                <c:pt idx="1854">
                  <c:v>63</c:v>
                </c:pt>
                <c:pt idx="1855">
                  <c:v>63</c:v>
                </c:pt>
                <c:pt idx="1856">
                  <c:v>63</c:v>
                </c:pt>
                <c:pt idx="1857">
                  <c:v>63</c:v>
                </c:pt>
                <c:pt idx="1858">
                  <c:v>63</c:v>
                </c:pt>
                <c:pt idx="1859">
                  <c:v>63</c:v>
                </c:pt>
                <c:pt idx="1860">
                  <c:v>63</c:v>
                </c:pt>
                <c:pt idx="1861">
                  <c:v>63</c:v>
                </c:pt>
                <c:pt idx="1862">
                  <c:v>63</c:v>
                </c:pt>
                <c:pt idx="1863">
                  <c:v>63</c:v>
                </c:pt>
                <c:pt idx="1864">
                  <c:v>63</c:v>
                </c:pt>
                <c:pt idx="1865">
                  <c:v>63</c:v>
                </c:pt>
                <c:pt idx="1866">
                  <c:v>63</c:v>
                </c:pt>
                <c:pt idx="1867">
                  <c:v>63</c:v>
                </c:pt>
                <c:pt idx="1868">
                  <c:v>63</c:v>
                </c:pt>
                <c:pt idx="1869">
                  <c:v>63</c:v>
                </c:pt>
                <c:pt idx="1870">
                  <c:v>63</c:v>
                </c:pt>
                <c:pt idx="1871">
                  <c:v>63</c:v>
                </c:pt>
                <c:pt idx="1872">
                  <c:v>63</c:v>
                </c:pt>
                <c:pt idx="1873">
                  <c:v>63</c:v>
                </c:pt>
                <c:pt idx="1874">
                  <c:v>63</c:v>
                </c:pt>
                <c:pt idx="1875">
                  <c:v>63</c:v>
                </c:pt>
                <c:pt idx="1876">
                  <c:v>63</c:v>
                </c:pt>
                <c:pt idx="1877">
                  <c:v>63</c:v>
                </c:pt>
                <c:pt idx="1878">
                  <c:v>63</c:v>
                </c:pt>
                <c:pt idx="1879">
                  <c:v>63</c:v>
                </c:pt>
                <c:pt idx="1880">
                  <c:v>63</c:v>
                </c:pt>
                <c:pt idx="1881">
                  <c:v>63</c:v>
                </c:pt>
                <c:pt idx="1882">
                  <c:v>63</c:v>
                </c:pt>
                <c:pt idx="1883">
                  <c:v>63</c:v>
                </c:pt>
                <c:pt idx="1884">
                  <c:v>63</c:v>
                </c:pt>
                <c:pt idx="1885">
                  <c:v>63</c:v>
                </c:pt>
                <c:pt idx="1886">
                  <c:v>63</c:v>
                </c:pt>
                <c:pt idx="1887">
                  <c:v>63</c:v>
                </c:pt>
                <c:pt idx="1888">
                  <c:v>63</c:v>
                </c:pt>
                <c:pt idx="1889">
                  <c:v>63</c:v>
                </c:pt>
                <c:pt idx="1890">
                  <c:v>63</c:v>
                </c:pt>
                <c:pt idx="1891">
                  <c:v>63</c:v>
                </c:pt>
                <c:pt idx="1892">
                  <c:v>63</c:v>
                </c:pt>
                <c:pt idx="1893">
                  <c:v>63</c:v>
                </c:pt>
                <c:pt idx="1894">
                  <c:v>63</c:v>
                </c:pt>
                <c:pt idx="1895">
                  <c:v>63</c:v>
                </c:pt>
                <c:pt idx="1896">
                  <c:v>63</c:v>
                </c:pt>
                <c:pt idx="1897">
                  <c:v>63</c:v>
                </c:pt>
                <c:pt idx="1898">
                  <c:v>63</c:v>
                </c:pt>
                <c:pt idx="1899">
                  <c:v>63</c:v>
                </c:pt>
                <c:pt idx="1900">
                  <c:v>63</c:v>
                </c:pt>
                <c:pt idx="1901">
                  <c:v>63</c:v>
                </c:pt>
                <c:pt idx="1902">
                  <c:v>63</c:v>
                </c:pt>
                <c:pt idx="1903">
                  <c:v>63</c:v>
                </c:pt>
                <c:pt idx="1904">
                  <c:v>63</c:v>
                </c:pt>
                <c:pt idx="1905">
                  <c:v>63</c:v>
                </c:pt>
                <c:pt idx="1906">
                  <c:v>63</c:v>
                </c:pt>
                <c:pt idx="1907">
                  <c:v>63</c:v>
                </c:pt>
                <c:pt idx="1908">
                  <c:v>63</c:v>
                </c:pt>
                <c:pt idx="1909">
                  <c:v>63</c:v>
                </c:pt>
                <c:pt idx="1910">
                  <c:v>63</c:v>
                </c:pt>
                <c:pt idx="1911">
                  <c:v>63</c:v>
                </c:pt>
                <c:pt idx="1912">
                  <c:v>63</c:v>
                </c:pt>
                <c:pt idx="1913">
                  <c:v>63</c:v>
                </c:pt>
                <c:pt idx="1914">
                  <c:v>63</c:v>
                </c:pt>
                <c:pt idx="1915">
                  <c:v>63</c:v>
                </c:pt>
                <c:pt idx="1916">
                  <c:v>63</c:v>
                </c:pt>
                <c:pt idx="1917">
                  <c:v>63</c:v>
                </c:pt>
                <c:pt idx="1918">
                  <c:v>63</c:v>
                </c:pt>
                <c:pt idx="1919">
                  <c:v>63</c:v>
                </c:pt>
                <c:pt idx="1920">
                  <c:v>63</c:v>
                </c:pt>
                <c:pt idx="1921">
                  <c:v>63</c:v>
                </c:pt>
                <c:pt idx="1922">
                  <c:v>63</c:v>
                </c:pt>
                <c:pt idx="1923">
                  <c:v>63</c:v>
                </c:pt>
                <c:pt idx="1924">
                  <c:v>63</c:v>
                </c:pt>
                <c:pt idx="1925">
                  <c:v>63</c:v>
                </c:pt>
                <c:pt idx="1926">
                  <c:v>63</c:v>
                </c:pt>
                <c:pt idx="1927">
                  <c:v>63</c:v>
                </c:pt>
                <c:pt idx="1928">
                  <c:v>63</c:v>
                </c:pt>
                <c:pt idx="1929">
                  <c:v>63</c:v>
                </c:pt>
                <c:pt idx="1930">
                  <c:v>63</c:v>
                </c:pt>
                <c:pt idx="1931">
                  <c:v>63</c:v>
                </c:pt>
                <c:pt idx="1932">
                  <c:v>63</c:v>
                </c:pt>
                <c:pt idx="1933">
                  <c:v>63</c:v>
                </c:pt>
                <c:pt idx="1934">
                  <c:v>63</c:v>
                </c:pt>
                <c:pt idx="1935">
                  <c:v>63</c:v>
                </c:pt>
                <c:pt idx="1936">
                  <c:v>63</c:v>
                </c:pt>
                <c:pt idx="1937">
                  <c:v>63</c:v>
                </c:pt>
                <c:pt idx="1938">
                  <c:v>63</c:v>
                </c:pt>
                <c:pt idx="1939">
                  <c:v>63</c:v>
                </c:pt>
                <c:pt idx="1940">
                  <c:v>63</c:v>
                </c:pt>
                <c:pt idx="1941">
                  <c:v>63</c:v>
                </c:pt>
                <c:pt idx="1942">
                  <c:v>63</c:v>
                </c:pt>
                <c:pt idx="1943">
                  <c:v>63</c:v>
                </c:pt>
                <c:pt idx="1944">
                  <c:v>63</c:v>
                </c:pt>
                <c:pt idx="1945">
                  <c:v>63</c:v>
                </c:pt>
                <c:pt idx="1946">
                  <c:v>63</c:v>
                </c:pt>
                <c:pt idx="1947">
                  <c:v>63</c:v>
                </c:pt>
                <c:pt idx="1948">
                  <c:v>63</c:v>
                </c:pt>
                <c:pt idx="1949">
                  <c:v>63</c:v>
                </c:pt>
                <c:pt idx="1950">
                  <c:v>63</c:v>
                </c:pt>
                <c:pt idx="1951">
                  <c:v>63</c:v>
                </c:pt>
                <c:pt idx="1952">
                  <c:v>63</c:v>
                </c:pt>
                <c:pt idx="1953">
                  <c:v>63</c:v>
                </c:pt>
                <c:pt idx="1954">
                  <c:v>63</c:v>
                </c:pt>
                <c:pt idx="1955">
                  <c:v>63</c:v>
                </c:pt>
                <c:pt idx="1956">
                  <c:v>63</c:v>
                </c:pt>
                <c:pt idx="1957">
                  <c:v>63</c:v>
                </c:pt>
                <c:pt idx="1958">
                  <c:v>63</c:v>
                </c:pt>
                <c:pt idx="1959">
                  <c:v>63</c:v>
                </c:pt>
                <c:pt idx="1960">
                  <c:v>63</c:v>
                </c:pt>
                <c:pt idx="1961">
                  <c:v>63</c:v>
                </c:pt>
                <c:pt idx="1962">
                  <c:v>63</c:v>
                </c:pt>
                <c:pt idx="1963">
                  <c:v>63</c:v>
                </c:pt>
                <c:pt idx="1964">
                  <c:v>63</c:v>
                </c:pt>
                <c:pt idx="1965">
                  <c:v>63</c:v>
                </c:pt>
                <c:pt idx="1966">
                  <c:v>63</c:v>
                </c:pt>
                <c:pt idx="1967">
                  <c:v>63</c:v>
                </c:pt>
                <c:pt idx="1968">
                  <c:v>63</c:v>
                </c:pt>
                <c:pt idx="1969">
                  <c:v>63</c:v>
                </c:pt>
                <c:pt idx="1970">
                  <c:v>63</c:v>
                </c:pt>
                <c:pt idx="1971">
                  <c:v>63</c:v>
                </c:pt>
                <c:pt idx="1972">
                  <c:v>63</c:v>
                </c:pt>
                <c:pt idx="1973">
                  <c:v>63</c:v>
                </c:pt>
                <c:pt idx="1974">
                  <c:v>63</c:v>
                </c:pt>
                <c:pt idx="1975">
                  <c:v>63</c:v>
                </c:pt>
                <c:pt idx="1976">
                  <c:v>63</c:v>
                </c:pt>
                <c:pt idx="1977">
                  <c:v>63</c:v>
                </c:pt>
                <c:pt idx="1978">
                  <c:v>63</c:v>
                </c:pt>
                <c:pt idx="1979">
                  <c:v>63</c:v>
                </c:pt>
                <c:pt idx="1980">
                  <c:v>63</c:v>
                </c:pt>
                <c:pt idx="1981">
                  <c:v>63</c:v>
                </c:pt>
                <c:pt idx="1982">
                  <c:v>63</c:v>
                </c:pt>
                <c:pt idx="1983">
                  <c:v>63</c:v>
                </c:pt>
                <c:pt idx="1984">
                  <c:v>63</c:v>
                </c:pt>
                <c:pt idx="1985">
                  <c:v>63</c:v>
                </c:pt>
                <c:pt idx="1986">
                  <c:v>63</c:v>
                </c:pt>
                <c:pt idx="1987">
                  <c:v>63</c:v>
                </c:pt>
                <c:pt idx="1988">
                  <c:v>63</c:v>
                </c:pt>
                <c:pt idx="1989">
                  <c:v>63</c:v>
                </c:pt>
                <c:pt idx="1990">
                  <c:v>63</c:v>
                </c:pt>
                <c:pt idx="1991">
                  <c:v>63</c:v>
                </c:pt>
                <c:pt idx="1992">
                  <c:v>63</c:v>
                </c:pt>
                <c:pt idx="1993">
                  <c:v>63</c:v>
                </c:pt>
                <c:pt idx="1994">
                  <c:v>63</c:v>
                </c:pt>
                <c:pt idx="1995">
                  <c:v>63</c:v>
                </c:pt>
                <c:pt idx="1996">
                  <c:v>63</c:v>
                </c:pt>
                <c:pt idx="1997">
                  <c:v>63</c:v>
                </c:pt>
                <c:pt idx="1998">
                  <c:v>63</c:v>
                </c:pt>
                <c:pt idx="1999">
                  <c:v>63</c:v>
                </c:pt>
                <c:pt idx="2000">
                  <c:v>63</c:v>
                </c:pt>
                <c:pt idx="2001">
                  <c:v>63</c:v>
                </c:pt>
                <c:pt idx="2002">
                  <c:v>63</c:v>
                </c:pt>
                <c:pt idx="2003">
                  <c:v>63</c:v>
                </c:pt>
                <c:pt idx="2004">
                  <c:v>63</c:v>
                </c:pt>
                <c:pt idx="2005">
                  <c:v>63</c:v>
                </c:pt>
                <c:pt idx="2006">
                  <c:v>63</c:v>
                </c:pt>
                <c:pt idx="2007">
                  <c:v>63</c:v>
                </c:pt>
                <c:pt idx="2008">
                  <c:v>63</c:v>
                </c:pt>
                <c:pt idx="2009">
                  <c:v>63</c:v>
                </c:pt>
                <c:pt idx="2010">
                  <c:v>63</c:v>
                </c:pt>
                <c:pt idx="2011">
                  <c:v>63</c:v>
                </c:pt>
                <c:pt idx="2012">
                  <c:v>63</c:v>
                </c:pt>
                <c:pt idx="2013">
                  <c:v>63</c:v>
                </c:pt>
                <c:pt idx="2014">
                  <c:v>63</c:v>
                </c:pt>
                <c:pt idx="2015">
                  <c:v>63</c:v>
                </c:pt>
                <c:pt idx="2016">
                  <c:v>63</c:v>
                </c:pt>
                <c:pt idx="2017">
                  <c:v>63</c:v>
                </c:pt>
                <c:pt idx="2018">
                  <c:v>63</c:v>
                </c:pt>
                <c:pt idx="2019">
                  <c:v>63</c:v>
                </c:pt>
                <c:pt idx="2020">
                  <c:v>63</c:v>
                </c:pt>
                <c:pt idx="2021">
                  <c:v>63</c:v>
                </c:pt>
                <c:pt idx="2022">
                  <c:v>63</c:v>
                </c:pt>
                <c:pt idx="2023">
                  <c:v>63</c:v>
                </c:pt>
                <c:pt idx="2024">
                  <c:v>63</c:v>
                </c:pt>
                <c:pt idx="2025">
                  <c:v>63</c:v>
                </c:pt>
                <c:pt idx="2026">
                  <c:v>63</c:v>
                </c:pt>
                <c:pt idx="2027">
                  <c:v>63</c:v>
                </c:pt>
                <c:pt idx="2028">
                  <c:v>63</c:v>
                </c:pt>
                <c:pt idx="2029">
                  <c:v>63</c:v>
                </c:pt>
                <c:pt idx="2030">
                  <c:v>63</c:v>
                </c:pt>
                <c:pt idx="2031">
                  <c:v>63</c:v>
                </c:pt>
                <c:pt idx="2032">
                  <c:v>63</c:v>
                </c:pt>
                <c:pt idx="2033">
                  <c:v>63</c:v>
                </c:pt>
                <c:pt idx="2034">
                  <c:v>63</c:v>
                </c:pt>
                <c:pt idx="2035">
                  <c:v>63</c:v>
                </c:pt>
                <c:pt idx="2036">
                  <c:v>63</c:v>
                </c:pt>
                <c:pt idx="2037">
                  <c:v>63</c:v>
                </c:pt>
                <c:pt idx="2038">
                  <c:v>63</c:v>
                </c:pt>
                <c:pt idx="2039">
                  <c:v>63</c:v>
                </c:pt>
                <c:pt idx="2040">
                  <c:v>63</c:v>
                </c:pt>
                <c:pt idx="2041">
                  <c:v>63</c:v>
                </c:pt>
                <c:pt idx="2042">
                  <c:v>63</c:v>
                </c:pt>
                <c:pt idx="2043">
                  <c:v>63</c:v>
                </c:pt>
                <c:pt idx="2044">
                  <c:v>63</c:v>
                </c:pt>
                <c:pt idx="2045">
                  <c:v>63</c:v>
                </c:pt>
                <c:pt idx="2046">
                  <c:v>63</c:v>
                </c:pt>
                <c:pt idx="2047">
                  <c:v>63</c:v>
                </c:pt>
                <c:pt idx="2048">
                  <c:v>63</c:v>
                </c:pt>
                <c:pt idx="2049">
                  <c:v>63</c:v>
                </c:pt>
                <c:pt idx="2050">
                  <c:v>63</c:v>
                </c:pt>
                <c:pt idx="2051">
                  <c:v>63</c:v>
                </c:pt>
                <c:pt idx="2052">
                  <c:v>63</c:v>
                </c:pt>
                <c:pt idx="2053">
                  <c:v>63</c:v>
                </c:pt>
                <c:pt idx="2054">
                  <c:v>63</c:v>
                </c:pt>
                <c:pt idx="2055">
                  <c:v>63</c:v>
                </c:pt>
                <c:pt idx="2056">
                  <c:v>63</c:v>
                </c:pt>
                <c:pt idx="2057">
                  <c:v>63</c:v>
                </c:pt>
                <c:pt idx="2058">
                  <c:v>63</c:v>
                </c:pt>
                <c:pt idx="2059">
                  <c:v>63</c:v>
                </c:pt>
                <c:pt idx="2060">
                  <c:v>63</c:v>
                </c:pt>
                <c:pt idx="2061">
                  <c:v>63</c:v>
                </c:pt>
                <c:pt idx="2062">
                  <c:v>63</c:v>
                </c:pt>
                <c:pt idx="2063">
                  <c:v>63</c:v>
                </c:pt>
                <c:pt idx="2064">
                  <c:v>63</c:v>
                </c:pt>
                <c:pt idx="2065">
                  <c:v>63</c:v>
                </c:pt>
                <c:pt idx="2066">
                  <c:v>63</c:v>
                </c:pt>
                <c:pt idx="2067">
                  <c:v>63</c:v>
                </c:pt>
                <c:pt idx="2068">
                  <c:v>63</c:v>
                </c:pt>
                <c:pt idx="2069">
                  <c:v>63</c:v>
                </c:pt>
                <c:pt idx="2070">
                  <c:v>63</c:v>
                </c:pt>
                <c:pt idx="2071">
                  <c:v>63</c:v>
                </c:pt>
                <c:pt idx="2072">
                  <c:v>63</c:v>
                </c:pt>
                <c:pt idx="2073">
                  <c:v>63</c:v>
                </c:pt>
                <c:pt idx="2074">
                  <c:v>63</c:v>
                </c:pt>
                <c:pt idx="2075">
                  <c:v>63</c:v>
                </c:pt>
                <c:pt idx="2076">
                  <c:v>63</c:v>
                </c:pt>
                <c:pt idx="2077">
                  <c:v>63</c:v>
                </c:pt>
                <c:pt idx="2078">
                  <c:v>63</c:v>
                </c:pt>
                <c:pt idx="2079">
                  <c:v>63</c:v>
                </c:pt>
                <c:pt idx="2080">
                  <c:v>63</c:v>
                </c:pt>
                <c:pt idx="2081">
                  <c:v>63</c:v>
                </c:pt>
                <c:pt idx="2082">
                  <c:v>63</c:v>
                </c:pt>
                <c:pt idx="2083">
                  <c:v>63</c:v>
                </c:pt>
                <c:pt idx="2084">
                  <c:v>63</c:v>
                </c:pt>
                <c:pt idx="2085">
                  <c:v>63</c:v>
                </c:pt>
                <c:pt idx="2086">
                  <c:v>63</c:v>
                </c:pt>
                <c:pt idx="2087">
                  <c:v>63</c:v>
                </c:pt>
                <c:pt idx="2088">
                  <c:v>63</c:v>
                </c:pt>
                <c:pt idx="2089">
                  <c:v>63</c:v>
                </c:pt>
                <c:pt idx="2090">
                  <c:v>63</c:v>
                </c:pt>
                <c:pt idx="2091">
                  <c:v>63</c:v>
                </c:pt>
                <c:pt idx="2092">
                  <c:v>63</c:v>
                </c:pt>
                <c:pt idx="2093">
                  <c:v>63</c:v>
                </c:pt>
                <c:pt idx="2094">
                  <c:v>63</c:v>
                </c:pt>
                <c:pt idx="2095">
                  <c:v>63</c:v>
                </c:pt>
                <c:pt idx="2096">
                  <c:v>63</c:v>
                </c:pt>
                <c:pt idx="2097">
                  <c:v>63</c:v>
                </c:pt>
                <c:pt idx="2098">
                  <c:v>63</c:v>
                </c:pt>
                <c:pt idx="2099">
                  <c:v>63</c:v>
                </c:pt>
                <c:pt idx="2100">
                  <c:v>63</c:v>
                </c:pt>
                <c:pt idx="2101">
                  <c:v>63</c:v>
                </c:pt>
                <c:pt idx="2102">
                  <c:v>63</c:v>
                </c:pt>
                <c:pt idx="2103">
                  <c:v>63</c:v>
                </c:pt>
                <c:pt idx="2104">
                  <c:v>63</c:v>
                </c:pt>
                <c:pt idx="2105">
                  <c:v>63</c:v>
                </c:pt>
                <c:pt idx="2106">
                  <c:v>63</c:v>
                </c:pt>
                <c:pt idx="2107">
                  <c:v>63</c:v>
                </c:pt>
                <c:pt idx="2108">
                  <c:v>63</c:v>
                </c:pt>
                <c:pt idx="2109">
                  <c:v>63</c:v>
                </c:pt>
                <c:pt idx="2110">
                  <c:v>63</c:v>
                </c:pt>
                <c:pt idx="2111">
                  <c:v>63</c:v>
                </c:pt>
                <c:pt idx="2112">
                  <c:v>63</c:v>
                </c:pt>
                <c:pt idx="2113">
                  <c:v>63</c:v>
                </c:pt>
                <c:pt idx="2114">
                  <c:v>63</c:v>
                </c:pt>
                <c:pt idx="2115">
                  <c:v>63</c:v>
                </c:pt>
                <c:pt idx="2116">
                  <c:v>63</c:v>
                </c:pt>
                <c:pt idx="2117">
                  <c:v>63</c:v>
                </c:pt>
                <c:pt idx="2118">
                  <c:v>63</c:v>
                </c:pt>
                <c:pt idx="2119">
                  <c:v>63</c:v>
                </c:pt>
                <c:pt idx="2120">
                  <c:v>63</c:v>
                </c:pt>
                <c:pt idx="2121">
                  <c:v>63</c:v>
                </c:pt>
                <c:pt idx="2122">
                  <c:v>63</c:v>
                </c:pt>
                <c:pt idx="2123">
                  <c:v>63</c:v>
                </c:pt>
                <c:pt idx="2124">
                  <c:v>63</c:v>
                </c:pt>
                <c:pt idx="2125">
                  <c:v>63</c:v>
                </c:pt>
                <c:pt idx="2126">
                  <c:v>63</c:v>
                </c:pt>
                <c:pt idx="2127">
                  <c:v>63</c:v>
                </c:pt>
                <c:pt idx="2128">
                  <c:v>63</c:v>
                </c:pt>
                <c:pt idx="2129">
                  <c:v>63</c:v>
                </c:pt>
                <c:pt idx="2130">
                  <c:v>63</c:v>
                </c:pt>
                <c:pt idx="2131">
                  <c:v>63</c:v>
                </c:pt>
                <c:pt idx="2132">
                  <c:v>63</c:v>
                </c:pt>
                <c:pt idx="2133">
                  <c:v>63</c:v>
                </c:pt>
                <c:pt idx="2134">
                  <c:v>63</c:v>
                </c:pt>
                <c:pt idx="2135">
                  <c:v>63</c:v>
                </c:pt>
                <c:pt idx="2136">
                  <c:v>63</c:v>
                </c:pt>
                <c:pt idx="2137">
                  <c:v>63</c:v>
                </c:pt>
                <c:pt idx="2138">
                  <c:v>63</c:v>
                </c:pt>
                <c:pt idx="2139">
                  <c:v>63</c:v>
                </c:pt>
                <c:pt idx="2140">
                  <c:v>63</c:v>
                </c:pt>
                <c:pt idx="2141">
                  <c:v>63</c:v>
                </c:pt>
                <c:pt idx="2142">
                  <c:v>63</c:v>
                </c:pt>
                <c:pt idx="2143">
                  <c:v>63</c:v>
                </c:pt>
                <c:pt idx="2144">
                  <c:v>63</c:v>
                </c:pt>
                <c:pt idx="2145">
                  <c:v>63</c:v>
                </c:pt>
                <c:pt idx="2146">
                  <c:v>63</c:v>
                </c:pt>
                <c:pt idx="2147">
                  <c:v>63</c:v>
                </c:pt>
                <c:pt idx="2148">
                  <c:v>63</c:v>
                </c:pt>
                <c:pt idx="2149">
                  <c:v>63</c:v>
                </c:pt>
                <c:pt idx="2150">
                  <c:v>63</c:v>
                </c:pt>
                <c:pt idx="2151">
                  <c:v>63</c:v>
                </c:pt>
                <c:pt idx="2152">
                  <c:v>63</c:v>
                </c:pt>
                <c:pt idx="2153">
                  <c:v>63</c:v>
                </c:pt>
                <c:pt idx="2154">
                  <c:v>63</c:v>
                </c:pt>
                <c:pt idx="2155">
                  <c:v>63</c:v>
                </c:pt>
                <c:pt idx="2156">
                  <c:v>63</c:v>
                </c:pt>
                <c:pt idx="2157">
                  <c:v>63</c:v>
                </c:pt>
                <c:pt idx="2158">
                  <c:v>63</c:v>
                </c:pt>
                <c:pt idx="2159">
                  <c:v>63</c:v>
                </c:pt>
                <c:pt idx="2160">
                  <c:v>63</c:v>
                </c:pt>
                <c:pt idx="2161">
                  <c:v>63</c:v>
                </c:pt>
                <c:pt idx="2162">
                  <c:v>63</c:v>
                </c:pt>
                <c:pt idx="2163">
                  <c:v>63</c:v>
                </c:pt>
                <c:pt idx="2164">
                  <c:v>63</c:v>
                </c:pt>
                <c:pt idx="2165">
                  <c:v>63</c:v>
                </c:pt>
                <c:pt idx="2166">
                  <c:v>63</c:v>
                </c:pt>
                <c:pt idx="2167">
                  <c:v>63</c:v>
                </c:pt>
                <c:pt idx="2168">
                  <c:v>63</c:v>
                </c:pt>
                <c:pt idx="2169">
                  <c:v>63</c:v>
                </c:pt>
                <c:pt idx="2170">
                  <c:v>63</c:v>
                </c:pt>
                <c:pt idx="2171">
                  <c:v>63</c:v>
                </c:pt>
                <c:pt idx="2172">
                  <c:v>63</c:v>
                </c:pt>
                <c:pt idx="2173">
                  <c:v>63</c:v>
                </c:pt>
                <c:pt idx="2174">
                  <c:v>63</c:v>
                </c:pt>
                <c:pt idx="2175">
                  <c:v>63</c:v>
                </c:pt>
                <c:pt idx="2176">
                  <c:v>63</c:v>
                </c:pt>
                <c:pt idx="2177">
                  <c:v>63</c:v>
                </c:pt>
                <c:pt idx="2178">
                  <c:v>63</c:v>
                </c:pt>
                <c:pt idx="2179">
                  <c:v>63</c:v>
                </c:pt>
                <c:pt idx="2180">
                  <c:v>63</c:v>
                </c:pt>
                <c:pt idx="2181">
                  <c:v>63</c:v>
                </c:pt>
                <c:pt idx="2182">
                  <c:v>63</c:v>
                </c:pt>
                <c:pt idx="2183">
                  <c:v>63</c:v>
                </c:pt>
                <c:pt idx="2184">
                  <c:v>63</c:v>
                </c:pt>
                <c:pt idx="2185">
                  <c:v>63</c:v>
                </c:pt>
                <c:pt idx="2186">
                  <c:v>63</c:v>
                </c:pt>
                <c:pt idx="2187">
                  <c:v>63</c:v>
                </c:pt>
                <c:pt idx="2188">
                  <c:v>63</c:v>
                </c:pt>
                <c:pt idx="2189">
                  <c:v>63</c:v>
                </c:pt>
                <c:pt idx="2190">
                  <c:v>63</c:v>
                </c:pt>
                <c:pt idx="2191">
                  <c:v>63</c:v>
                </c:pt>
                <c:pt idx="2192">
                  <c:v>63</c:v>
                </c:pt>
                <c:pt idx="2193">
                  <c:v>63</c:v>
                </c:pt>
                <c:pt idx="2194">
                  <c:v>63</c:v>
                </c:pt>
                <c:pt idx="2195">
                  <c:v>63</c:v>
                </c:pt>
                <c:pt idx="2196">
                  <c:v>63</c:v>
                </c:pt>
                <c:pt idx="2197">
                  <c:v>63</c:v>
                </c:pt>
                <c:pt idx="2198">
                  <c:v>63</c:v>
                </c:pt>
                <c:pt idx="2199">
                  <c:v>63</c:v>
                </c:pt>
                <c:pt idx="2200">
                  <c:v>63</c:v>
                </c:pt>
                <c:pt idx="2201">
                  <c:v>63</c:v>
                </c:pt>
                <c:pt idx="2202">
                  <c:v>63</c:v>
                </c:pt>
                <c:pt idx="2203">
                  <c:v>63</c:v>
                </c:pt>
                <c:pt idx="2204">
                  <c:v>63</c:v>
                </c:pt>
                <c:pt idx="2205">
                  <c:v>63</c:v>
                </c:pt>
                <c:pt idx="2206">
                  <c:v>63</c:v>
                </c:pt>
                <c:pt idx="2207">
                  <c:v>63</c:v>
                </c:pt>
                <c:pt idx="2208">
                  <c:v>63</c:v>
                </c:pt>
                <c:pt idx="2209">
                  <c:v>63</c:v>
                </c:pt>
                <c:pt idx="2210">
                  <c:v>63</c:v>
                </c:pt>
                <c:pt idx="2211">
                  <c:v>63</c:v>
                </c:pt>
                <c:pt idx="2212">
                  <c:v>63</c:v>
                </c:pt>
                <c:pt idx="2213">
                  <c:v>63</c:v>
                </c:pt>
                <c:pt idx="2214">
                  <c:v>63</c:v>
                </c:pt>
                <c:pt idx="2215">
                  <c:v>63</c:v>
                </c:pt>
                <c:pt idx="2216">
                  <c:v>63</c:v>
                </c:pt>
                <c:pt idx="2217">
                  <c:v>63</c:v>
                </c:pt>
                <c:pt idx="2218">
                  <c:v>63</c:v>
                </c:pt>
                <c:pt idx="2219">
                  <c:v>63</c:v>
                </c:pt>
                <c:pt idx="2220">
                  <c:v>63</c:v>
                </c:pt>
                <c:pt idx="2221">
                  <c:v>63</c:v>
                </c:pt>
                <c:pt idx="2222">
                  <c:v>63</c:v>
                </c:pt>
                <c:pt idx="2223">
                  <c:v>63</c:v>
                </c:pt>
                <c:pt idx="2224">
                  <c:v>63</c:v>
                </c:pt>
                <c:pt idx="2225">
                  <c:v>63</c:v>
                </c:pt>
                <c:pt idx="2226">
                  <c:v>63</c:v>
                </c:pt>
                <c:pt idx="2227">
                  <c:v>63</c:v>
                </c:pt>
                <c:pt idx="2228">
                  <c:v>63</c:v>
                </c:pt>
                <c:pt idx="2229">
                  <c:v>63</c:v>
                </c:pt>
                <c:pt idx="2230">
                  <c:v>63</c:v>
                </c:pt>
                <c:pt idx="2231">
                  <c:v>63</c:v>
                </c:pt>
                <c:pt idx="2232">
                  <c:v>63</c:v>
                </c:pt>
                <c:pt idx="2233">
                  <c:v>63</c:v>
                </c:pt>
                <c:pt idx="2234">
                  <c:v>63</c:v>
                </c:pt>
                <c:pt idx="2235">
                  <c:v>63</c:v>
                </c:pt>
                <c:pt idx="2236">
                  <c:v>63</c:v>
                </c:pt>
                <c:pt idx="2237">
                  <c:v>63</c:v>
                </c:pt>
                <c:pt idx="2238">
                  <c:v>63</c:v>
                </c:pt>
                <c:pt idx="2239">
                  <c:v>63</c:v>
                </c:pt>
                <c:pt idx="2240">
                  <c:v>63</c:v>
                </c:pt>
                <c:pt idx="2241">
                  <c:v>63</c:v>
                </c:pt>
                <c:pt idx="2242">
                  <c:v>63</c:v>
                </c:pt>
                <c:pt idx="2243">
                  <c:v>63</c:v>
                </c:pt>
                <c:pt idx="2244">
                  <c:v>63</c:v>
                </c:pt>
                <c:pt idx="2245">
                  <c:v>63</c:v>
                </c:pt>
                <c:pt idx="2246">
                  <c:v>63</c:v>
                </c:pt>
                <c:pt idx="2247">
                  <c:v>63</c:v>
                </c:pt>
                <c:pt idx="2248">
                  <c:v>63</c:v>
                </c:pt>
                <c:pt idx="2249">
                  <c:v>63</c:v>
                </c:pt>
                <c:pt idx="2250">
                  <c:v>63</c:v>
                </c:pt>
                <c:pt idx="2251">
                  <c:v>63</c:v>
                </c:pt>
                <c:pt idx="2252">
                  <c:v>63</c:v>
                </c:pt>
                <c:pt idx="2253">
                  <c:v>63</c:v>
                </c:pt>
                <c:pt idx="2254">
                  <c:v>63</c:v>
                </c:pt>
                <c:pt idx="2255">
                  <c:v>63</c:v>
                </c:pt>
                <c:pt idx="2256">
                  <c:v>63</c:v>
                </c:pt>
                <c:pt idx="2257">
                  <c:v>63</c:v>
                </c:pt>
                <c:pt idx="2258">
                  <c:v>63</c:v>
                </c:pt>
                <c:pt idx="2259">
                  <c:v>63</c:v>
                </c:pt>
                <c:pt idx="2260">
                  <c:v>63</c:v>
                </c:pt>
                <c:pt idx="2261">
                  <c:v>63</c:v>
                </c:pt>
                <c:pt idx="2262">
                  <c:v>63</c:v>
                </c:pt>
                <c:pt idx="2263">
                  <c:v>63</c:v>
                </c:pt>
                <c:pt idx="2264">
                  <c:v>63</c:v>
                </c:pt>
                <c:pt idx="2265">
                  <c:v>63</c:v>
                </c:pt>
                <c:pt idx="2266">
                  <c:v>63</c:v>
                </c:pt>
                <c:pt idx="2267">
                  <c:v>63</c:v>
                </c:pt>
                <c:pt idx="2268">
                  <c:v>63</c:v>
                </c:pt>
                <c:pt idx="2269">
                  <c:v>63</c:v>
                </c:pt>
                <c:pt idx="2270">
                  <c:v>63</c:v>
                </c:pt>
                <c:pt idx="2271">
                  <c:v>63</c:v>
                </c:pt>
                <c:pt idx="2272">
                  <c:v>63</c:v>
                </c:pt>
                <c:pt idx="2273">
                  <c:v>63</c:v>
                </c:pt>
                <c:pt idx="2274">
                  <c:v>63</c:v>
                </c:pt>
                <c:pt idx="2275">
                  <c:v>63</c:v>
                </c:pt>
                <c:pt idx="2276">
                  <c:v>63</c:v>
                </c:pt>
                <c:pt idx="2277">
                  <c:v>63</c:v>
                </c:pt>
                <c:pt idx="2278">
                  <c:v>63</c:v>
                </c:pt>
                <c:pt idx="2279">
                  <c:v>63</c:v>
                </c:pt>
                <c:pt idx="2280">
                  <c:v>63</c:v>
                </c:pt>
                <c:pt idx="2281">
                  <c:v>63</c:v>
                </c:pt>
                <c:pt idx="2282">
                  <c:v>63</c:v>
                </c:pt>
                <c:pt idx="2283">
                  <c:v>63</c:v>
                </c:pt>
                <c:pt idx="2284">
                  <c:v>63</c:v>
                </c:pt>
                <c:pt idx="2285">
                  <c:v>63</c:v>
                </c:pt>
                <c:pt idx="2286">
                  <c:v>63</c:v>
                </c:pt>
                <c:pt idx="2287">
                  <c:v>63</c:v>
                </c:pt>
                <c:pt idx="2288">
                  <c:v>63</c:v>
                </c:pt>
                <c:pt idx="2289">
                  <c:v>63</c:v>
                </c:pt>
                <c:pt idx="2290">
                  <c:v>63</c:v>
                </c:pt>
                <c:pt idx="2291">
                  <c:v>63</c:v>
                </c:pt>
                <c:pt idx="2292">
                  <c:v>63</c:v>
                </c:pt>
                <c:pt idx="2293">
                  <c:v>63</c:v>
                </c:pt>
                <c:pt idx="2294">
                  <c:v>63</c:v>
                </c:pt>
                <c:pt idx="2295">
                  <c:v>63</c:v>
                </c:pt>
                <c:pt idx="2296">
                  <c:v>63</c:v>
                </c:pt>
                <c:pt idx="2297">
                  <c:v>63</c:v>
                </c:pt>
                <c:pt idx="2298">
                  <c:v>63</c:v>
                </c:pt>
                <c:pt idx="2299">
                  <c:v>63</c:v>
                </c:pt>
                <c:pt idx="2300">
                  <c:v>63</c:v>
                </c:pt>
                <c:pt idx="2301">
                  <c:v>63</c:v>
                </c:pt>
                <c:pt idx="2302">
                  <c:v>63</c:v>
                </c:pt>
                <c:pt idx="2303">
                  <c:v>63</c:v>
                </c:pt>
                <c:pt idx="2304">
                  <c:v>63</c:v>
                </c:pt>
                <c:pt idx="2305">
                  <c:v>63</c:v>
                </c:pt>
                <c:pt idx="2306">
                  <c:v>63</c:v>
                </c:pt>
                <c:pt idx="2307">
                  <c:v>63</c:v>
                </c:pt>
                <c:pt idx="2308">
                  <c:v>63</c:v>
                </c:pt>
                <c:pt idx="2309">
                  <c:v>63</c:v>
                </c:pt>
                <c:pt idx="2310">
                  <c:v>63</c:v>
                </c:pt>
                <c:pt idx="2311">
                  <c:v>63</c:v>
                </c:pt>
                <c:pt idx="2312">
                  <c:v>63</c:v>
                </c:pt>
                <c:pt idx="2313">
                  <c:v>63</c:v>
                </c:pt>
                <c:pt idx="2314">
                  <c:v>63</c:v>
                </c:pt>
                <c:pt idx="2315">
                  <c:v>63</c:v>
                </c:pt>
                <c:pt idx="2316">
                  <c:v>63</c:v>
                </c:pt>
                <c:pt idx="2317">
                  <c:v>63</c:v>
                </c:pt>
                <c:pt idx="2318">
                  <c:v>63</c:v>
                </c:pt>
                <c:pt idx="2319">
                  <c:v>63</c:v>
                </c:pt>
                <c:pt idx="2320">
                  <c:v>63</c:v>
                </c:pt>
                <c:pt idx="2321">
                  <c:v>63</c:v>
                </c:pt>
                <c:pt idx="2322">
                  <c:v>63</c:v>
                </c:pt>
                <c:pt idx="2323">
                  <c:v>63</c:v>
                </c:pt>
                <c:pt idx="2324">
                  <c:v>63</c:v>
                </c:pt>
                <c:pt idx="2325">
                  <c:v>63</c:v>
                </c:pt>
                <c:pt idx="2326">
                  <c:v>63</c:v>
                </c:pt>
                <c:pt idx="2327">
                  <c:v>63</c:v>
                </c:pt>
                <c:pt idx="2328">
                  <c:v>63</c:v>
                </c:pt>
                <c:pt idx="2329">
                  <c:v>63</c:v>
                </c:pt>
                <c:pt idx="2330">
                  <c:v>63</c:v>
                </c:pt>
                <c:pt idx="2331">
                  <c:v>63</c:v>
                </c:pt>
                <c:pt idx="2332">
                  <c:v>63</c:v>
                </c:pt>
                <c:pt idx="2333">
                  <c:v>63</c:v>
                </c:pt>
                <c:pt idx="2334">
                  <c:v>63</c:v>
                </c:pt>
                <c:pt idx="2335">
                  <c:v>63</c:v>
                </c:pt>
                <c:pt idx="2336">
                  <c:v>63</c:v>
                </c:pt>
                <c:pt idx="2337">
                  <c:v>63</c:v>
                </c:pt>
                <c:pt idx="2338">
                  <c:v>63</c:v>
                </c:pt>
                <c:pt idx="2339">
                  <c:v>63</c:v>
                </c:pt>
                <c:pt idx="2340">
                  <c:v>63</c:v>
                </c:pt>
                <c:pt idx="2341">
                  <c:v>63</c:v>
                </c:pt>
                <c:pt idx="2342">
                  <c:v>63</c:v>
                </c:pt>
                <c:pt idx="2343">
                  <c:v>63</c:v>
                </c:pt>
                <c:pt idx="2344">
                  <c:v>63</c:v>
                </c:pt>
                <c:pt idx="2345">
                  <c:v>63</c:v>
                </c:pt>
                <c:pt idx="2346">
                  <c:v>63</c:v>
                </c:pt>
                <c:pt idx="2347">
                  <c:v>63</c:v>
                </c:pt>
                <c:pt idx="2348">
                  <c:v>63</c:v>
                </c:pt>
                <c:pt idx="2349">
                  <c:v>63</c:v>
                </c:pt>
                <c:pt idx="2350">
                  <c:v>63</c:v>
                </c:pt>
                <c:pt idx="2351">
                  <c:v>63</c:v>
                </c:pt>
                <c:pt idx="2352">
                  <c:v>63</c:v>
                </c:pt>
                <c:pt idx="2353">
                  <c:v>63</c:v>
                </c:pt>
                <c:pt idx="2354">
                  <c:v>63</c:v>
                </c:pt>
                <c:pt idx="2355">
                  <c:v>63</c:v>
                </c:pt>
                <c:pt idx="2356">
                  <c:v>63</c:v>
                </c:pt>
                <c:pt idx="2357">
                  <c:v>63</c:v>
                </c:pt>
                <c:pt idx="2358">
                  <c:v>63</c:v>
                </c:pt>
                <c:pt idx="2359">
                  <c:v>63</c:v>
                </c:pt>
                <c:pt idx="2360">
                  <c:v>63</c:v>
                </c:pt>
                <c:pt idx="2361">
                  <c:v>63</c:v>
                </c:pt>
                <c:pt idx="2362">
                  <c:v>63</c:v>
                </c:pt>
                <c:pt idx="2363">
                  <c:v>63</c:v>
                </c:pt>
                <c:pt idx="2364">
                  <c:v>63</c:v>
                </c:pt>
                <c:pt idx="2365">
                  <c:v>63</c:v>
                </c:pt>
                <c:pt idx="2366">
                  <c:v>63</c:v>
                </c:pt>
                <c:pt idx="2367">
                  <c:v>63</c:v>
                </c:pt>
                <c:pt idx="2368">
                  <c:v>63</c:v>
                </c:pt>
                <c:pt idx="2369">
                  <c:v>63</c:v>
                </c:pt>
                <c:pt idx="2370">
                  <c:v>63</c:v>
                </c:pt>
                <c:pt idx="2371">
                  <c:v>63</c:v>
                </c:pt>
                <c:pt idx="2372">
                  <c:v>63</c:v>
                </c:pt>
                <c:pt idx="2373">
                  <c:v>63</c:v>
                </c:pt>
                <c:pt idx="2374">
                  <c:v>63</c:v>
                </c:pt>
                <c:pt idx="2375">
                  <c:v>63</c:v>
                </c:pt>
                <c:pt idx="2376">
                  <c:v>63</c:v>
                </c:pt>
                <c:pt idx="2377">
                  <c:v>63</c:v>
                </c:pt>
                <c:pt idx="2378">
                  <c:v>63</c:v>
                </c:pt>
                <c:pt idx="2379">
                  <c:v>63</c:v>
                </c:pt>
                <c:pt idx="2380">
                  <c:v>63</c:v>
                </c:pt>
                <c:pt idx="2381">
                  <c:v>63</c:v>
                </c:pt>
                <c:pt idx="2382">
                  <c:v>63</c:v>
                </c:pt>
                <c:pt idx="2383">
                  <c:v>63</c:v>
                </c:pt>
                <c:pt idx="2384">
                  <c:v>63</c:v>
                </c:pt>
                <c:pt idx="2385">
                  <c:v>63</c:v>
                </c:pt>
                <c:pt idx="2386">
                  <c:v>63</c:v>
                </c:pt>
                <c:pt idx="2387">
                  <c:v>63</c:v>
                </c:pt>
                <c:pt idx="2388">
                  <c:v>63</c:v>
                </c:pt>
                <c:pt idx="2389">
                  <c:v>63</c:v>
                </c:pt>
                <c:pt idx="2390">
                  <c:v>63</c:v>
                </c:pt>
                <c:pt idx="2391">
                  <c:v>63</c:v>
                </c:pt>
                <c:pt idx="2392">
                  <c:v>63</c:v>
                </c:pt>
                <c:pt idx="2393">
                  <c:v>63</c:v>
                </c:pt>
                <c:pt idx="2394">
                  <c:v>63</c:v>
                </c:pt>
                <c:pt idx="2395">
                  <c:v>63</c:v>
                </c:pt>
                <c:pt idx="2396">
                  <c:v>63</c:v>
                </c:pt>
                <c:pt idx="2397">
                  <c:v>63</c:v>
                </c:pt>
                <c:pt idx="2398">
                  <c:v>63</c:v>
                </c:pt>
                <c:pt idx="2399">
                  <c:v>63</c:v>
                </c:pt>
                <c:pt idx="2400">
                  <c:v>63</c:v>
                </c:pt>
                <c:pt idx="2401">
                  <c:v>63</c:v>
                </c:pt>
                <c:pt idx="2402">
                  <c:v>63</c:v>
                </c:pt>
                <c:pt idx="2403">
                  <c:v>63</c:v>
                </c:pt>
                <c:pt idx="2404">
                  <c:v>63</c:v>
                </c:pt>
                <c:pt idx="2405">
                  <c:v>63</c:v>
                </c:pt>
                <c:pt idx="2406">
                  <c:v>63</c:v>
                </c:pt>
                <c:pt idx="2407">
                  <c:v>63</c:v>
                </c:pt>
                <c:pt idx="2408">
                  <c:v>63</c:v>
                </c:pt>
                <c:pt idx="2409">
                  <c:v>63</c:v>
                </c:pt>
                <c:pt idx="2410">
                  <c:v>63</c:v>
                </c:pt>
                <c:pt idx="2411">
                  <c:v>63</c:v>
                </c:pt>
                <c:pt idx="2412">
                  <c:v>63</c:v>
                </c:pt>
                <c:pt idx="2413">
                  <c:v>63</c:v>
                </c:pt>
                <c:pt idx="2414">
                  <c:v>63</c:v>
                </c:pt>
                <c:pt idx="2415">
                  <c:v>63</c:v>
                </c:pt>
                <c:pt idx="2416">
                  <c:v>63</c:v>
                </c:pt>
                <c:pt idx="2417">
                  <c:v>63</c:v>
                </c:pt>
                <c:pt idx="2418">
                  <c:v>63</c:v>
                </c:pt>
                <c:pt idx="2419">
                  <c:v>63</c:v>
                </c:pt>
                <c:pt idx="2420">
                  <c:v>63</c:v>
                </c:pt>
                <c:pt idx="2421">
                  <c:v>63</c:v>
                </c:pt>
                <c:pt idx="2422">
                  <c:v>63</c:v>
                </c:pt>
                <c:pt idx="2423">
                  <c:v>63</c:v>
                </c:pt>
                <c:pt idx="2424">
                  <c:v>63</c:v>
                </c:pt>
                <c:pt idx="2425">
                  <c:v>63</c:v>
                </c:pt>
                <c:pt idx="2426">
                  <c:v>63</c:v>
                </c:pt>
                <c:pt idx="2427">
                  <c:v>63</c:v>
                </c:pt>
                <c:pt idx="2428">
                  <c:v>63</c:v>
                </c:pt>
                <c:pt idx="2429">
                  <c:v>63</c:v>
                </c:pt>
                <c:pt idx="2430">
                  <c:v>63</c:v>
                </c:pt>
                <c:pt idx="2431">
                  <c:v>63</c:v>
                </c:pt>
                <c:pt idx="2432">
                  <c:v>63</c:v>
                </c:pt>
                <c:pt idx="2433">
                  <c:v>63</c:v>
                </c:pt>
                <c:pt idx="2434">
                  <c:v>63</c:v>
                </c:pt>
                <c:pt idx="2435">
                  <c:v>63</c:v>
                </c:pt>
                <c:pt idx="2436">
                  <c:v>63</c:v>
                </c:pt>
                <c:pt idx="2437">
                  <c:v>63</c:v>
                </c:pt>
                <c:pt idx="2438">
                  <c:v>63</c:v>
                </c:pt>
                <c:pt idx="2439">
                  <c:v>63</c:v>
                </c:pt>
                <c:pt idx="2440">
                  <c:v>63</c:v>
                </c:pt>
                <c:pt idx="2441">
                  <c:v>63</c:v>
                </c:pt>
                <c:pt idx="2442">
                  <c:v>63</c:v>
                </c:pt>
                <c:pt idx="2443">
                  <c:v>63</c:v>
                </c:pt>
                <c:pt idx="2444">
                  <c:v>63</c:v>
                </c:pt>
                <c:pt idx="2445">
                  <c:v>63</c:v>
                </c:pt>
                <c:pt idx="2446">
                  <c:v>63</c:v>
                </c:pt>
                <c:pt idx="2447">
                  <c:v>63</c:v>
                </c:pt>
                <c:pt idx="2448">
                  <c:v>63</c:v>
                </c:pt>
                <c:pt idx="2449">
                  <c:v>63</c:v>
                </c:pt>
                <c:pt idx="2450">
                  <c:v>63</c:v>
                </c:pt>
                <c:pt idx="2451">
                  <c:v>63</c:v>
                </c:pt>
                <c:pt idx="2452">
                  <c:v>63</c:v>
                </c:pt>
                <c:pt idx="2453">
                  <c:v>63</c:v>
                </c:pt>
                <c:pt idx="2454">
                  <c:v>63</c:v>
                </c:pt>
                <c:pt idx="2455">
                  <c:v>63</c:v>
                </c:pt>
                <c:pt idx="2456">
                  <c:v>63</c:v>
                </c:pt>
                <c:pt idx="2457">
                  <c:v>63</c:v>
                </c:pt>
                <c:pt idx="2458">
                  <c:v>63</c:v>
                </c:pt>
                <c:pt idx="2459">
                  <c:v>63</c:v>
                </c:pt>
                <c:pt idx="2460">
                  <c:v>63</c:v>
                </c:pt>
                <c:pt idx="2461">
                  <c:v>63</c:v>
                </c:pt>
                <c:pt idx="2462">
                  <c:v>63</c:v>
                </c:pt>
                <c:pt idx="2463">
                  <c:v>63</c:v>
                </c:pt>
                <c:pt idx="2464">
                  <c:v>63</c:v>
                </c:pt>
                <c:pt idx="2465">
                  <c:v>63</c:v>
                </c:pt>
                <c:pt idx="2466">
                  <c:v>63</c:v>
                </c:pt>
                <c:pt idx="2467">
                  <c:v>63</c:v>
                </c:pt>
                <c:pt idx="2468">
                  <c:v>63</c:v>
                </c:pt>
                <c:pt idx="2469">
                  <c:v>63</c:v>
                </c:pt>
                <c:pt idx="2470">
                  <c:v>63</c:v>
                </c:pt>
                <c:pt idx="2471">
                  <c:v>63</c:v>
                </c:pt>
                <c:pt idx="2472">
                  <c:v>63</c:v>
                </c:pt>
                <c:pt idx="2473">
                  <c:v>63</c:v>
                </c:pt>
                <c:pt idx="2474">
                  <c:v>63</c:v>
                </c:pt>
                <c:pt idx="2475">
                  <c:v>63</c:v>
                </c:pt>
                <c:pt idx="2476">
                  <c:v>63</c:v>
                </c:pt>
                <c:pt idx="2477">
                  <c:v>63</c:v>
                </c:pt>
                <c:pt idx="2478">
                  <c:v>63</c:v>
                </c:pt>
                <c:pt idx="2479">
                  <c:v>63</c:v>
                </c:pt>
                <c:pt idx="2480">
                  <c:v>63</c:v>
                </c:pt>
                <c:pt idx="2481">
                  <c:v>63</c:v>
                </c:pt>
                <c:pt idx="2482">
                  <c:v>63</c:v>
                </c:pt>
                <c:pt idx="2483">
                  <c:v>63</c:v>
                </c:pt>
                <c:pt idx="2484">
                  <c:v>63</c:v>
                </c:pt>
                <c:pt idx="2485">
                  <c:v>63</c:v>
                </c:pt>
                <c:pt idx="2486">
                  <c:v>63</c:v>
                </c:pt>
                <c:pt idx="2487">
                  <c:v>63</c:v>
                </c:pt>
                <c:pt idx="2488">
                  <c:v>63</c:v>
                </c:pt>
                <c:pt idx="2489">
                  <c:v>63</c:v>
                </c:pt>
                <c:pt idx="2490">
                  <c:v>63</c:v>
                </c:pt>
                <c:pt idx="2491">
                  <c:v>63</c:v>
                </c:pt>
                <c:pt idx="2492">
                  <c:v>63</c:v>
                </c:pt>
                <c:pt idx="2493">
                  <c:v>63</c:v>
                </c:pt>
                <c:pt idx="2494">
                  <c:v>63</c:v>
                </c:pt>
                <c:pt idx="2495">
                  <c:v>63</c:v>
                </c:pt>
                <c:pt idx="2496">
                  <c:v>63</c:v>
                </c:pt>
                <c:pt idx="2497">
                  <c:v>63</c:v>
                </c:pt>
                <c:pt idx="2498">
                  <c:v>63</c:v>
                </c:pt>
                <c:pt idx="2499">
                  <c:v>63</c:v>
                </c:pt>
                <c:pt idx="2500">
                  <c:v>63</c:v>
                </c:pt>
                <c:pt idx="2501">
                  <c:v>63</c:v>
                </c:pt>
                <c:pt idx="2502">
                  <c:v>63</c:v>
                </c:pt>
                <c:pt idx="2503">
                  <c:v>63</c:v>
                </c:pt>
                <c:pt idx="2504">
                  <c:v>63</c:v>
                </c:pt>
                <c:pt idx="2505">
                  <c:v>63</c:v>
                </c:pt>
                <c:pt idx="2506">
                  <c:v>63</c:v>
                </c:pt>
                <c:pt idx="2507">
                  <c:v>63</c:v>
                </c:pt>
                <c:pt idx="2508">
                  <c:v>63</c:v>
                </c:pt>
                <c:pt idx="2509">
                  <c:v>63</c:v>
                </c:pt>
                <c:pt idx="2510">
                  <c:v>63</c:v>
                </c:pt>
                <c:pt idx="2511">
                  <c:v>63</c:v>
                </c:pt>
                <c:pt idx="2512">
                  <c:v>63</c:v>
                </c:pt>
                <c:pt idx="2513">
                  <c:v>63</c:v>
                </c:pt>
                <c:pt idx="2514">
                  <c:v>63</c:v>
                </c:pt>
                <c:pt idx="2515">
                  <c:v>63</c:v>
                </c:pt>
                <c:pt idx="2516">
                  <c:v>63</c:v>
                </c:pt>
                <c:pt idx="2517">
                  <c:v>63</c:v>
                </c:pt>
                <c:pt idx="2518">
                  <c:v>63</c:v>
                </c:pt>
                <c:pt idx="2519">
                  <c:v>63</c:v>
                </c:pt>
                <c:pt idx="2520">
                  <c:v>63</c:v>
                </c:pt>
                <c:pt idx="2521">
                  <c:v>63</c:v>
                </c:pt>
                <c:pt idx="2522">
                  <c:v>63</c:v>
                </c:pt>
                <c:pt idx="2523">
                  <c:v>63</c:v>
                </c:pt>
                <c:pt idx="2524">
                  <c:v>63</c:v>
                </c:pt>
                <c:pt idx="2525">
                  <c:v>63</c:v>
                </c:pt>
                <c:pt idx="2526">
                  <c:v>63</c:v>
                </c:pt>
                <c:pt idx="2527">
                  <c:v>63</c:v>
                </c:pt>
                <c:pt idx="2528">
                  <c:v>63</c:v>
                </c:pt>
                <c:pt idx="2529">
                  <c:v>63</c:v>
                </c:pt>
                <c:pt idx="2530">
                  <c:v>63</c:v>
                </c:pt>
                <c:pt idx="2531">
                  <c:v>63</c:v>
                </c:pt>
                <c:pt idx="2532">
                  <c:v>63</c:v>
                </c:pt>
                <c:pt idx="2533">
                  <c:v>63</c:v>
                </c:pt>
                <c:pt idx="2534">
                  <c:v>63</c:v>
                </c:pt>
                <c:pt idx="2535">
                  <c:v>63</c:v>
                </c:pt>
                <c:pt idx="2536">
                  <c:v>63</c:v>
                </c:pt>
                <c:pt idx="2537">
                  <c:v>63</c:v>
                </c:pt>
                <c:pt idx="2538">
                  <c:v>63</c:v>
                </c:pt>
                <c:pt idx="2539">
                  <c:v>63</c:v>
                </c:pt>
                <c:pt idx="2540">
                  <c:v>63</c:v>
                </c:pt>
                <c:pt idx="2541">
                  <c:v>63</c:v>
                </c:pt>
                <c:pt idx="2542">
                  <c:v>63</c:v>
                </c:pt>
                <c:pt idx="2543">
                  <c:v>63</c:v>
                </c:pt>
                <c:pt idx="2544">
                  <c:v>63</c:v>
                </c:pt>
                <c:pt idx="2545">
                  <c:v>63</c:v>
                </c:pt>
                <c:pt idx="2546">
                  <c:v>63</c:v>
                </c:pt>
                <c:pt idx="2547">
                  <c:v>63</c:v>
                </c:pt>
                <c:pt idx="2548">
                  <c:v>63</c:v>
                </c:pt>
                <c:pt idx="2549">
                  <c:v>63</c:v>
                </c:pt>
                <c:pt idx="2550">
                  <c:v>63</c:v>
                </c:pt>
                <c:pt idx="2551">
                  <c:v>63</c:v>
                </c:pt>
                <c:pt idx="2552">
                  <c:v>63</c:v>
                </c:pt>
                <c:pt idx="2553">
                  <c:v>63</c:v>
                </c:pt>
                <c:pt idx="2554">
                  <c:v>63</c:v>
                </c:pt>
                <c:pt idx="2555">
                  <c:v>63</c:v>
                </c:pt>
                <c:pt idx="2556">
                  <c:v>63</c:v>
                </c:pt>
                <c:pt idx="2557">
                  <c:v>63</c:v>
                </c:pt>
                <c:pt idx="2558">
                  <c:v>63</c:v>
                </c:pt>
                <c:pt idx="2559">
                  <c:v>63</c:v>
                </c:pt>
                <c:pt idx="2560">
                  <c:v>63</c:v>
                </c:pt>
                <c:pt idx="2561">
                  <c:v>63</c:v>
                </c:pt>
                <c:pt idx="2562">
                  <c:v>63</c:v>
                </c:pt>
                <c:pt idx="2563">
                  <c:v>63</c:v>
                </c:pt>
                <c:pt idx="2564">
                  <c:v>63</c:v>
                </c:pt>
                <c:pt idx="2565">
                  <c:v>63</c:v>
                </c:pt>
                <c:pt idx="2566">
                  <c:v>63</c:v>
                </c:pt>
                <c:pt idx="2567">
                  <c:v>63</c:v>
                </c:pt>
                <c:pt idx="2568">
                  <c:v>63</c:v>
                </c:pt>
                <c:pt idx="2569">
                  <c:v>63</c:v>
                </c:pt>
                <c:pt idx="2570">
                  <c:v>63</c:v>
                </c:pt>
                <c:pt idx="2571">
                  <c:v>63</c:v>
                </c:pt>
                <c:pt idx="2572">
                  <c:v>63</c:v>
                </c:pt>
                <c:pt idx="2573">
                  <c:v>63</c:v>
                </c:pt>
                <c:pt idx="2574">
                  <c:v>63</c:v>
                </c:pt>
                <c:pt idx="2575">
                  <c:v>63</c:v>
                </c:pt>
                <c:pt idx="2576">
                  <c:v>63</c:v>
                </c:pt>
                <c:pt idx="2577">
                  <c:v>63</c:v>
                </c:pt>
                <c:pt idx="2578">
                  <c:v>63</c:v>
                </c:pt>
                <c:pt idx="2579">
                  <c:v>63</c:v>
                </c:pt>
                <c:pt idx="2580">
                  <c:v>63</c:v>
                </c:pt>
                <c:pt idx="2581">
                  <c:v>63</c:v>
                </c:pt>
                <c:pt idx="2582">
                  <c:v>63</c:v>
                </c:pt>
                <c:pt idx="2583">
                  <c:v>63</c:v>
                </c:pt>
                <c:pt idx="2584">
                  <c:v>63</c:v>
                </c:pt>
                <c:pt idx="2585">
                  <c:v>63</c:v>
                </c:pt>
                <c:pt idx="2586">
                  <c:v>63</c:v>
                </c:pt>
                <c:pt idx="2587">
                  <c:v>63</c:v>
                </c:pt>
                <c:pt idx="2588">
                  <c:v>63</c:v>
                </c:pt>
                <c:pt idx="2589">
                  <c:v>63</c:v>
                </c:pt>
                <c:pt idx="2590">
                  <c:v>63</c:v>
                </c:pt>
                <c:pt idx="2591">
                  <c:v>63</c:v>
                </c:pt>
                <c:pt idx="2592">
                  <c:v>63</c:v>
                </c:pt>
                <c:pt idx="2593">
                  <c:v>63</c:v>
                </c:pt>
                <c:pt idx="2594">
                  <c:v>63</c:v>
                </c:pt>
                <c:pt idx="2595">
                  <c:v>63</c:v>
                </c:pt>
                <c:pt idx="2596">
                  <c:v>63</c:v>
                </c:pt>
                <c:pt idx="2597">
                  <c:v>63</c:v>
                </c:pt>
                <c:pt idx="2598">
                  <c:v>63</c:v>
                </c:pt>
                <c:pt idx="2599">
                  <c:v>63</c:v>
                </c:pt>
                <c:pt idx="2600">
                  <c:v>63</c:v>
                </c:pt>
                <c:pt idx="2601">
                  <c:v>63</c:v>
                </c:pt>
                <c:pt idx="2602">
                  <c:v>63</c:v>
                </c:pt>
                <c:pt idx="2603">
                  <c:v>63</c:v>
                </c:pt>
                <c:pt idx="2604">
                  <c:v>63</c:v>
                </c:pt>
                <c:pt idx="2605">
                  <c:v>63</c:v>
                </c:pt>
                <c:pt idx="2606">
                  <c:v>63</c:v>
                </c:pt>
                <c:pt idx="2607">
                  <c:v>63</c:v>
                </c:pt>
                <c:pt idx="2608">
                  <c:v>63</c:v>
                </c:pt>
                <c:pt idx="2609">
                  <c:v>63</c:v>
                </c:pt>
                <c:pt idx="2610">
                  <c:v>63</c:v>
                </c:pt>
                <c:pt idx="2611">
                  <c:v>63</c:v>
                </c:pt>
                <c:pt idx="2612">
                  <c:v>63</c:v>
                </c:pt>
                <c:pt idx="2613">
                  <c:v>63</c:v>
                </c:pt>
                <c:pt idx="2614">
                  <c:v>63</c:v>
                </c:pt>
                <c:pt idx="2615">
                  <c:v>63</c:v>
                </c:pt>
                <c:pt idx="2616">
                  <c:v>63</c:v>
                </c:pt>
                <c:pt idx="2617">
                  <c:v>63</c:v>
                </c:pt>
                <c:pt idx="2618">
                  <c:v>63</c:v>
                </c:pt>
                <c:pt idx="2619">
                  <c:v>63</c:v>
                </c:pt>
                <c:pt idx="2620">
                  <c:v>63</c:v>
                </c:pt>
                <c:pt idx="2621">
                  <c:v>63</c:v>
                </c:pt>
                <c:pt idx="2622">
                  <c:v>63</c:v>
                </c:pt>
                <c:pt idx="2623">
                  <c:v>63</c:v>
                </c:pt>
                <c:pt idx="2624">
                  <c:v>63</c:v>
                </c:pt>
                <c:pt idx="2625">
                  <c:v>63</c:v>
                </c:pt>
                <c:pt idx="2626">
                  <c:v>63</c:v>
                </c:pt>
                <c:pt idx="2627">
                  <c:v>63</c:v>
                </c:pt>
                <c:pt idx="2628">
                  <c:v>63</c:v>
                </c:pt>
                <c:pt idx="2629">
                  <c:v>63</c:v>
                </c:pt>
                <c:pt idx="2630">
                  <c:v>63</c:v>
                </c:pt>
                <c:pt idx="2631">
                  <c:v>63</c:v>
                </c:pt>
                <c:pt idx="2632">
                  <c:v>63</c:v>
                </c:pt>
                <c:pt idx="2633">
                  <c:v>63</c:v>
                </c:pt>
                <c:pt idx="2634">
                  <c:v>63</c:v>
                </c:pt>
                <c:pt idx="2635">
                  <c:v>63</c:v>
                </c:pt>
                <c:pt idx="2636">
                  <c:v>63</c:v>
                </c:pt>
                <c:pt idx="2637">
                  <c:v>63</c:v>
                </c:pt>
                <c:pt idx="2638">
                  <c:v>63</c:v>
                </c:pt>
                <c:pt idx="2639">
                  <c:v>63</c:v>
                </c:pt>
                <c:pt idx="2640">
                  <c:v>63</c:v>
                </c:pt>
                <c:pt idx="2641">
                  <c:v>63</c:v>
                </c:pt>
                <c:pt idx="2642">
                  <c:v>63</c:v>
                </c:pt>
                <c:pt idx="2643">
                  <c:v>63</c:v>
                </c:pt>
                <c:pt idx="2644">
                  <c:v>63</c:v>
                </c:pt>
                <c:pt idx="2645">
                  <c:v>63</c:v>
                </c:pt>
                <c:pt idx="2646">
                  <c:v>63</c:v>
                </c:pt>
                <c:pt idx="2647">
                  <c:v>63</c:v>
                </c:pt>
                <c:pt idx="2648">
                  <c:v>63</c:v>
                </c:pt>
                <c:pt idx="2649">
                  <c:v>63</c:v>
                </c:pt>
                <c:pt idx="2650">
                  <c:v>63</c:v>
                </c:pt>
                <c:pt idx="2651">
                  <c:v>63</c:v>
                </c:pt>
                <c:pt idx="2652">
                  <c:v>63</c:v>
                </c:pt>
                <c:pt idx="2653">
                  <c:v>63</c:v>
                </c:pt>
                <c:pt idx="2654">
                  <c:v>63</c:v>
                </c:pt>
                <c:pt idx="2655">
                  <c:v>63</c:v>
                </c:pt>
                <c:pt idx="2656">
                  <c:v>63</c:v>
                </c:pt>
                <c:pt idx="2657">
                  <c:v>63</c:v>
                </c:pt>
                <c:pt idx="2658">
                  <c:v>63</c:v>
                </c:pt>
                <c:pt idx="2659">
                  <c:v>63</c:v>
                </c:pt>
                <c:pt idx="2660">
                  <c:v>63</c:v>
                </c:pt>
                <c:pt idx="2661">
                  <c:v>63</c:v>
                </c:pt>
                <c:pt idx="2662">
                  <c:v>63</c:v>
                </c:pt>
                <c:pt idx="2663">
                  <c:v>63</c:v>
                </c:pt>
                <c:pt idx="2664">
                  <c:v>63</c:v>
                </c:pt>
                <c:pt idx="2665">
                  <c:v>63</c:v>
                </c:pt>
                <c:pt idx="2666">
                  <c:v>63</c:v>
                </c:pt>
                <c:pt idx="2667">
                  <c:v>63</c:v>
                </c:pt>
                <c:pt idx="2668">
                  <c:v>63</c:v>
                </c:pt>
                <c:pt idx="2669">
                  <c:v>63</c:v>
                </c:pt>
                <c:pt idx="2670">
                  <c:v>63</c:v>
                </c:pt>
                <c:pt idx="2671">
                  <c:v>63</c:v>
                </c:pt>
                <c:pt idx="2672">
                  <c:v>63</c:v>
                </c:pt>
                <c:pt idx="2673">
                  <c:v>63</c:v>
                </c:pt>
                <c:pt idx="2674">
                  <c:v>63</c:v>
                </c:pt>
                <c:pt idx="2675">
                  <c:v>63</c:v>
                </c:pt>
                <c:pt idx="2676">
                  <c:v>63</c:v>
                </c:pt>
                <c:pt idx="2677">
                  <c:v>63</c:v>
                </c:pt>
                <c:pt idx="2678">
                  <c:v>63</c:v>
                </c:pt>
                <c:pt idx="2679">
                  <c:v>63</c:v>
                </c:pt>
                <c:pt idx="2680">
                  <c:v>63</c:v>
                </c:pt>
                <c:pt idx="2681">
                  <c:v>63</c:v>
                </c:pt>
                <c:pt idx="2682">
                  <c:v>63</c:v>
                </c:pt>
                <c:pt idx="2683">
                  <c:v>63</c:v>
                </c:pt>
                <c:pt idx="2684">
                  <c:v>63</c:v>
                </c:pt>
                <c:pt idx="2685">
                  <c:v>63</c:v>
                </c:pt>
                <c:pt idx="2686">
                  <c:v>63</c:v>
                </c:pt>
                <c:pt idx="2687">
                  <c:v>63</c:v>
                </c:pt>
                <c:pt idx="2688">
                  <c:v>63</c:v>
                </c:pt>
                <c:pt idx="2689">
                  <c:v>63</c:v>
                </c:pt>
                <c:pt idx="2690">
                  <c:v>63</c:v>
                </c:pt>
                <c:pt idx="2691">
                  <c:v>63</c:v>
                </c:pt>
                <c:pt idx="2692">
                  <c:v>63</c:v>
                </c:pt>
                <c:pt idx="2693">
                  <c:v>63</c:v>
                </c:pt>
                <c:pt idx="2694">
                  <c:v>63</c:v>
                </c:pt>
                <c:pt idx="2695">
                  <c:v>63</c:v>
                </c:pt>
                <c:pt idx="2696">
                  <c:v>63</c:v>
                </c:pt>
                <c:pt idx="2697">
                  <c:v>63</c:v>
                </c:pt>
                <c:pt idx="2698">
                  <c:v>63</c:v>
                </c:pt>
                <c:pt idx="2699">
                  <c:v>63</c:v>
                </c:pt>
                <c:pt idx="2700">
                  <c:v>63</c:v>
                </c:pt>
                <c:pt idx="2701">
                  <c:v>63</c:v>
                </c:pt>
                <c:pt idx="2702">
                  <c:v>63</c:v>
                </c:pt>
                <c:pt idx="2703">
                  <c:v>63</c:v>
                </c:pt>
                <c:pt idx="2704">
                  <c:v>63</c:v>
                </c:pt>
                <c:pt idx="2705">
                  <c:v>63</c:v>
                </c:pt>
                <c:pt idx="2706">
                  <c:v>63</c:v>
                </c:pt>
                <c:pt idx="2707">
                  <c:v>63</c:v>
                </c:pt>
                <c:pt idx="2708">
                  <c:v>63</c:v>
                </c:pt>
                <c:pt idx="2709">
                  <c:v>63</c:v>
                </c:pt>
                <c:pt idx="2710">
                  <c:v>63</c:v>
                </c:pt>
                <c:pt idx="2711">
                  <c:v>63</c:v>
                </c:pt>
                <c:pt idx="2712">
                  <c:v>63</c:v>
                </c:pt>
                <c:pt idx="2713">
                  <c:v>63</c:v>
                </c:pt>
                <c:pt idx="2714">
                  <c:v>63</c:v>
                </c:pt>
                <c:pt idx="2715">
                  <c:v>63</c:v>
                </c:pt>
                <c:pt idx="2716">
                  <c:v>63</c:v>
                </c:pt>
                <c:pt idx="2717">
                  <c:v>63</c:v>
                </c:pt>
                <c:pt idx="2718">
                  <c:v>63</c:v>
                </c:pt>
                <c:pt idx="2719">
                  <c:v>63</c:v>
                </c:pt>
                <c:pt idx="2720">
                  <c:v>63</c:v>
                </c:pt>
                <c:pt idx="2721">
                  <c:v>63</c:v>
                </c:pt>
                <c:pt idx="2722">
                  <c:v>63</c:v>
                </c:pt>
                <c:pt idx="2723">
                  <c:v>63</c:v>
                </c:pt>
                <c:pt idx="2724">
                  <c:v>63</c:v>
                </c:pt>
                <c:pt idx="2725">
                  <c:v>63</c:v>
                </c:pt>
                <c:pt idx="2726">
                  <c:v>63</c:v>
                </c:pt>
                <c:pt idx="2727">
                  <c:v>63</c:v>
                </c:pt>
                <c:pt idx="2728">
                  <c:v>63</c:v>
                </c:pt>
                <c:pt idx="2729">
                  <c:v>63</c:v>
                </c:pt>
                <c:pt idx="2730">
                  <c:v>63</c:v>
                </c:pt>
                <c:pt idx="2731">
                  <c:v>63</c:v>
                </c:pt>
                <c:pt idx="2732">
                  <c:v>63</c:v>
                </c:pt>
                <c:pt idx="2733">
                  <c:v>63</c:v>
                </c:pt>
                <c:pt idx="2734">
                  <c:v>63</c:v>
                </c:pt>
                <c:pt idx="2735">
                  <c:v>63</c:v>
                </c:pt>
                <c:pt idx="2736">
                  <c:v>63</c:v>
                </c:pt>
                <c:pt idx="2737">
                  <c:v>63</c:v>
                </c:pt>
                <c:pt idx="2738">
                  <c:v>63</c:v>
                </c:pt>
                <c:pt idx="2739">
                  <c:v>63</c:v>
                </c:pt>
                <c:pt idx="2740">
                  <c:v>63</c:v>
                </c:pt>
                <c:pt idx="2741">
                  <c:v>63</c:v>
                </c:pt>
                <c:pt idx="2742">
                  <c:v>63</c:v>
                </c:pt>
                <c:pt idx="2743">
                  <c:v>63</c:v>
                </c:pt>
                <c:pt idx="2744">
                  <c:v>63</c:v>
                </c:pt>
                <c:pt idx="2745">
                  <c:v>63</c:v>
                </c:pt>
                <c:pt idx="2746">
                  <c:v>63</c:v>
                </c:pt>
                <c:pt idx="2747">
                  <c:v>63</c:v>
                </c:pt>
                <c:pt idx="2748">
                  <c:v>63</c:v>
                </c:pt>
                <c:pt idx="2749">
                  <c:v>63</c:v>
                </c:pt>
                <c:pt idx="2750">
                  <c:v>63</c:v>
                </c:pt>
                <c:pt idx="2751">
                  <c:v>63</c:v>
                </c:pt>
                <c:pt idx="2752">
                  <c:v>63</c:v>
                </c:pt>
                <c:pt idx="2753">
                  <c:v>63</c:v>
                </c:pt>
                <c:pt idx="2754">
                  <c:v>63</c:v>
                </c:pt>
                <c:pt idx="2755">
                  <c:v>63</c:v>
                </c:pt>
                <c:pt idx="2756">
                  <c:v>63</c:v>
                </c:pt>
                <c:pt idx="2757">
                  <c:v>63</c:v>
                </c:pt>
                <c:pt idx="2758">
                  <c:v>63</c:v>
                </c:pt>
                <c:pt idx="2759">
                  <c:v>63</c:v>
                </c:pt>
                <c:pt idx="2760">
                  <c:v>63</c:v>
                </c:pt>
                <c:pt idx="2761">
                  <c:v>63</c:v>
                </c:pt>
                <c:pt idx="2762">
                  <c:v>63</c:v>
                </c:pt>
                <c:pt idx="2763">
                  <c:v>63</c:v>
                </c:pt>
                <c:pt idx="2764">
                  <c:v>63</c:v>
                </c:pt>
                <c:pt idx="2765">
                  <c:v>63</c:v>
                </c:pt>
                <c:pt idx="2766">
                  <c:v>63</c:v>
                </c:pt>
                <c:pt idx="2767">
                  <c:v>63</c:v>
                </c:pt>
                <c:pt idx="2768">
                  <c:v>63</c:v>
                </c:pt>
                <c:pt idx="2769">
                  <c:v>63</c:v>
                </c:pt>
                <c:pt idx="2770">
                  <c:v>63</c:v>
                </c:pt>
                <c:pt idx="2771">
                  <c:v>63</c:v>
                </c:pt>
                <c:pt idx="2772">
                  <c:v>63</c:v>
                </c:pt>
                <c:pt idx="2773">
                  <c:v>63</c:v>
                </c:pt>
                <c:pt idx="2774">
                  <c:v>63</c:v>
                </c:pt>
                <c:pt idx="2775">
                  <c:v>63</c:v>
                </c:pt>
                <c:pt idx="2776">
                  <c:v>63</c:v>
                </c:pt>
                <c:pt idx="2777">
                  <c:v>63</c:v>
                </c:pt>
                <c:pt idx="2778">
                  <c:v>63</c:v>
                </c:pt>
                <c:pt idx="2779">
                  <c:v>63</c:v>
                </c:pt>
                <c:pt idx="2780">
                  <c:v>63</c:v>
                </c:pt>
                <c:pt idx="2781">
                  <c:v>63</c:v>
                </c:pt>
                <c:pt idx="2782">
                  <c:v>63</c:v>
                </c:pt>
                <c:pt idx="2783">
                  <c:v>63</c:v>
                </c:pt>
                <c:pt idx="2784">
                  <c:v>63</c:v>
                </c:pt>
                <c:pt idx="2785">
                  <c:v>63</c:v>
                </c:pt>
                <c:pt idx="2786">
                  <c:v>63</c:v>
                </c:pt>
                <c:pt idx="2787">
                  <c:v>63</c:v>
                </c:pt>
                <c:pt idx="2788">
                  <c:v>63</c:v>
                </c:pt>
                <c:pt idx="2789">
                  <c:v>63</c:v>
                </c:pt>
                <c:pt idx="2790">
                  <c:v>63</c:v>
                </c:pt>
                <c:pt idx="2791">
                  <c:v>63</c:v>
                </c:pt>
                <c:pt idx="2792">
                  <c:v>63</c:v>
                </c:pt>
                <c:pt idx="2793">
                  <c:v>63</c:v>
                </c:pt>
                <c:pt idx="2794">
                  <c:v>63</c:v>
                </c:pt>
                <c:pt idx="2795">
                  <c:v>63</c:v>
                </c:pt>
                <c:pt idx="2796">
                  <c:v>63</c:v>
                </c:pt>
                <c:pt idx="2797">
                  <c:v>63</c:v>
                </c:pt>
                <c:pt idx="2798">
                  <c:v>63</c:v>
                </c:pt>
                <c:pt idx="2799">
                  <c:v>63</c:v>
                </c:pt>
                <c:pt idx="2800">
                  <c:v>63</c:v>
                </c:pt>
                <c:pt idx="2801">
                  <c:v>63</c:v>
                </c:pt>
                <c:pt idx="2802">
                  <c:v>63</c:v>
                </c:pt>
                <c:pt idx="2803">
                  <c:v>63</c:v>
                </c:pt>
                <c:pt idx="2804">
                  <c:v>63</c:v>
                </c:pt>
                <c:pt idx="2805">
                  <c:v>63</c:v>
                </c:pt>
                <c:pt idx="2806">
                  <c:v>63</c:v>
                </c:pt>
                <c:pt idx="2807">
                  <c:v>63</c:v>
                </c:pt>
                <c:pt idx="2808">
                  <c:v>63</c:v>
                </c:pt>
                <c:pt idx="2809">
                  <c:v>63</c:v>
                </c:pt>
                <c:pt idx="2810">
                  <c:v>63</c:v>
                </c:pt>
                <c:pt idx="2811">
                  <c:v>63</c:v>
                </c:pt>
                <c:pt idx="2812">
                  <c:v>63</c:v>
                </c:pt>
                <c:pt idx="2813">
                  <c:v>63</c:v>
                </c:pt>
                <c:pt idx="2814">
                  <c:v>63</c:v>
                </c:pt>
                <c:pt idx="2815">
                  <c:v>63</c:v>
                </c:pt>
                <c:pt idx="2816">
                  <c:v>63</c:v>
                </c:pt>
                <c:pt idx="2817">
                  <c:v>63</c:v>
                </c:pt>
                <c:pt idx="2818">
                  <c:v>63</c:v>
                </c:pt>
                <c:pt idx="2819">
                  <c:v>63</c:v>
                </c:pt>
                <c:pt idx="2820">
                  <c:v>63</c:v>
                </c:pt>
                <c:pt idx="2821">
                  <c:v>63</c:v>
                </c:pt>
                <c:pt idx="2822">
                  <c:v>63</c:v>
                </c:pt>
                <c:pt idx="2823">
                  <c:v>63</c:v>
                </c:pt>
                <c:pt idx="2824">
                  <c:v>63</c:v>
                </c:pt>
                <c:pt idx="2825">
                  <c:v>63</c:v>
                </c:pt>
                <c:pt idx="2826">
                  <c:v>63</c:v>
                </c:pt>
                <c:pt idx="2827">
                  <c:v>63</c:v>
                </c:pt>
                <c:pt idx="2828">
                  <c:v>63</c:v>
                </c:pt>
                <c:pt idx="2829">
                  <c:v>63</c:v>
                </c:pt>
                <c:pt idx="2830">
                  <c:v>63</c:v>
                </c:pt>
                <c:pt idx="2831">
                  <c:v>63</c:v>
                </c:pt>
                <c:pt idx="2832">
                  <c:v>63</c:v>
                </c:pt>
                <c:pt idx="2833">
                  <c:v>63</c:v>
                </c:pt>
                <c:pt idx="2834">
                  <c:v>63</c:v>
                </c:pt>
                <c:pt idx="2835">
                  <c:v>63</c:v>
                </c:pt>
                <c:pt idx="2836">
                  <c:v>63</c:v>
                </c:pt>
                <c:pt idx="2837">
                  <c:v>63</c:v>
                </c:pt>
                <c:pt idx="2838">
                  <c:v>63</c:v>
                </c:pt>
                <c:pt idx="2839">
                  <c:v>63</c:v>
                </c:pt>
                <c:pt idx="2840">
                  <c:v>63</c:v>
                </c:pt>
                <c:pt idx="2841">
                  <c:v>63</c:v>
                </c:pt>
                <c:pt idx="2842">
                  <c:v>63</c:v>
                </c:pt>
                <c:pt idx="2843">
                  <c:v>63</c:v>
                </c:pt>
                <c:pt idx="2844">
                  <c:v>63</c:v>
                </c:pt>
                <c:pt idx="2845">
                  <c:v>63</c:v>
                </c:pt>
                <c:pt idx="2846">
                  <c:v>63</c:v>
                </c:pt>
                <c:pt idx="2847">
                  <c:v>63</c:v>
                </c:pt>
                <c:pt idx="2848">
                  <c:v>63</c:v>
                </c:pt>
                <c:pt idx="2849">
                  <c:v>63</c:v>
                </c:pt>
                <c:pt idx="2850">
                  <c:v>63</c:v>
                </c:pt>
                <c:pt idx="2851">
                  <c:v>63</c:v>
                </c:pt>
                <c:pt idx="2852">
                  <c:v>63</c:v>
                </c:pt>
                <c:pt idx="2853">
                  <c:v>63</c:v>
                </c:pt>
                <c:pt idx="2854">
                  <c:v>63</c:v>
                </c:pt>
                <c:pt idx="2855">
                  <c:v>63</c:v>
                </c:pt>
                <c:pt idx="2856">
                  <c:v>63</c:v>
                </c:pt>
                <c:pt idx="2857">
                  <c:v>63</c:v>
                </c:pt>
                <c:pt idx="2858">
                  <c:v>63</c:v>
                </c:pt>
                <c:pt idx="2859">
                  <c:v>63</c:v>
                </c:pt>
                <c:pt idx="2860">
                  <c:v>63</c:v>
                </c:pt>
                <c:pt idx="2861">
                  <c:v>63</c:v>
                </c:pt>
                <c:pt idx="2862">
                  <c:v>63</c:v>
                </c:pt>
                <c:pt idx="2863">
                  <c:v>63</c:v>
                </c:pt>
                <c:pt idx="2864">
                  <c:v>63</c:v>
                </c:pt>
                <c:pt idx="2865">
                  <c:v>63</c:v>
                </c:pt>
                <c:pt idx="2866">
                  <c:v>63</c:v>
                </c:pt>
                <c:pt idx="2867">
                  <c:v>63</c:v>
                </c:pt>
                <c:pt idx="2868">
                  <c:v>63</c:v>
                </c:pt>
                <c:pt idx="2869">
                  <c:v>63</c:v>
                </c:pt>
                <c:pt idx="2870">
                  <c:v>63</c:v>
                </c:pt>
                <c:pt idx="2871">
                  <c:v>63</c:v>
                </c:pt>
                <c:pt idx="2872">
                  <c:v>63</c:v>
                </c:pt>
                <c:pt idx="2873">
                  <c:v>63</c:v>
                </c:pt>
                <c:pt idx="2874">
                  <c:v>63</c:v>
                </c:pt>
                <c:pt idx="2875">
                  <c:v>63</c:v>
                </c:pt>
                <c:pt idx="2876">
                  <c:v>63</c:v>
                </c:pt>
                <c:pt idx="2877">
                  <c:v>63</c:v>
                </c:pt>
                <c:pt idx="2878">
                  <c:v>63</c:v>
                </c:pt>
                <c:pt idx="2879">
                  <c:v>63</c:v>
                </c:pt>
                <c:pt idx="2880">
                  <c:v>63</c:v>
                </c:pt>
                <c:pt idx="2881">
                  <c:v>63</c:v>
                </c:pt>
                <c:pt idx="2882">
                  <c:v>63</c:v>
                </c:pt>
                <c:pt idx="2883">
                  <c:v>63</c:v>
                </c:pt>
                <c:pt idx="2884">
                  <c:v>63</c:v>
                </c:pt>
                <c:pt idx="2885">
                  <c:v>63</c:v>
                </c:pt>
                <c:pt idx="2886">
                  <c:v>63</c:v>
                </c:pt>
                <c:pt idx="2887">
                  <c:v>63</c:v>
                </c:pt>
                <c:pt idx="2888">
                  <c:v>63</c:v>
                </c:pt>
                <c:pt idx="2889">
                  <c:v>63</c:v>
                </c:pt>
                <c:pt idx="2890">
                  <c:v>63</c:v>
                </c:pt>
                <c:pt idx="2891">
                  <c:v>63</c:v>
                </c:pt>
                <c:pt idx="2892">
                  <c:v>63</c:v>
                </c:pt>
                <c:pt idx="2893">
                  <c:v>63</c:v>
                </c:pt>
                <c:pt idx="2894">
                  <c:v>63</c:v>
                </c:pt>
                <c:pt idx="2895">
                  <c:v>63</c:v>
                </c:pt>
                <c:pt idx="2896">
                  <c:v>63</c:v>
                </c:pt>
                <c:pt idx="2897">
                  <c:v>63</c:v>
                </c:pt>
                <c:pt idx="2898">
                  <c:v>63</c:v>
                </c:pt>
                <c:pt idx="2899">
                  <c:v>63</c:v>
                </c:pt>
                <c:pt idx="2900">
                  <c:v>63</c:v>
                </c:pt>
                <c:pt idx="2901">
                  <c:v>63</c:v>
                </c:pt>
                <c:pt idx="2902">
                  <c:v>63</c:v>
                </c:pt>
                <c:pt idx="2903">
                  <c:v>63</c:v>
                </c:pt>
                <c:pt idx="2904">
                  <c:v>63</c:v>
                </c:pt>
                <c:pt idx="2905">
                  <c:v>63</c:v>
                </c:pt>
                <c:pt idx="2906">
                  <c:v>63</c:v>
                </c:pt>
                <c:pt idx="2907">
                  <c:v>63</c:v>
                </c:pt>
                <c:pt idx="2908">
                  <c:v>63</c:v>
                </c:pt>
                <c:pt idx="2909">
                  <c:v>63</c:v>
                </c:pt>
                <c:pt idx="2910">
                  <c:v>63</c:v>
                </c:pt>
                <c:pt idx="2911">
                  <c:v>63</c:v>
                </c:pt>
                <c:pt idx="2912">
                  <c:v>63</c:v>
                </c:pt>
                <c:pt idx="2913">
                  <c:v>63</c:v>
                </c:pt>
                <c:pt idx="2914">
                  <c:v>63</c:v>
                </c:pt>
                <c:pt idx="2915">
                  <c:v>63</c:v>
                </c:pt>
                <c:pt idx="2916">
                  <c:v>63</c:v>
                </c:pt>
                <c:pt idx="2917">
                  <c:v>63</c:v>
                </c:pt>
                <c:pt idx="2918">
                  <c:v>63</c:v>
                </c:pt>
                <c:pt idx="2919">
                  <c:v>63</c:v>
                </c:pt>
                <c:pt idx="2920">
                  <c:v>63</c:v>
                </c:pt>
                <c:pt idx="2921">
                  <c:v>63</c:v>
                </c:pt>
                <c:pt idx="2922">
                  <c:v>63</c:v>
                </c:pt>
                <c:pt idx="2923">
                  <c:v>63</c:v>
                </c:pt>
                <c:pt idx="2924">
                  <c:v>63</c:v>
                </c:pt>
                <c:pt idx="2925">
                  <c:v>63</c:v>
                </c:pt>
                <c:pt idx="2926">
                  <c:v>63</c:v>
                </c:pt>
                <c:pt idx="2927">
                  <c:v>63</c:v>
                </c:pt>
                <c:pt idx="2928">
                  <c:v>63</c:v>
                </c:pt>
                <c:pt idx="2929">
                  <c:v>63</c:v>
                </c:pt>
                <c:pt idx="2930">
                  <c:v>63</c:v>
                </c:pt>
                <c:pt idx="2931">
                  <c:v>63</c:v>
                </c:pt>
                <c:pt idx="2932">
                  <c:v>63</c:v>
                </c:pt>
                <c:pt idx="2933">
                  <c:v>63</c:v>
                </c:pt>
                <c:pt idx="2934">
                  <c:v>63</c:v>
                </c:pt>
                <c:pt idx="2935">
                  <c:v>63</c:v>
                </c:pt>
                <c:pt idx="2936">
                  <c:v>63</c:v>
                </c:pt>
                <c:pt idx="2937">
                  <c:v>63</c:v>
                </c:pt>
                <c:pt idx="2938">
                  <c:v>63</c:v>
                </c:pt>
                <c:pt idx="2939">
                  <c:v>63</c:v>
                </c:pt>
                <c:pt idx="2940">
                  <c:v>63</c:v>
                </c:pt>
                <c:pt idx="2941">
                  <c:v>63</c:v>
                </c:pt>
                <c:pt idx="2942">
                  <c:v>63</c:v>
                </c:pt>
                <c:pt idx="2943">
                  <c:v>63</c:v>
                </c:pt>
                <c:pt idx="2944">
                  <c:v>63</c:v>
                </c:pt>
                <c:pt idx="2945">
                  <c:v>63</c:v>
                </c:pt>
                <c:pt idx="2946">
                  <c:v>63</c:v>
                </c:pt>
                <c:pt idx="2947">
                  <c:v>63</c:v>
                </c:pt>
                <c:pt idx="2948">
                  <c:v>63</c:v>
                </c:pt>
                <c:pt idx="2949">
                  <c:v>63</c:v>
                </c:pt>
                <c:pt idx="2950">
                  <c:v>63</c:v>
                </c:pt>
                <c:pt idx="2951">
                  <c:v>63</c:v>
                </c:pt>
                <c:pt idx="2952">
                  <c:v>63</c:v>
                </c:pt>
                <c:pt idx="2953">
                  <c:v>63</c:v>
                </c:pt>
                <c:pt idx="2954">
                  <c:v>63</c:v>
                </c:pt>
                <c:pt idx="2955">
                  <c:v>63</c:v>
                </c:pt>
                <c:pt idx="2956">
                  <c:v>63</c:v>
                </c:pt>
                <c:pt idx="2957">
                  <c:v>63</c:v>
                </c:pt>
                <c:pt idx="2958">
                  <c:v>63</c:v>
                </c:pt>
                <c:pt idx="2959">
                  <c:v>63</c:v>
                </c:pt>
                <c:pt idx="2960">
                  <c:v>63</c:v>
                </c:pt>
                <c:pt idx="2961">
                  <c:v>63</c:v>
                </c:pt>
                <c:pt idx="2962">
                  <c:v>63</c:v>
                </c:pt>
                <c:pt idx="2963">
                  <c:v>63</c:v>
                </c:pt>
                <c:pt idx="2964">
                  <c:v>63</c:v>
                </c:pt>
                <c:pt idx="2965">
                  <c:v>63</c:v>
                </c:pt>
                <c:pt idx="2966">
                  <c:v>63</c:v>
                </c:pt>
                <c:pt idx="2967">
                  <c:v>63</c:v>
                </c:pt>
                <c:pt idx="2968">
                  <c:v>63</c:v>
                </c:pt>
                <c:pt idx="2969">
                  <c:v>63</c:v>
                </c:pt>
                <c:pt idx="2970">
                  <c:v>63</c:v>
                </c:pt>
                <c:pt idx="2971">
                  <c:v>63</c:v>
                </c:pt>
                <c:pt idx="2972">
                  <c:v>63</c:v>
                </c:pt>
                <c:pt idx="2973">
                  <c:v>63</c:v>
                </c:pt>
                <c:pt idx="2974">
                  <c:v>63</c:v>
                </c:pt>
                <c:pt idx="2975">
                  <c:v>63</c:v>
                </c:pt>
                <c:pt idx="2976">
                  <c:v>63</c:v>
                </c:pt>
                <c:pt idx="2977">
                  <c:v>63</c:v>
                </c:pt>
                <c:pt idx="2978">
                  <c:v>63</c:v>
                </c:pt>
                <c:pt idx="2979">
                  <c:v>63</c:v>
                </c:pt>
                <c:pt idx="2980">
                  <c:v>63</c:v>
                </c:pt>
                <c:pt idx="2981">
                  <c:v>63</c:v>
                </c:pt>
                <c:pt idx="2982">
                  <c:v>63</c:v>
                </c:pt>
                <c:pt idx="2983">
                  <c:v>63</c:v>
                </c:pt>
                <c:pt idx="2984">
                  <c:v>63</c:v>
                </c:pt>
                <c:pt idx="2985">
                  <c:v>63</c:v>
                </c:pt>
                <c:pt idx="2986">
                  <c:v>63</c:v>
                </c:pt>
                <c:pt idx="2987">
                  <c:v>63</c:v>
                </c:pt>
                <c:pt idx="2988">
                  <c:v>63</c:v>
                </c:pt>
                <c:pt idx="2989">
                  <c:v>63</c:v>
                </c:pt>
                <c:pt idx="2990">
                  <c:v>63</c:v>
                </c:pt>
                <c:pt idx="2991">
                  <c:v>63</c:v>
                </c:pt>
                <c:pt idx="2992">
                  <c:v>63</c:v>
                </c:pt>
                <c:pt idx="2993">
                  <c:v>63</c:v>
                </c:pt>
                <c:pt idx="2994">
                  <c:v>63</c:v>
                </c:pt>
                <c:pt idx="2995">
                  <c:v>63</c:v>
                </c:pt>
                <c:pt idx="2996">
                  <c:v>63</c:v>
                </c:pt>
                <c:pt idx="2997">
                  <c:v>63</c:v>
                </c:pt>
                <c:pt idx="2998">
                  <c:v>63</c:v>
                </c:pt>
                <c:pt idx="2999">
                  <c:v>63</c:v>
                </c:pt>
                <c:pt idx="3000">
                  <c:v>63</c:v>
                </c:pt>
                <c:pt idx="3001">
                  <c:v>63</c:v>
                </c:pt>
                <c:pt idx="3002">
                  <c:v>63</c:v>
                </c:pt>
                <c:pt idx="3003">
                  <c:v>63</c:v>
                </c:pt>
                <c:pt idx="3004">
                  <c:v>63</c:v>
                </c:pt>
                <c:pt idx="3005">
                  <c:v>63</c:v>
                </c:pt>
                <c:pt idx="3006">
                  <c:v>63</c:v>
                </c:pt>
                <c:pt idx="3007">
                  <c:v>63</c:v>
                </c:pt>
                <c:pt idx="3008">
                  <c:v>63</c:v>
                </c:pt>
                <c:pt idx="3009">
                  <c:v>63</c:v>
                </c:pt>
                <c:pt idx="3010">
                  <c:v>63</c:v>
                </c:pt>
                <c:pt idx="3011">
                  <c:v>63</c:v>
                </c:pt>
                <c:pt idx="3012">
                  <c:v>63</c:v>
                </c:pt>
                <c:pt idx="3013">
                  <c:v>63</c:v>
                </c:pt>
                <c:pt idx="3014">
                  <c:v>63</c:v>
                </c:pt>
                <c:pt idx="3015">
                  <c:v>63</c:v>
                </c:pt>
                <c:pt idx="3016">
                  <c:v>63</c:v>
                </c:pt>
                <c:pt idx="3017">
                  <c:v>63</c:v>
                </c:pt>
                <c:pt idx="3018">
                  <c:v>63</c:v>
                </c:pt>
                <c:pt idx="3019">
                  <c:v>63</c:v>
                </c:pt>
                <c:pt idx="3020">
                  <c:v>63</c:v>
                </c:pt>
                <c:pt idx="3021">
                  <c:v>63</c:v>
                </c:pt>
                <c:pt idx="3022">
                  <c:v>63</c:v>
                </c:pt>
                <c:pt idx="3023">
                  <c:v>63</c:v>
                </c:pt>
                <c:pt idx="3024">
                  <c:v>63</c:v>
                </c:pt>
                <c:pt idx="3025">
                  <c:v>63</c:v>
                </c:pt>
                <c:pt idx="3026">
                  <c:v>63</c:v>
                </c:pt>
                <c:pt idx="3027">
                  <c:v>63</c:v>
                </c:pt>
                <c:pt idx="3028">
                  <c:v>63</c:v>
                </c:pt>
                <c:pt idx="3029">
                  <c:v>63</c:v>
                </c:pt>
                <c:pt idx="3030">
                  <c:v>63</c:v>
                </c:pt>
                <c:pt idx="3031">
                  <c:v>63</c:v>
                </c:pt>
                <c:pt idx="3032">
                  <c:v>63</c:v>
                </c:pt>
                <c:pt idx="3033">
                  <c:v>63</c:v>
                </c:pt>
                <c:pt idx="3034">
                  <c:v>63</c:v>
                </c:pt>
                <c:pt idx="3035">
                  <c:v>63</c:v>
                </c:pt>
                <c:pt idx="3036">
                  <c:v>63</c:v>
                </c:pt>
                <c:pt idx="3037">
                  <c:v>63</c:v>
                </c:pt>
                <c:pt idx="3038">
                  <c:v>63</c:v>
                </c:pt>
                <c:pt idx="3039">
                  <c:v>63</c:v>
                </c:pt>
                <c:pt idx="3040">
                  <c:v>63</c:v>
                </c:pt>
                <c:pt idx="3041">
                  <c:v>63</c:v>
                </c:pt>
                <c:pt idx="3042">
                  <c:v>63</c:v>
                </c:pt>
                <c:pt idx="3043">
                  <c:v>63</c:v>
                </c:pt>
                <c:pt idx="3044">
                  <c:v>63</c:v>
                </c:pt>
                <c:pt idx="3045">
                  <c:v>63</c:v>
                </c:pt>
                <c:pt idx="3046">
                  <c:v>63</c:v>
                </c:pt>
                <c:pt idx="3047">
                  <c:v>63</c:v>
                </c:pt>
                <c:pt idx="3048">
                  <c:v>63</c:v>
                </c:pt>
                <c:pt idx="3049">
                  <c:v>63</c:v>
                </c:pt>
                <c:pt idx="3050">
                  <c:v>63</c:v>
                </c:pt>
                <c:pt idx="3051">
                  <c:v>63</c:v>
                </c:pt>
                <c:pt idx="3052">
                  <c:v>63</c:v>
                </c:pt>
                <c:pt idx="3053">
                  <c:v>63</c:v>
                </c:pt>
                <c:pt idx="3054">
                  <c:v>63</c:v>
                </c:pt>
                <c:pt idx="3055">
                  <c:v>63</c:v>
                </c:pt>
                <c:pt idx="3056">
                  <c:v>63</c:v>
                </c:pt>
                <c:pt idx="3057">
                  <c:v>63</c:v>
                </c:pt>
                <c:pt idx="3058">
                  <c:v>63</c:v>
                </c:pt>
                <c:pt idx="3059">
                  <c:v>63</c:v>
                </c:pt>
                <c:pt idx="3060">
                  <c:v>63</c:v>
                </c:pt>
                <c:pt idx="3061">
                  <c:v>63</c:v>
                </c:pt>
                <c:pt idx="3062">
                  <c:v>63</c:v>
                </c:pt>
                <c:pt idx="3063">
                  <c:v>63</c:v>
                </c:pt>
                <c:pt idx="3064">
                  <c:v>63</c:v>
                </c:pt>
                <c:pt idx="3065">
                  <c:v>63</c:v>
                </c:pt>
                <c:pt idx="3066">
                  <c:v>63</c:v>
                </c:pt>
                <c:pt idx="3067">
                  <c:v>63</c:v>
                </c:pt>
                <c:pt idx="3068">
                  <c:v>63</c:v>
                </c:pt>
                <c:pt idx="3069">
                  <c:v>63</c:v>
                </c:pt>
                <c:pt idx="3070">
                  <c:v>63</c:v>
                </c:pt>
                <c:pt idx="3071">
                  <c:v>63</c:v>
                </c:pt>
                <c:pt idx="3072">
                  <c:v>63</c:v>
                </c:pt>
                <c:pt idx="3073">
                  <c:v>63</c:v>
                </c:pt>
                <c:pt idx="3074">
                  <c:v>63</c:v>
                </c:pt>
                <c:pt idx="3075">
                  <c:v>63</c:v>
                </c:pt>
                <c:pt idx="3076">
                  <c:v>63</c:v>
                </c:pt>
                <c:pt idx="3077">
                  <c:v>63</c:v>
                </c:pt>
                <c:pt idx="3078">
                  <c:v>63</c:v>
                </c:pt>
                <c:pt idx="3079">
                  <c:v>63</c:v>
                </c:pt>
                <c:pt idx="3080">
                  <c:v>63</c:v>
                </c:pt>
                <c:pt idx="3081">
                  <c:v>63</c:v>
                </c:pt>
                <c:pt idx="3082">
                  <c:v>63</c:v>
                </c:pt>
                <c:pt idx="3083">
                  <c:v>63</c:v>
                </c:pt>
                <c:pt idx="3084">
                  <c:v>63</c:v>
                </c:pt>
                <c:pt idx="3085">
                  <c:v>63</c:v>
                </c:pt>
                <c:pt idx="3086">
                  <c:v>63</c:v>
                </c:pt>
                <c:pt idx="3087">
                  <c:v>63</c:v>
                </c:pt>
                <c:pt idx="3088">
                  <c:v>63</c:v>
                </c:pt>
                <c:pt idx="3089">
                  <c:v>63</c:v>
                </c:pt>
                <c:pt idx="3090">
                  <c:v>63</c:v>
                </c:pt>
                <c:pt idx="3091">
                  <c:v>63</c:v>
                </c:pt>
                <c:pt idx="3092">
                  <c:v>63</c:v>
                </c:pt>
                <c:pt idx="3093">
                  <c:v>63</c:v>
                </c:pt>
                <c:pt idx="3094">
                  <c:v>63</c:v>
                </c:pt>
                <c:pt idx="3095">
                  <c:v>63</c:v>
                </c:pt>
                <c:pt idx="3096">
                  <c:v>63</c:v>
                </c:pt>
                <c:pt idx="3097">
                  <c:v>63</c:v>
                </c:pt>
                <c:pt idx="3098">
                  <c:v>63</c:v>
                </c:pt>
                <c:pt idx="3099">
                  <c:v>63</c:v>
                </c:pt>
                <c:pt idx="3100">
                  <c:v>63</c:v>
                </c:pt>
                <c:pt idx="3101">
                  <c:v>63</c:v>
                </c:pt>
                <c:pt idx="3102">
                  <c:v>63</c:v>
                </c:pt>
                <c:pt idx="3103">
                  <c:v>63</c:v>
                </c:pt>
                <c:pt idx="3104">
                  <c:v>63</c:v>
                </c:pt>
                <c:pt idx="3105">
                  <c:v>63</c:v>
                </c:pt>
                <c:pt idx="3106">
                  <c:v>63</c:v>
                </c:pt>
                <c:pt idx="3107">
                  <c:v>63</c:v>
                </c:pt>
                <c:pt idx="3108">
                  <c:v>63</c:v>
                </c:pt>
                <c:pt idx="3109">
                  <c:v>63</c:v>
                </c:pt>
                <c:pt idx="3110">
                  <c:v>63</c:v>
                </c:pt>
                <c:pt idx="3111">
                  <c:v>63</c:v>
                </c:pt>
                <c:pt idx="3112">
                  <c:v>63</c:v>
                </c:pt>
                <c:pt idx="3113">
                  <c:v>63</c:v>
                </c:pt>
                <c:pt idx="3114">
                  <c:v>63</c:v>
                </c:pt>
                <c:pt idx="3115">
                  <c:v>63</c:v>
                </c:pt>
                <c:pt idx="3116">
                  <c:v>63</c:v>
                </c:pt>
                <c:pt idx="3117">
                  <c:v>63</c:v>
                </c:pt>
                <c:pt idx="3118">
                  <c:v>63</c:v>
                </c:pt>
                <c:pt idx="3119">
                  <c:v>63</c:v>
                </c:pt>
                <c:pt idx="3120">
                  <c:v>63</c:v>
                </c:pt>
                <c:pt idx="3121">
                  <c:v>63</c:v>
                </c:pt>
                <c:pt idx="3122">
                  <c:v>63</c:v>
                </c:pt>
                <c:pt idx="3123">
                  <c:v>63</c:v>
                </c:pt>
                <c:pt idx="3124">
                  <c:v>63</c:v>
                </c:pt>
                <c:pt idx="3125">
                  <c:v>63</c:v>
                </c:pt>
                <c:pt idx="3126">
                  <c:v>63</c:v>
                </c:pt>
                <c:pt idx="3127">
                  <c:v>63</c:v>
                </c:pt>
                <c:pt idx="3128">
                  <c:v>63</c:v>
                </c:pt>
                <c:pt idx="3129">
                  <c:v>63</c:v>
                </c:pt>
                <c:pt idx="3130">
                  <c:v>63</c:v>
                </c:pt>
                <c:pt idx="3131">
                  <c:v>63</c:v>
                </c:pt>
                <c:pt idx="3132">
                  <c:v>63</c:v>
                </c:pt>
                <c:pt idx="3133">
                  <c:v>63</c:v>
                </c:pt>
                <c:pt idx="3134">
                  <c:v>63</c:v>
                </c:pt>
                <c:pt idx="3135">
                  <c:v>63</c:v>
                </c:pt>
                <c:pt idx="3136">
                  <c:v>63</c:v>
                </c:pt>
                <c:pt idx="3137">
                  <c:v>63</c:v>
                </c:pt>
                <c:pt idx="3138">
                  <c:v>63</c:v>
                </c:pt>
                <c:pt idx="3139">
                  <c:v>63</c:v>
                </c:pt>
                <c:pt idx="3140">
                  <c:v>63</c:v>
                </c:pt>
                <c:pt idx="3141">
                  <c:v>63</c:v>
                </c:pt>
                <c:pt idx="3142">
                  <c:v>63</c:v>
                </c:pt>
                <c:pt idx="3143">
                  <c:v>63</c:v>
                </c:pt>
                <c:pt idx="3144">
                  <c:v>63</c:v>
                </c:pt>
                <c:pt idx="3145">
                  <c:v>63</c:v>
                </c:pt>
                <c:pt idx="3146">
                  <c:v>63</c:v>
                </c:pt>
                <c:pt idx="3147">
                  <c:v>63</c:v>
                </c:pt>
                <c:pt idx="3148">
                  <c:v>63</c:v>
                </c:pt>
                <c:pt idx="3149">
                  <c:v>63</c:v>
                </c:pt>
                <c:pt idx="3150">
                  <c:v>63</c:v>
                </c:pt>
                <c:pt idx="3151">
                  <c:v>63</c:v>
                </c:pt>
                <c:pt idx="3152">
                  <c:v>63</c:v>
                </c:pt>
                <c:pt idx="3153">
                  <c:v>63</c:v>
                </c:pt>
                <c:pt idx="3154">
                  <c:v>63</c:v>
                </c:pt>
                <c:pt idx="3155">
                  <c:v>63</c:v>
                </c:pt>
                <c:pt idx="3156">
                  <c:v>63</c:v>
                </c:pt>
                <c:pt idx="3157">
                  <c:v>63</c:v>
                </c:pt>
                <c:pt idx="3158">
                  <c:v>63</c:v>
                </c:pt>
                <c:pt idx="3159">
                  <c:v>63</c:v>
                </c:pt>
                <c:pt idx="3160">
                  <c:v>63</c:v>
                </c:pt>
                <c:pt idx="3161">
                  <c:v>63</c:v>
                </c:pt>
                <c:pt idx="3162">
                  <c:v>63</c:v>
                </c:pt>
                <c:pt idx="3163">
                  <c:v>63</c:v>
                </c:pt>
                <c:pt idx="3164">
                  <c:v>63</c:v>
                </c:pt>
                <c:pt idx="3165">
                  <c:v>63</c:v>
                </c:pt>
                <c:pt idx="3166">
                  <c:v>63</c:v>
                </c:pt>
                <c:pt idx="3167">
                  <c:v>63</c:v>
                </c:pt>
                <c:pt idx="3168">
                  <c:v>63</c:v>
                </c:pt>
                <c:pt idx="3169">
                  <c:v>63</c:v>
                </c:pt>
                <c:pt idx="3170">
                  <c:v>63</c:v>
                </c:pt>
                <c:pt idx="3171">
                  <c:v>63</c:v>
                </c:pt>
                <c:pt idx="3172">
                  <c:v>63</c:v>
                </c:pt>
                <c:pt idx="3173">
                  <c:v>63</c:v>
                </c:pt>
                <c:pt idx="3174">
                  <c:v>63</c:v>
                </c:pt>
                <c:pt idx="3175">
                  <c:v>63</c:v>
                </c:pt>
                <c:pt idx="3176">
                  <c:v>63</c:v>
                </c:pt>
                <c:pt idx="3177">
                  <c:v>63</c:v>
                </c:pt>
                <c:pt idx="3178">
                  <c:v>63</c:v>
                </c:pt>
                <c:pt idx="3179">
                  <c:v>63</c:v>
                </c:pt>
                <c:pt idx="3180">
                  <c:v>63</c:v>
                </c:pt>
                <c:pt idx="3181">
                  <c:v>63</c:v>
                </c:pt>
                <c:pt idx="3182">
                  <c:v>63</c:v>
                </c:pt>
                <c:pt idx="3183">
                  <c:v>63</c:v>
                </c:pt>
                <c:pt idx="3184">
                  <c:v>63</c:v>
                </c:pt>
                <c:pt idx="3185">
                  <c:v>63</c:v>
                </c:pt>
                <c:pt idx="3186">
                  <c:v>63</c:v>
                </c:pt>
                <c:pt idx="3187">
                  <c:v>63</c:v>
                </c:pt>
                <c:pt idx="3188">
                  <c:v>63</c:v>
                </c:pt>
                <c:pt idx="3189">
                  <c:v>63</c:v>
                </c:pt>
                <c:pt idx="3190">
                  <c:v>63</c:v>
                </c:pt>
                <c:pt idx="3191">
                  <c:v>63</c:v>
                </c:pt>
                <c:pt idx="3192">
                  <c:v>63</c:v>
                </c:pt>
                <c:pt idx="3193">
                  <c:v>63</c:v>
                </c:pt>
                <c:pt idx="3194">
                  <c:v>63</c:v>
                </c:pt>
                <c:pt idx="3195">
                  <c:v>63</c:v>
                </c:pt>
                <c:pt idx="3196">
                  <c:v>63</c:v>
                </c:pt>
                <c:pt idx="3197">
                  <c:v>63</c:v>
                </c:pt>
                <c:pt idx="3198">
                  <c:v>63</c:v>
                </c:pt>
                <c:pt idx="3199">
                  <c:v>63</c:v>
                </c:pt>
                <c:pt idx="3200">
                  <c:v>63</c:v>
                </c:pt>
                <c:pt idx="3201">
                  <c:v>63</c:v>
                </c:pt>
                <c:pt idx="3202">
                  <c:v>63</c:v>
                </c:pt>
                <c:pt idx="3203">
                  <c:v>63</c:v>
                </c:pt>
                <c:pt idx="3204">
                  <c:v>63</c:v>
                </c:pt>
                <c:pt idx="3205">
                  <c:v>63</c:v>
                </c:pt>
                <c:pt idx="3206">
                  <c:v>63</c:v>
                </c:pt>
                <c:pt idx="3207">
                  <c:v>63</c:v>
                </c:pt>
                <c:pt idx="3208">
                  <c:v>63</c:v>
                </c:pt>
                <c:pt idx="3209">
                  <c:v>63</c:v>
                </c:pt>
                <c:pt idx="3210">
                  <c:v>63</c:v>
                </c:pt>
                <c:pt idx="3211">
                  <c:v>63</c:v>
                </c:pt>
                <c:pt idx="3212">
                  <c:v>63</c:v>
                </c:pt>
                <c:pt idx="3213">
                  <c:v>63</c:v>
                </c:pt>
                <c:pt idx="3214">
                  <c:v>63</c:v>
                </c:pt>
                <c:pt idx="3215">
                  <c:v>63</c:v>
                </c:pt>
                <c:pt idx="3216">
                  <c:v>63</c:v>
                </c:pt>
                <c:pt idx="3217">
                  <c:v>63</c:v>
                </c:pt>
                <c:pt idx="3218">
                  <c:v>63</c:v>
                </c:pt>
                <c:pt idx="3219">
                  <c:v>63</c:v>
                </c:pt>
                <c:pt idx="3220">
                  <c:v>63</c:v>
                </c:pt>
                <c:pt idx="3221">
                  <c:v>63</c:v>
                </c:pt>
                <c:pt idx="3222">
                  <c:v>63</c:v>
                </c:pt>
                <c:pt idx="3223">
                  <c:v>63</c:v>
                </c:pt>
                <c:pt idx="3224">
                  <c:v>63</c:v>
                </c:pt>
                <c:pt idx="3225">
                  <c:v>63</c:v>
                </c:pt>
                <c:pt idx="3226">
                  <c:v>63</c:v>
                </c:pt>
                <c:pt idx="3227">
                  <c:v>63</c:v>
                </c:pt>
                <c:pt idx="3228">
                  <c:v>63</c:v>
                </c:pt>
                <c:pt idx="3229">
                  <c:v>63</c:v>
                </c:pt>
                <c:pt idx="3230">
                  <c:v>63</c:v>
                </c:pt>
                <c:pt idx="3231">
                  <c:v>63</c:v>
                </c:pt>
                <c:pt idx="3232">
                  <c:v>63</c:v>
                </c:pt>
                <c:pt idx="3233">
                  <c:v>63</c:v>
                </c:pt>
                <c:pt idx="3234">
                  <c:v>63</c:v>
                </c:pt>
                <c:pt idx="3235">
                  <c:v>63</c:v>
                </c:pt>
                <c:pt idx="3236">
                  <c:v>63</c:v>
                </c:pt>
                <c:pt idx="3237">
                  <c:v>63</c:v>
                </c:pt>
                <c:pt idx="3238">
                  <c:v>63</c:v>
                </c:pt>
                <c:pt idx="3239">
                  <c:v>63</c:v>
                </c:pt>
                <c:pt idx="3240">
                  <c:v>63</c:v>
                </c:pt>
                <c:pt idx="3241">
                  <c:v>63</c:v>
                </c:pt>
                <c:pt idx="3242">
                  <c:v>63</c:v>
                </c:pt>
                <c:pt idx="3243">
                  <c:v>63</c:v>
                </c:pt>
                <c:pt idx="3244">
                  <c:v>63</c:v>
                </c:pt>
                <c:pt idx="3245">
                  <c:v>63</c:v>
                </c:pt>
                <c:pt idx="3246">
                  <c:v>63</c:v>
                </c:pt>
                <c:pt idx="3247">
                  <c:v>63</c:v>
                </c:pt>
                <c:pt idx="3248">
                  <c:v>63</c:v>
                </c:pt>
                <c:pt idx="3249">
                  <c:v>63</c:v>
                </c:pt>
                <c:pt idx="3250">
                  <c:v>63</c:v>
                </c:pt>
                <c:pt idx="3251">
                  <c:v>63</c:v>
                </c:pt>
                <c:pt idx="3252">
                  <c:v>63</c:v>
                </c:pt>
                <c:pt idx="3253">
                  <c:v>63</c:v>
                </c:pt>
                <c:pt idx="3254">
                  <c:v>63</c:v>
                </c:pt>
                <c:pt idx="3255">
                  <c:v>63</c:v>
                </c:pt>
                <c:pt idx="3256">
                  <c:v>63</c:v>
                </c:pt>
                <c:pt idx="3257">
                  <c:v>63</c:v>
                </c:pt>
                <c:pt idx="3258">
                  <c:v>63</c:v>
                </c:pt>
                <c:pt idx="3259">
                  <c:v>63</c:v>
                </c:pt>
                <c:pt idx="3260">
                  <c:v>63</c:v>
                </c:pt>
                <c:pt idx="3261">
                  <c:v>63</c:v>
                </c:pt>
                <c:pt idx="3262">
                  <c:v>63</c:v>
                </c:pt>
                <c:pt idx="3263">
                  <c:v>63</c:v>
                </c:pt>
                <c:pt idx="3264">
                  <c:v>63</c:v>
                </c:pt>
                <c:pt idx="3265">
                  <c:v>63</c:v>
                </c:pt>
                <c:pt idx="3266">
                  <c:v>63</c:v>
                </c:pt>
                <c:pt idx="3267">
                  <c:v>63</c:v>
                </c:pt>
                <c:pt idx="3268">
                  <c:v>63</c:v>
                </c:pt>
                <c:pt idx="3269">
                  <c:v>63</c:v>
                </c:pt>
                <c:pt idx="3270">
                  <c:v>63</c:v>
                </c:pt>
                <c:pt idx="3271">
                  <c:v>63</c:v>
                </c:pt>
                <c:pt idx="3272">
                  <c:v>63</c:v>
                </c:pt>
                <c:pt idx="3273">
                  <c:v>63</c:v>
                </c:pt>
                <c:pt idx="3274">
                  <c:v>63</c:v>
                </c:pt>
                <c:pt idx="3275">
                  <c:v>63</c:v>
                </c:pt>
                <c:pt idx="3276">
                  <c:v>63</c:v>
                </c:pt>
                <c:pt idx="3277">
                  <c:v>63</c:v>
                </c:pt>
                <c:pt idx="3278">
                  <c:v>63</c:v>
                </c:pt>
                <c:pt idx="3279">
                  <c:v>63</c:v>
                </c:pt>
                <c:pt idx="3280">
                  <c:v>63</c:v>
                </c:pt>
                <c:pt idx="3281">
                  <c:v>63</c:v>
                </c:pt>
                <c:pt idx="3282">
                  <c:v>63</c:v>
                </c:pt>
                <c:pt idx="3283">
                  <c:v>63</c:v>
                </c:pt>
                <c:pt idx="3284">
                  <c:v>63</c:v>
                </c:pt>
                <c:pt idx="3285">
                  <c:v>63</c:v>
                </c:pt>
                <c:pt idx="3286">
                  <c:v>63</c:v>
                </c:pt>
                <c:pt idx="3287">
                  <c:v>63</c:v>
                </c:pt>
                <c:pt idx="3288">
                  <c:v>63</c:v>
                </c:pt>
                <c:pt idx="3289">
                  <c:v>63</c:v>
                </c:pt>
                <c:pt idx="3290">
                  <c:v>63</c:v>
                </c:pt>
                <c:pt idx="3291">
                  <c:v>63</c:v>
                </c:pt>
                <c:pt idx="3292">
                  <c:v>63</c:v>
                </c:pt>
                <c:pt idx="3293">
                  <c:v>63</c:v>
                </c:pt>
                <c:pt idx="3294">
                  <c:v>63</c:v>
                </c:pt>
                <c:pt idx="3295">
                  <c:v>63</c:v>
                </c:pt>
                <c:pt idx="3296">
                  <c:v>63</c:v>
                </c:pt>
                <c:pt idx="3297">
                  <c:v>63</c:v>
                </c:pt>
                <c:pt idx="3298">
                  <c:v>63</c:v>
                </c:pt>
                <c:pt idx="3299">
                  <c:v>63</c:v>
                </c:pt>
                <c:pt idx="3300">
                  <c:v>63</c:v>
                </c:pt>
                <c:pt idx="3301">
                  <c:v>63</c:v>
                </c:pt>
                <c:pt idx="3302">
                  <c:v>63</c:v>
                </c:pt>
                <c:pt idx="3303">
                  <c:v>63</c:v>
                </c:pt>
                <c:pt idx="3304">
                  <c:v>63</c:v>
                </c:pt>
                <c:pt idx="3305">
                  <c:v>63</c:v>
                </c:pt>
                <c:pt idx="3306">
                  <c:v>63</c:v>
                </c:pt>
                <c:pt idx="3307">
                  <c:v>63</c:v>
                </c:pt>
                <c:pt idx="3308">
                  <c:v>63</c:v>
                </c:pt>
                <c:pt idx="3309">
                  <c:v>63</c:v>
                </c:pt>
                <c:pt idx="3310">
                  <c:v>63</c:v>
                </c:pt>
                <c:pt idx="3311">
                  <c:v>63</c:v>
                </c:pt>
                <c:pt idx="3312">
                  <c:v>63</c:v>
                </c:pt>
                <c:pt idx="3313">
                  <c:v>63</c:v>
                </c:pt>
                <c:pt idx="3314">
                  <c:v>63</c:v>
                </c:pt>
                <c:pt idx="3315">
                  <c:v>63</c:v>
                </c:pt>
                <c:pt idx="3316">
                  <c:v>63</c:v>
                </c:pt>
                <c:pt idx="3317">
                  <c:v>63</c:v>
                </c:pt>
                <c:pt idx="3318">
                  <c:v>63</c:v>
                </c:pt>
                <c:pt idx="3319">
                  <c:v>63</c:v>
                </c:pt>
                <c:pt idx="3320">
                  <c:v>63</c:v>
                </c:pt>
                <c:pt idx="3321">
                  <c:v>63</c:v>
                </c:pt>
                <c:pt idx="3322">
                  <c:v>63</c:v>
                </c:pt>
                <c:pt idx="3323">
                  <c:v>63</c:v>
                </c:pt>
                <c:pt idx="3324">
                  <c:v>63</c:v>
                </c:pt>
                <c:pt idx="3325">
                  <c:v>63</c:v>
                </c:pt>
                <c:pt idx="3326">
                  <c:v>63</c:v>
                </c:pt>
                <c:pt idx="3327">
                  <c:v>63</c:v>
                </c:pt>
                <c:pt idx="3328">
                  <c:v>63</c:v>
                </c:pt>
                <c:pt idx="3329">
                  <c:v>63</c:v>
                </c:pt>
                <c:pt idx="3330">
                  <c:v>63</c:v>
                </c:pt>
                <c:pt idx="3331">
                  <c:v>63</c:v>
                </c:pt>
                <c:pt idx="3332">
                  <c:v>63</c:v>
                </c:pt>
                <c:pt idx="3333">
                  <c:v>63</c:v>
                </c:pt>
                <c:pt idx="3334">
                  <c:v>63</c:v>
                </c:pt>
                <c:pt idx="3335">
                  <c:v>63</c:v>
                </c:pt>
                <c:pt idx="3336">
                  <c:v>63</c:v>
                </c:pt>
                <c:pt idx="3337">
                  <c:v>63</c:v>
                </c:pt>
                <c:pt idx="3338">
                  <c:v>63</c:v>
                </c:pt>
                <c:pt idx="3339">
                  <c:v>63</c:v>
                </c:pt>
                <c:pt idx="3340">
                  <c:v>63</c:v>
                </c:pt>
                <c:pt idx="3341">
                  <c:v>63</c:v>
                </c:pt>
                <c:pt idx="3342">
                  <c:v>63</c:v>
                </c:pt>
                <c:pt idx="3343">
                  <c:v>63</c:v>
                </c:pt>
                <c:pt idx="3344">
                  <c:v>63</c:v>
                </c:pt>
                <c:pt idx="3345">
                  <c:v>63</c:v>
                </c:pt>
                <c:pt idx="3346">
                  <c:v>63</c:v>
                </c:pt>
                <c:pt idx="3347">
                  <c:v>63</c:v>
                </c:pt>
                <c:pt idx="3348">
                  <c:v>63</c:v>
                </c:pt>
                <c:pt idx="3349">
                  <c:v>63</c:v>
                </c:pt>
                <c:pt idx="3350">
                  <c:v>63</c:v>
                </c:pt>
                <c:pt idx="3351">
                  <c:v>63</c:v>
                </c:pt>
                <c:pt idx="3352">
                  <c:v>63</c:v>
                </c:pt>
                <c:pt idx="3353">
                  <c:v>63</c:v>
                </c:pt>
                <c:pt idx="3354">
                  <c:v>63</c:v>
                </c:pt>
                <c:pt idx="3355">
                  <c:v>63</c:v>
                </c:pt>
                <c:pt idx="3356">
                  <c:v>63</c:v>
                </c:pt>
                <c:pt idx="3357">
                  <c:v>63</c:v>
                </c:pt>
                <c:pt idx="3358">
                  <c:v>63</c:v>
                </c:pt>
                <c:pt idx="3359">
                  <c:v>63</c:v>
                </c:pt>
                <c:pt idx="3360">
                  <c:v>63</c:v>
                </c:pt>
                <c:pt idx="3361">
                  <c:v>63</c:v>
                </c:pt>
                <c:pt idx="3362">
                  <c:v>63</c:v>
                </c:pt>
                <c:pt idx="3363">
                  <c:v>63</c:v>
                </c:pt>
                <c:pt idx="3364">
                  <c:v>63</c:v>
                </c:pt>
                <c:pt idx="3365">
                  <c:v>63</c:v>
                </c:pt>
                <c:pt idx="3366">
                  <c:v>63</c:v>
                </c:pt>
                <c:pt idx="3367">
                  <c:v>63</c:v>
                </c:pt>
                <c:pt idx="3368">
                  <c:v>63</c:v>
                </c:pt>
                <c:pt idx="3369">
                  <c:v>63</c:v>
                </c:pt>
                <c:pt idx="3370">
                  <c:v>63</c:v>
                </c:pt>
                <c:pt idx="3371">
                  <c:v>63</c:v>
                </c:pt>
                <c:pt idx="3372">
                  <c:v>63</c:v>
                </c:pt>
                <c:pt idx="3373">
                  <c:v>63</c:v>
                </c:pt>
                <c:pt idx="3374">
                  <c:v>63</c:v>
                </c:pt>
                <c:pt idx="3375">
                  <c:v>63</c:v>
                </c:pt>
                <c:pt idx="3376">
                  <c:v>63</c:v>
                </c:pt>
                <c:pt idx="3377">
                  <c:v>63</c:v>
                </c:pt>
                <c:pt idx="3378">
                  <c:v>63</c:v>
                </c:pt>
                <c:pt idx="3379">
                  <c:v>63</c:v>
                </c:pt>
                <c:pt idx="3380">
                  <c:v>63</c:v>
                </c:pt>
                <c:pt idx="3381">
                  <c:v>63</c:v>
                </c:pt>
                <c:pt idx="3382">
                  <c:v>63</c:v>
                </c:pt>
                <c:pt idx="3383">
                  <c:v>63</c:v>
                </c:pt>
                <c:pt idx="3384">
                  <c:v>63</c:v>
                </c:pt>
                <c:pt idx="3385">
                  <c:v>63</c:v>
                </c:pt>
                <c:pt idx="3386">
                  <c:v>63</c:v>
                </c:pt>
                <c:pt idx="3387">
                  <c:v>63</c:v>
                </c:pt>
                <c:pt idx="3388">
                  <c:v>63</c:v>
                </c:pt>
                <c:pt idx="3389">
                  <c:v>63</c:v>
                </c:pt>
                <c:pt idx="3390">
                  <c:v>63</c:v>
                </c:pt>
                <c:pt idx="3391">
                  <c:v>63</c:v>
                </c:pt>
                <c:pt idx="3392">
                  <c:v>63</c:v>
                </c:pt>
                <c:pt idx="3393">
                  <c:v>63</c:v>
                </c:pt>
                <c:pt idx="3394">
                  <c:v>63</c:v>
                </c:pt>
                <c:pt idx="3395">
                  <c:v>63</c:v>
                </c:pt>
                <c:pt idx="3396">
                  <c:v>63</c:v>
                </c:pt>
                <c:pt idx="3397">
                  <c:v>63</c:v>
                </c:pt>
                <c:pt idx="3398">
                  <c:v>63</c:v>
                </c:pt>
                <c:pt idx="3399">
                  <c:v>63</c:v>
                </c:pt>
                <c:pt idx="3400">
                  <c:v>63</c:v>
                </c:pt>
                <c:pt idx="3401">
                  <c:v>63</c:v>
                </c:pt>
                <c:pt idx="3402">
                  <c:v>63</c:v>
                </c:pt>
                <c:pt idx="3403">
                  <c:v>63</c:v>
                </c:pt>
                <c:pt idx="3404">
                  <c:v>63</c:v>
                </c:pt>
                <c:pt idx="3405">
                  <c:v>63</c:v>
                </c:pt>
                <c:pt idx="3406">
                  <c:v>63</c:v>
                </c:pt>
                <c:pt idx="3407">
                  <c:v>63</c:v>
                </c:pt>
                <c:pt idx="3408">
                  <c:v>63</c:v>
                </c:pt>
                <c:pt idx="3409">
                  <c:v>63</c:v>
                </c:pt>
                <c:pt idx="3410">
                  <c:v>63</c:v>
                </c:pt>
                <c:pt idx="3411">
                  <c:v>63</c:v>
                </c:pt>
                <c:pt idx="3412">
                  <c:v>63</c:v>
                </c:pt>
                <c:pt idx="3413">
                  <c:v>63</c:v>
                </c:pt>
                <c:pt idx="3414">
                  <c:v>63</c:v>
                </c:pt>
                <c:pt idx="3415">
                  <c:v>63</c:v>
                </c:pt>
                <c:pt idx="3416">
                  <c:v>63</c:v>
                </c:pt>
                <c:pt idx="3417">
                  <c:v>63</c:v>
                </c:pt>
                <c:pt idx="3418">
                  <c:v>63</c:v>
                </c:pt>
                <c:pt idx="3419">
                  <c:v>63</c:v>
                </c:pt>
                <c:pt idx="3420">
                  <c:v>63</c:v>
                </c:pt>
                <c:pt idx="3421">
                  <c:v>63</c:v>
                </c:pt>
                <c:pt idx="3422">
                  <c:v>63</c:v>
                </c:pt>
                <c:pt idx="3423">
                  <c:v>63</c:v>
                </c:pt>
                <c:pt idx="3424">
                  <c:v>63</c:v>
                </c:pt>
                <c:pt idx="3425">
                  <c:v>63</c:v>
                </c:pt>
                <c:pt idx="3426">
                  <c:v>63</c:v>
                </c:pt>
                <c:pt idx="3427">
                  <c:v>63</c:v>
                </c:pt>
                <c:pt idx="3428">
                  <c:v>63</c:v>
                </c:pt>
                <c:pt idx="3429">
                  <c:v>63</c:v>
                </c:pt>
                <c:pt idx="3430">
                  <c:v>63</c:v>
                </c:pt>
                <c:pt idx="3431">
                  <c:v>63</c:v>
                </c:pt>
                <c:pt idx="3432">
                  <c:v>63</c:v>
                </c:pt>
                <c:pt idx="3433">
                  <c:v>63</c:v>
                </c:pt>
                <c:pt idx="3434">
                  <c:v>63</c:v>
                </c:pt>
                <c:pt idx="3435">
                  <c:v>63</c:v>
                </c:pt>
                <c:pt idx="3436">
                  <c:v>63</c:v>
                </c:pt>
                <c:pt idx="3437">
                  <c:v>63</c:v>
                </c:pt>
                <c:pt idx="3438">
                  <c:v>63</c:v>
                </c:pt>
                <c:pt idx="3439">
                  <c:v>63</c:v>
                </c:pt>
                <c:pt idx="3440">
                  <c:v>63</c:v>
                </c:pt>
                <c:pt idx="3441">
                  <c:v>63</c:v>
                </c:pt>
                <c:pt idx="3442">
                  <c:v>63</c:v>
                </c:pt>
                <c:pt idx="3443">
                  <c:v>63</c:v>
                </c:pt>
                <c:pt idx="3444">
                  <c:v>63</c:v>
                </c:pt>
                <c:pt idx="3445">
                  <c:v>63</c:v>
                </c:pt>
                <c:pt idx="3446">
                  <c:v>63</c:v>
                </c:pt>
                <c:pt idx="3447">
                  <c:v>63</c:v>
                </c:pt>
                <c:pt idx="3448">
                  <c:v>63</c:v>
                </c:pt>
                <c:pt idx="3449">
                  <c:v>63</c:v>
                </c:pt>
                <c:pt idx="3450">
                  <c:v>63</c:v>
                </c:pt>
                <c:pt idx="3451">
                  <c:v>63</c:v>
                </c:pt>
                <c:pt idx="3452">
                  <c:v>63</c:v>
                </c:pt>
                <c:pt idx="3453">
                  <c:v>63</c:v>
                </c:pt>
                <c:pt idx="3454">
                  <c:v>63</c:v>
                </c:pt>
                <c:pt idx="3455">
                  <c:v>63</c:v>
                </c:pt>
                <c:pt idx="3456">
                  <c:v>63</c:v>
                </c:pt>
                <c:pt idx="3457">
                  <c:v>63</c:v>
                </c:pt>
                <c:pt idx="3458">
                  <c:v>63</c:v>
                </c:pt>
                <c:pt idx="3459">
                  <c:v>63</c:v>
                </c:pt>
                <c:pt idx="3460">
                  <c:v>63</c:v>
                </c:pt>
                <c:pt idx="3461">
                  <c:v>63</c:v>
                </c:pt>
                <c:pt idx="3462">
                  <c:v>63</c:v>
                </c:pt>
                <c:pt idx="3463">
                  <c:v>63</c:v>
                </c:pt>
                <c:pt idx="3464">
                  <c:v>63</c:v>
                </c:pt>
                <c:pt idx="3465">
                  <c:v>63</c:v>
                </c:pt>
                <c:pt idx="3466">
                  <c:v>63</c:v>
                </c:pt>
                <c:pt idx="3467">
                  <c:v>63</c:v>
                </c:pt>
                <c:pt idx="3468">
                  <c:v>63</c:v>
                </c:pt>
                <c:pt idx="3469">
                  <c:v>63</c:v>
                </c:pt>
                <c:pt idx="3470">
                  <c:v>63</c:v>
                </c:pt>
                <c:pt idx="3471">
                  <c:v>63</c:v>
                </c:pt>
                <c:pt idx="3472">
                  <c:v>63</c:v>
                </c:pt>
                <c:pt idx="3473">
                  <c:v>63</c:v>
                </c:pt>
                <c:pt idx="3474">
                  <c:v>63</c:v>
                </c:pt>
                <c:pt idx="3475">
                  <c:v>63</c:v>
                </c:pt>
                <c:pt idx="3476">
                  <c:v>63</c:v>
                </c:pt>
                <c:pt idx="3477">
                  <c:v>63</c:v>
                </c:pt>
                <c:pt idx="3478">
                  <c:v>63</c:v>
                </c:pt>
                <c:pt idx="3479">
                  <c:v>63</c:v>
                </c:pt>
                <c:pt idx="3480">
                  <c:v>63</c:v>
                </c:pt>
                <c:pt idx="3481">
                  <c:v>63</c:v>
                </c:pt>
                <c:pt idx="3482">
                  <c:v>63</c:v>
                </c:pt>
                <c:pt idx="3483">
                  <c:v>63</c:v>
                </c:pt>
                <c:pt idx="3484">
                  <c:v>63</c:v>
                </c:pt>
                <c:pt idx="3485">
                  <c:v>63</c:v>
                </c:pt>
                <c:pt idx="3486">
                  <c:v>63</c:v>
                </c:pt>
                <c:pt idx="3487">
                  <c:v>63</c:v>
                </c:pt>
                <c:pt idx="3488">
                  <c:v>63</c:v>
                </c:pt>
                <c:pt idx="3489">
                  <c:v>63</c:v>
                </c:pt>
                <c:pt idx="3490">
                  <c:v>63</c:v>
                </c:pt>
                <c:pt idx="3491">
                  <c:v>63</c:v>
                </c:pt>
                <c:pt idx="3492">
                  <c:v>63</c:v>
                </c:pt>
                <c:pt idx="3493">
                  <c:v>63</c:v>
                </c:pt>
                <c:pt idx="3494">
                  <c:v>63</c:v>
                </c:pt>
                <c:pt idx="3495">
                  <c:v>63</c:v>
                </c:pt>
                <c:pt idx="3496">
                  <c:v>63</c:v>
                </c:pt>
                <c:pt idx="3497">
                  <c:v>63</c:v>
                </c:pt>
                <c:pt idx="3498">
                  <c:v>63</c:v>
                </c:pt>
                <c:pt idx="3499">
                  <c:v>63</c:v>
                </c:pt>
                <c:pt idx="3500">
                  <c:v>63</c:v>
                </c:pt>
                <c:pt idx="3501">
                  <c:v>63</c:v>
                </c:pt>
                <c:pt idx="3502">
                  <c:v>63</c:v>
                </c:pt>
                <c:pt idx="3503">
                  <c:v>63</c:v>
                </c:pt>
                <c:pt idx="3504">
                  <c:v>63</c:v>
                </c:pt>
                <c:pt idx="3505">
                  <c:v>63</c:v>
                </c:pt>
                <c:pt idx="3506">
                  <c:v>63</c:v>
                </c:pt>
                <c:pt idx="3507">
                  <c:v>63</c:v>
                </c:pt>
                <c:pt idx="3508">
                  <c:v>63</c:v>
                </c:pt>
                <c:pt idx="3509">
                  <c:v>63</c:v>
                </c:pt>
                <c:pt idx="3510">
                  <c:v>63</c:v>
                </c:pt>
                <c:pt idx="3511">
                  <c:v>63</c:v>
                </c:pt>
                <c:pt idx="3512">
                  <c:v>63</c:v>
                </c:pt>
                <c:pt idx="3513">
                  <c:v>63</c:v>
                </c:pt>
                <c:pt idx="3514">
                  <c:v>63</c:v>
                </c:pt>
                <c:pt idx="3515">
                  <c:v>63</c:v>
                </c:pt>
                <c:pt idx="3516">
                  <c:v>63</c:v>
                </c:pt>
                <c:pt idx="3517">
                  <c:v>63</c:v>
                </c:pt>
                <c:pt idx="3518">
                  <c:v>63</c:v>
                </c:pt>
                <c:pt idx="3519">
                  <c:v>63</c:v>
                </c:pt>
                <c:pt idx="3520">
                  <c:v>63</c:v>
                </c:pt>
                <c:pt idx="3521">
                  <c:v>63</c:v>
                </c:pt>
                <c:pt idx="3522">
                  <c:v>63</c:v>
                </c:pt>
                <c:pt idx="3523">
                  <c:v>63</c:v>
                </c:pt>
                <c:pt idx="3524">
                  <c:v>63</c:v>
                </c:pt>
                <c:pt idx="3525">
                  <c:v>63</c:v>
                </c:pt>
                <c:pt idx="3526">
                  <c:v>63</c:v>
                </c:pt>
                <c:pt idx="3527">
                  <c:v>63</c:v>
                </c:pt>
                <c:pt idx="3528">
                  <c:v>63</c:v>
                </c:pt>
                <c:pt idx="3529">
                  <c:v>63</c:v>
                </c:pt>
                <c:pt idx="3530">
                  <c:v>63</c:v>
                </c:pt>
                <c:pt idx="3531">
                  <c:v>63</c:v>
                </c:pt>
                <c:pt idx="3532">
                  <c:v>63</c:v>
                </c:pt>
                <c:pt idx="3533">
                  <c:v>63</c:v>
                </c:pt>
                <c:pt idx="3534">
                  <c:v>63</c:v>
                </c:pt>
                <c:pt idx="3535">
                  <c:v>63</c:v>
                </c:pt>
                <c:pt idx="3536">
                  <c:v>63</c:v>
                </c:pt>
                <c:pt idx="3537">
                  <c:v>63</c:v>
                </c:pt>
                <c:pt idx="3538">
                  <c:v>63</c:v>
                </c:pt>
                <c:pt idx="3539">
                  <c:v>63</c:v>
                </c:pt>
                <c:pt idx="3540">
                  <c:v>63</c:v>
                </c:pt>
                <c:pt idx="3541">
                  <c:v>63</c:v>
                </c:pt>
                <c:pt idx="3542">
                  <c:v>63</c:v>
                </c:pt>
                <c:pt idx="3543">
                  <c:v>63</c:v>
                </c:pt>
                <c:pt idx="3544">
                  <c:v>63</c:v>
                </c:pt>
                <c:pt idx="3545">
                  <c:v>63</c:v>
                </c:pt>
                <c:pt idx="3546">
                  <c:v>63</c:v>
                </c:pt>
                <c:pt idx="3547">
                  <c:v>63</c:v>
                </c:pt>
                <c:pt idx="3548">
                  <c:v>63</c:v>
                </c:pt>
                <c:pt idx="3549">
                  <c:v>63</c:v>
                </c:pt>
                <c:pt idx="3550">
                  <c:v>63</c:v>
                </c:pt>
                <c:pt idx="3551">
                  <c:v>63</c:v>
                </c:pt>
                <c:pt idx="3552">
                  <c:v>63</c:v>
                </c:pt>
                <c:pt idx="3553">
                  <c:v>63</c:v>
                </c:pt>
                <c:pt idx="3554">
                  <c:v>63</c:v>
                </c:pt>
                <c:pt idx="3555">
                  <c:v>63</c:v>
                </c:pt>
                <c:pt idx="3556">
                  <c:v>63</c:v>
                </c:pt>
                <c:pt idx="3557">
                  <c:v>63</c:v>
                </c:pt>
                <c:pt idx="3558">
                  <c:v>63</c:v>
                </c:pt>
                <c:pt idx="3559">
                  <c:v>63</c:v>
                </c:pt>
                <c:pt idx="3560">
                  <c:v>63</c:v>
                </c:pt>
                <c:pt idx="3561">
                  <c:v>63</c:v>
                </c:pt>
                <c:pt idx="3562">
                  <c:v>63</c:v>
                </c:pt>
                <c:pt idx="3563">
                  <c:v>63</c:v>
                </c:pt>
                <c:pt idx="3564">
                  <c:v>63</c:v>
                </c:pt>
                <c:pt idx="3565">
                  <c:v>63</c:v>
                </c:pt>
                <c:pt idx="3566">
                  <c:v>63</c:v>
                </c:pt>
                <c:pt idx="3567">
                  <c:v>63</c:v>
                </c:pt>
                <c:pt idx="3568">
                  <c:v>63</c:v>
                </c:pt>
                <c:pt idx="3569">
                  <c:v>63</c:v>
                </c:pt>
                <c:pt idx="3570">
                  <c:v>63</c:v>
                </c:pt>
                <c:pt idx="3571">
                  <c:v>63</c:v>
                </c:pt>
                <c:pt idx="3572">
                  <c:v>63</c:v>
                </c:pt>
                <c:pt idx="3573">
                  <c:v>63</c:v>
                </c:pt>
                <c:pt idx="3574">
                  <c:v>63</c:v>
                </c:pt>
                <c:pt idx="3575">
                  <c:v>63</c:v>
                </c:pt>
                <c:pt idx="3576">
                  <c:v>63</c:v>
                </c:pt>
                <c:pt idx="3577">
                  <c:v>63</c:v>
                </c:pt>
                <c:pt idx="3578">
                  <c:v>63</c:v>
                </c:pt>
                <c:pt idx="3579">
                  <c:v>63</c:v>
                </c:pt>
                <c:pt idx="3580">
                  <c:v>63</c:v>
                </c:pt>
                <c:pt idx="3581">
                  <c:v>63</c:v>
                </c:pt>
                <c:pt idx="3582">
                  <c:v>63</c:v>
                </c:pt>
                <c:pt idx="3583">
                  <c:v>63</c:v>
                </c:pt>
                <c:pt idx="3584">
                  <c:v>63</c:v>
                </c:pt>
                <c:pt idx="3585">
                  <c:v>63</c:v>
                </c:pt>
                <c:pt idx="3586">
                  <c:v>63</c:v>
                </c:pt>
                <c:pt idx="3587">
                  <c:v>63</c:v>
                </c:pt>
                <c:pt idx="3588">
                  <c:v>63</c:v>
                </c:pt>
                <c:pt idx="3589">
                  <c:v>63</c:v>
                </c:pt>
                <c:pt idx="3590">
                  <c:v>63</c:v>
                </c:pt>
                <c:pt idx="3591">
                  <c:v>63</c:v>
                </c:pt>
                <c:pt idx="3592">
                  <c:v>63</c:v>
                </c:pt>
                <c:pt idx="3593">
                  <c:v>63</c:v>
                </c:pt>
                <c:pt idx="3594">
                  <c:v>63</c:v>
                </c:pt>
                <c:pt idx="3595">
                  <c:v>63</c:v>
                </c:pt>
                <c:pt idx="3596">
                  <c:v>63</c:v>
                </c:pt>
                <c:pt idx="3597">
                  <c:v>63</c:v>
                </c:pt>
                <c:pt idx="3598">
                  <c:v>63</c:v>
                </c:pt>
                <c:pt idx="3599">
                  <c:v>63</c:v>
                </c:pt>
                <c:pt idx="3600">
                  <c:v>63</c:v>
                </c:pt>
                <c:pt idx="3601">
                  <c:v>63</c:v>
                </c:pt>
                <c:pt idx="3602">
                  <c:v>63</c:v>
                </c:pt>
                <c:pt idx="3603">
                  <c:v>63</c:v>
                </c:pt>
                <c:pt idx="3604">
                  <c:v>63</c:v>
                </c:pt>
                <c:pt idx="3605">
                  <c:v>63</c:v>
                </c:pt>
                <c:pt idx="3606">
                  <c:v>63</c:v>
                </c:pt>
                <c:pt idx="3607">
                  <c:v>63</c:v>
                </c:pt>
                <c:pt idx="3608">
                  <c:v>63</c:v>
                </c:pt>
                <c:pt idx="3609">
                  <c:v>63</c:v>
                </c:pt>
                <c:pt idx="3610">
                  <c:v>63</c:v>
                </c:pt>
                <c:pt idx="3611">
                  <c:v>63</c:v>
                </c:pt>
                <c:pt idx="3612">
                  <c:v>63</c:v>
                </c:pt>
                <c:pt idx="3613">
                  <c:v>63</c:v>
                </c:pt>
                <c:pt idx="3614">
                  <c:v>63</c:v>
                </c:pt>
                <c:pt idx="3615">
                  <c:v>63</c:v>
                </c:pt>
                <c:pt idx="3616">
                  <c:v>63</c:v>
                </c:pt>
                <c:pt idx="3617">
                  <c:v>63</c:v>
                </c:pt>
                <c:pt idx="3618">
                  <c:v>63</c:v>
                </c:pt>
                <c:pt idx="3619">
                  <c:v>63</c:v>
                </c:pt>
                <c:pt idx="3620">
                  <c:v>63</c:v>
                </c:pt>
                <c:pt idx="3621">
                  <c:v>63</c:v>
                </c:pt>
                <c:pt idx="3622">
                  <c:v>63</c:v>
                </c:pt>
                <c:pt idx="3623">
                  <c:v>63</c:v>
                </c:pt>
                <c:pt idx="3624">
                  <c:v>63</c:v>
                </c:pt>
                <c:pt idx="3625">
                  <c:v>63</c:v>
                </c:pt>
                <c:pt idx="3626">
                  <c:v>63</c:v>
                </c:pt>
                <c:pt idx="3627">
                  <c:v>63</c:v>
                </c:pt>
                <c:pt idx="3628">
                  <c:v>63</c:v>
                </c:pt>
                <c:pt idx="3629">
                  <c:v>63</c:v>
                </c:pt>
                <c:pt idx="3630">
                  <c:v>63</c:v>
                </c:pt>
                <c:pt idx="3631">
                  <c:v>63</c:v>
                </c:pt>
                <c:pt idx="3632">
                  <c:v>63</c:v>
                </c:pt>
                <c:pt idx="3633">
                  <c:v>63</c:v>
                </c:pt>
                <c:pt idx="3634">
                  <c:v>63</c:v>
                </c:pt>
                <c:pt idx="3635">
                  <c:v>63</c:v>
                </c:pt>
                <c:pt idx="3636">
                  <c:v>63</c:v>
                </c:pt>
                <c:pt idx="3637">
                  <c:v>63</c:v>
                </c:pt>
                <c:pt idx="3638">
                  <c:v>63</c:v>
                </c:pt>
                <c:pt idx="3639">
                  <c:v>63</c:v>
                </c:pt>
                <c:pt idx="3640">
                  <c:v>63</c:v>
                </c:pt>
                <c:pt idx="3641">
                  <c:v>63</c:v>
                </c:pt>
                <c:pt idx="3642">
                  <c:v>63</c:v>
                </c:pt>
                <c:pt idx="3643">
                  <c:v>63</c:v>
                </c:pt>
                <c:pt idx="3644">
                  <c:v>63</c:v>
                </c:pt>
                <c:pt idx="3645">
                  <c:v>63</c:v>
                </c:pt>
                <c:pt idx="3646">
                  <c:v>63</c:v>
                </c:pt>
                <c:pt idx="3647">
                  <c:v>63</c:v>
                </c:pt>
                <c:pt idx="3648">
                  <c:v>63</c:v>
                </c:pt>
                <c:pt idx="3649">
                  <c:v>63</c:v>
                </c:pt>
                <c:pt idx="3650">
                  <c:v>63</c:v>
                </c:pt>
                <c:pt idx="3651">
                  <c:v>63</c:v>
                </c:pt>
                <c:pt idx="3652">
                  <c:v>63</c:v>
                </c:pt>
                <c:pt idx="3653">
                  <c:v>63</c:v>
                </c:pt>
                <c:pt idx="3654">
                  <c:v>63</c:v>
                </c:pt>
                <c:pt idx="3655">
                  <c:v>63</c:v>
                </c:pt>
                <c:pt idx="3656">
                  <c:v>63</c:v>
                </c:pt>
                <c:pt idx="3657">
                  <c:v>63</c:v>
                </c:pt>
                <c:pt idx="3658">
                  <c:v>63</c:v>
                </c:pt>
                <c:pt idx="3659">
                  <c:v>63</c:v>
                </c:pt>
                <c:pt idx="3660">
                  <c:v>63</c:v>
                </c:pt>
                <c:pt idx="3661">
                  <c:v>63</c:v>
                </c:pt>
                <c:pt idx="3662">
                  <c:v>63</c:v>
                </c:pt>
                <c:pt idx="3663">
                  <c:v>63</c:v>
                </c:pt>
                <c:pt idx="3664">
                  <c:v>63</c:v>
                </c:pt>
                <c:pt idx="3665">
                  <c:v>63</c:v>
                </c:pt>
                <c:pt idx="3666">
                  <c:v>63</c:v>
                </c:pt>
                <c:pt idx="3667">
                  <c:v>63</c:v>
                </c:pt>
                <c:pt idx="3668">
                  <c:v>63</c:v>
                </c:pt>
                <c:pt idx="3669">
                  <c:v>63</c:v>
                </c:pt>
                <c:pt idx="3670">
                  <c:v>63</c:v>
                </c:pt>
                <c:pt idx="3671">
                  <c:v>63</c:v>
                </c:pt>
                <c:pt idx="3672">
                  <c:v>63</c:v>
                </c:pt>
                <c:pt idx="3673">
                  <c:v>63</c:v>
                </c:pt>
                <c:pt idx="3674">
                  <c:v>63</c:v>
                </c:pt>
                <c:pt idx="3675">
                  <c:v>63</c:v>
                </c:pt>
                <c:pt idx="3676">
                  <c:v>63</c:v>
                </c:pt>
                <c:pt idx="3677">
                  <c:v>63</c:v>
                </c:pt>
                <c:pt idx="3678">
                  <c:v>63</c:v>
                </c:pt>
                <c:pt idx="3679">
                  <c:v>63</c:v>
                </c:pt>
                <c:pt idx="3680">
                  <c:v>63</c:v>
                </c:pt>
                <c:pt idx="3681">
                  <c:v>63</c:v>
                </c:pt>
                <c:pt idx="3682">
                  <c:v>63</c:v>
                </c:pt>
                <c:pt idx="3683">
                  <c:v>63</c:v>
                </c:pt>
                <c:pt idx="3684">
                  <c:v>63</c:v>
                </c:pt>
                <c:pt idx="3685">
                  <c:v>63</c:v>
                </c:pt>
                <c:pt idx="3686">
                  <c:v>63</c:v>
                </c:pt>
                <c:pt idx="3687">
                  <c:v>63</c:v>
                </c:pt>
                <c:pt idx="3688">
                  <c:v>63</c:v>
                </c:pt>
                <c:pt idx="3689">
                  <c:v>63</c:v>
                </c:pt>
                <c:pt idx="3690">
                  <c:v>63</c:v>
                </c:pt>
                <c:pt idx="3691">
                  <c:v>63</c:v>
                </c:pt>
                <c:pt idx="3692">
                  <c:v>63</c:v>
                </c:pt>
                <c:pt idx="3693">
                  <c:v>63</c:v>
                </c:pt>
                <c:pt idx="3694">
                  <c:v>63</c:v>
                </c:pt>
                <c:pt idx="3695">
                  <c:v>63</c:v>
                </c:pt>
                <c:pt idx="3696">
                  <c:v>63</c:v>
                </c:pt>
                <c:pt idx="3697">
                  <c:v>63</c:v>
                </c:pt>
                <c:pt idx="3698">
                  <c:v>63</c:v>
                </c:pt>
                <c:pt idx="3699">
                  <c:v>63</c:v>
                </c:pt>
                <c:pt idx="3700">
                  <c:v>63</c:v>
                </c:pt>
                <c:pt idx="3701">
                  <c:v>63</c:v>
                </c:pt>
                <c:pt idx="3702">
                  <c:v>63</c:v>
                </c:pt>
                <c:pt idx="3703">
                  <c:v>63</c:v>
                </c:pt>
                <c:pt idx="3704">
                  <c:v>63</c:v>
                </c:pt>
                <c:pt idx="3705">
                  <c:v>63</c:v>
                </c:pt>
                <c:pt idx="3706">
                  <c:v>63</c:v>
                </c:pt>
                <c:pt idx="3707">
                  <c:v>63</c:v>
                </c:pt>
                <c:pt idx="3708">
                  <c:v>63</c:v>
                </c:pt>
                <c:pt idx="3709">
                  <c:v>63</c:v>
                </c:pt>
                <c:pt idx="3710">
                  <c:v>63</c:v>
                </c:pt>
                <c:pt idx="3711">
                  <c:v>63</c:v>
                </c:pt>
                <c:pt idx="3712">
                  <c:v>63</c:v>
                </c:pt>
                <c:pt idx="3713">
                  <c:v>63</c:v>
                </c:pt>
                <c:pt idx="3714">
                  <c:v>63</c:v>
                </c:pt>
                <c:pt idx="3715">
                  <c:v>63</c:v>
                </c:pt>
                <c:pt idx="3716">
                  <c:v>63</c:v>
                </c:pt>
                <c:pt idx="3717">
                  <c:v>63</c:v>
                </c:pt>
                <c:pt idx="3718">
                  <c:v>63</c:v>
                </c:pt>
                <c:pt idx="3719">
                  <c:v>63</c:v>
                </c:pt>
                <c:pt idx="3720">
                  <c:v>63</c:v>
                </c:pt>
                <c:pt idx="3721">
                  <c:v>63</c:v>
                </c:pt>
                <c:pt idx="3722">
                  <c:v>63</c:v>
                </c:pt>
                <c:pt idx="3723">
                  <c:v>63</c:v>
                </c:pt>
                <c:pt idx="3724">
                  <c:v>63</c:v>
                </c:pt>
                <c:pt idx="3725">
                  <c:v>63</c:v>
                </c:pt>
                <c:pt idx="3726">
                  <c:v>63</c:v>
                </c:pt>
                <c:pt idx="3727">
                  <c:v>63</c:v>
                </c:pt>
                <c:pt idx="3728">
                  <c:v>63</c:v>
                </c:pt>
                <c:pt idx="3729">
                  <c:v>63</c:v>
                </c:pt>
                <c:pt idx="3730">
                  <c:v>63</c:v>
                </c:pt>
                <c:pt idx="3731">
                  <c:v>63</c:v>
                </c:pt>
                <c:pt idx="3732">
                  <c:v>63</c:v>
                </c:pt>
                <c:pt idx="3733">
                  <c:v>63</c:v>
                </c:pt>
                <c:pt idx="3734">
                  <c:v>63</c:v>
                </c:pt>
                <c:pt idx="3735">
                  <c:v>63</c:v>
                </c:pt>
                <c:pt idx="3736">
                  <c:v>63</c:v>
                </c:pt>
                <c:pt idx="3737">
                  <c:v>63</c:v>
                </c:pt>
                <c:pt idx="3738">
                  <c:v>63</c:v>
                </c:pt>
                <c:pt idx="3739">
                  <c:v>63</c:v>
                </c:pt>
                <c:pt idx="3740">
                  <c:v>63</c:v>
                </c:pt>
                <c:pt idx="3741">
                  <c:v>63</c:v>
                </c:pt>
                <c:pt idx="3742">
                  <c:v>63</c:v>
                </c:pt>
                <c:pt idx="3743">
                  <c:v>63</c:v>
                </c:pt>
                <c:pt idx="3744">
                  <c:v>63</c:v>
                </c:pt>
                <c:pt idx="3745">
                  <c:v>63</c:v>
                </c:pt>
                <c:pt idx="3746">
                  <c:v>63</c:v>
                </c:pt>
                <c:pt idx="3747">
                  <c:v>63</c:v>
                </c:pt>
                <c:pt idx="3748">
                  <c:v>63</c:v>
                </c:pt>
                <c:pt idx="3749">
                  <c:v>63</c:v>
                </c:pt>
                <c:pt idx="3750">
                  <c:v>63</c:v>
                </c:pt>
                <c:pt idx="3751">
                  <c:v>63</c:v>
                </c:pt>
                <c:pt idx="3752">
                  <c:v>63</c:v>
                </c:pt>
                <c:pt idx="3753">
                  <c:v>63</c:v>
                </c:pt>
                <c:pt idx="3754">
                  <c:v>63</c:v>
                </c:pt>
                <c:pt idx="3755">
                  <c:v>63</c:v>
                </c:pt>
                <c:pt idx="3756">
                  <c:v>63</c:v>
                </c:pt>
                <c:pt idx="3757">
                  <c:v>63</c:v>
                </c:pt>
                <c:pt idx="3758">
                  <c:v>63</c:v>
                </c:pt>
                <c:pt idx="3759">
                  <c:v>63</c:v>
                </c:pt>
                <c:pt idx="3760">
                  <c:v>63</c:v>
                </c:pt>
                <c:pt idx="3761">
                  <c:v>63</c:v>
                </c:pt>
                <c:pt idx="3762">
                  <c:v>63</c:v>
                </c:pt>
                <c:pt idx="3763">
                  <c:v>63</c:v>
                </c:pt>
                <c:pt idx="3764">
                  <c:v>63</c:v>
                </c:pt>
                <c:pt idx="3765">
                  <c:v>63</c:v>
                </c:pt>
                <c:pt idx="3766">
                  <c:v>63</c:v>
                </c:pt>
                <c:pt idx="3767">
                  <c:v>63</c:v>
                </c:pt>
                <c:pt idx="3768">
                  <c:v>63</c:v>
                </c:pt>
                <c:pt idx="3769">
                  <c:v>63</c:v>
                </c:pt>
                <c:pt idx="3770">
                  <c:v>63</c:v>
                </c:pt>
                <c:pt idx="3771">
                  <c:v>63</c:v>
                </c:pt>
                <c:pt idx="3772">
                  <c:v>63</c:v>
                </c:pt>
                <c:pt idx="3773">
                  <c:v>63</c:v>
                </c:pt>
                <c:pt idx="3774">
                  <c:v>63</c:v>
                </c:pt>
                <c:pt idx="3775">
                  <c:v>63</c:v>
                </c:pt>
                <c:pt idx="3776">
                  <c:v>63</c:v>
                </c:pt>
                <c:pt idx="3777">
                  <c:v>63</c:v>
                </c:pt>
                <c:pt idx="3778">
                  <c:v>63</c:v>
                </c:pt>
                <c:pt idx="3779">
                  <c:v>63</c:v>
                </c:pt>
                <c:pt idx="3780">
                  <c:v>63</c:v>
                </c:pt>
                <c:pt idx="3781">
                  <c:v>63</c:v>
                </c:pt>
                <c:pt idx="3782">
                  <c:v>63</c:v>
                </c:pt>
                <c:pt idx="3783">
                  <c:v>63</c:v>
                </c:pt>
                <c:pt idx="3784">
                  <c:v>63</c:v>
                </c:pt>
                <c:pt idx="3785">
                  <c:v>63</c:v>
                </c:pt>
                <c:pt idx="3786">
                  <c:v>63</c:v>
                </c:pt>
                <c:pt idx="3787">
                  <c:v>63</c:v>
                </c:pt>
                <c:pt idx="3788">
                  <c:v>63</c:v>
                </c:pt>
                <c:pt idx="3789">
                  <c:v>63</c:v>
                </c:pt>
                <c:pt idx="3790">
                  <c:v>63</c:v>
                </c:pt>
                <c:pt idx="3791">
                  <c:v>63</c:v>
                </c:pt>
                <c:pt idx="3792">
                  <c:v>63</c:v>
                </c:pt>
                <c:pt idx="3793">
                  <c:v>63</c:v>
                </c:pt>
                <c:pt idx="3794">
                  <c:v>63</c:v>
                </c:pt>
                <c:pt idx="3795">
                  <c:v>63</c:v>
                </c:pt>
                <c:pt idx="3796">
                  <c:v>63</c:v>
                </c:pt>
                <c:pt idx="3797">
                  <c:v>63</c:v>
                </c:pt>
                <c:pt idx="3798">
                  <c:v>63</c:v>
                </c:pt>
                <c:pt idx="3799">
                  <c:v>63</c:v>
                </c:pt>
                <c:pt idx="3800">
                  <c:v>63</c:v>
                </c:pt>
                <c:pt idx="3801">
                  <c:v>63</c:v>
                </c:pt>
                <c:pt idx="3802">
                  <c:v>63</c:v>
                </c:pt>
                <c:pt idx="3803">
                  <c:v>63</c:v>
                </c:pt>
                <c:pt idx="3804">
                  <c:v>63</c:v>
                </c:pt>
                <c:pt idx="3805">
                  <c:v>63</c:v>
                </c:pt>
                <c:pt idx="3806">
                  <c:v>63</c:v>
                </c:pt>
                <c:pt idx="3807">
                  <c:v>63</c:v>
                </c:pt>
                <c:pt idx="3808">
                  <c:v>63</c:v>
                </c:pt>
                <c:pt idx="3809">
                  <c:v>63</c:v>
                </c:pt>
                <c:pt idx="3810">
                  <c:v>63</c:v>
                </c:pt>
                <c:pt idx="3811">
                  <c:v>63</c:v>
                </c:pt>
                <c:pt idx="3812">
                  <c:v>63</c:v>
                </c:pt>
                <c:pt idx="3813">
                  <c:v>63</c:v>
                </c:pt>
                <c:pt idx="3814">
                  <c:v>63</c:v>
                </c:pt>
                <c:pt idx="3815">
                  <c:v>63</c:v>
                </c:pt>
                <c:pt idx="3816">
                  <c:v>63</c:v>
                </c:pt>
                <c:pt idx="3817">
                  <c:v>63</c:v>
                </c:pt>
                <c:pt idx="3818">
                  <c:v>63</c:v>
                </c:pt>
                <c:pt idx="3819">
                  <c:v>63</c:v>
                </c:pt>
                <c:pt idx="3820">
                  <c:v>63</c:v>
                </c:pt>
                <c:pt idx="3821">
                  <c:v>63</c:v>
                </c:pt>
                <c:pt idx="3822">
                  <c:v>63</c:v>
                </c:pt>
                <c:pt idx="3823">
                  <c:v>63</c:v>
                </c:pt>
                <c:pt idx="3824">
                  <c:v>63</c:v>
                </c:pt>
                <c:pt idx="3825">
                  <c:v>63</c:v>
                </c:pt>
                <c:pt idx="3826">
                  <c:v>63</c:v>
                </c:pt>
                <c:pt idx="3827">
                  <c:v>63</c:v>
                </c:pt>
                <c:pt idx="3828">
                  <c:v>63</c:v>
                </c:pt>
                <c:pt idx="3829">
                  <c:v>63</c:v>
                </c:pt>
                <c:pt idx="3830">
                  <c:v>63</c:v>
                </c:pt>
                <c:pt idx="3831">
                  <c:v>63</c:v>
                </c:pt>
                <c:pt idx="3832">
                  <c:v>63</c:v>
                </c:pt>
                <c:pt idx="3833">
                  <c:v>63</c:v>
                </c:pt>
                <c:pt idx="3834">
                  <c:v>63</c:v>
                </c:pt>
                <c:pt idx="3835">
                  <c:v>63</c:v>
                </c:pt>
                <c:pt idx="3836">
                  <c:v>63</c:v>
                </c:pt>
                <c:pt idx="3837">
                  <c:v>63</c:v>
                </c:pt>
                <c:pt idx="3838">
                  <c:v>63</c:v>
                </c:pt>
                <c:pt idx="3839">
                  <c:v>63</c:v>
                </c:pt>
                <c:pt idx="3840">
                  <c:v>63</c:v>
                </c:pt>
                <c:pt idx="3841">
                  <c:v>63</c:v>
                </c:pt>
                <c:pt idx="3842">
                  <c:v>63</c:v>
                </c:pt>
                <c:pt idx="3843">
                  <c:v>63</c:v>
                </c:pt>
                <c:pt idx="3844">
                  <c:v>63</c:v>
                </c:pt>
                <c:pt idx="3845">
                  <c:v>63</c:v>
                </c:pt>
                <c:pt idx="3846">
                  <c:v>63</c:v>
                </c:pt>
                <c:pt idx="3847">
                  <c:v>63</c:v>
                </c:pt>
                <c:pt idx="3848">
                  <c:v>63</c:v>
                </c:pt>
                <c:pt idx="3849">
                  <c:v>63</c:v>
                </c:pt>
                <c:pt idx="3850">
                  <c:v>63</c:v>
                </c:pt>
                <c:pt idx="3851">
                  <c:v>63</c:v>
                </c:pt>
                <c:pt idx="3852">
                  <c:v>63</c:v>
                </c:pt>
                <c:pt idx="3853">
                  <c:v>63</c:v>
                </c:pt>
                <c:pt idx="3854">
                  <c:v>63</c:v>
                </c:pt>
                <c:pt idx="3855">
                  <c:v>63</c:v>
                </c:pt>
                <c:pt idx="3856">
                  <c:v>63</c:v>
                </c:pt>
                <c:pt idx="3857">
                  <c:v>63</c:v>
                </c:pt>
                <c:pt idx="3858">
                  <c:v>63</c:v>
                </c:pt>
                <c:pt idx="3859">
                  <c:v>63</c:v>
                </c:pt>
                <c:pt idx="3860">
                  <c:v>63</c:v>
                </c:pt>
                <c:pt idx="3861">
                  <c:v>63</c:v>
                </c:pt>
                <c:pt idx="3862">
                  <c:v>63</c:v>
                </c:pt>
                <c:pt idx="3863">
                  <c:v>63</c:v>
                </c:pt>
                <c:pt idx="3864">
                  <c:v>63</c:v>
                </c:pt>
                <c:pt idx="3865">
                  <c:v>63</c:v>
                </c:pt>
                <c:pt idx="3866">
                  <c:v>63</c:v>
                </c:pt>
                <c:pt idx="3867">
                  <c:v>63</c:v>
                </c:pt>
                <c:pt idx="3868">
                  <c:v>63</c:v>
                </c:pt>
                <c:pt idx="3869">
                  <c:v>63</c:v>
                </c:pt>
                <c:pt idx="3870">
                  <c:v>63</c:v>
                </c:pt>
                <c:pt idx="3871">
                  <c:v>63</c:v>
                </c:pt>
                <c:pt idx="3872">
                  <c:v>63</c:v>
                </c:pt>
                <c:pt idx="3873">
                  <c:v>63</c:v>
                </c:pt>
                <c:pt idx="3874">
                  <c:v>63</c:v>
                </c:pt>
                <c:pt idx="3875">
                  <c:v>63</c:v>
                </c:pt>
                <c:pt idx="3876">
                  <c:v>63</c:v>
                </c:pt>
                <c:pt idx="3877">
                  <c:v>63</c:v>
                </c:pt>
                <c:pt idx="3878">
                  <c:v>63</c:v>
                </c:pt>
                <c:pt idx="3879">
                  <c:v>63</c:v>
                </c:pt>
                <c:pt idx="3880">
                  <c:v>63</c:v>
                </c:pt>
                <c:pt idx="3881">
                  <c:v>63</c:v>
                </c:pt>
                <c:pt idx="3882">
                  <c:v>63</c:v>
                </c:pt>
                <c:pt idx="3883">
                  <c:v>63</c:v>
                </c:pt>
                <c:pt idx="3884">
                  <c:v>63</c:v>
                </c:pt>
                <c:pt idx="3885">
                  <c:v>63</c:v>
                </c:pt>
                <c:pt idx="3886">
                  <c:v>63</c:v>
                </c:pt>
                <c:pt idx="3887">
                  <c:v>63</c:v>
                </c:pt>
                <c:pt idx="3888">
                  <c:v>63</c:v>
                </c:pt>
                <c:pt idx="3889">
                  <c:v>63</c:v>
                </c:pt>
                <c:pt idx="3890">
                  <c:v>63</c:v>
                </c:pt>
                <c:pt idx="3891">
                  <c:v>63</c:v>
                </c:pt>
                <c:pt idx="3892">
                  <c:v>63</c:v>
                </c:pt>
                <c:pt idx="3893">
                  <c:v>63</c:v>
                </c:pt>
                <c:pt idx="3894">
                  <c:v>63</c:v>
                </c:pt>
                <c:pt idx="3895">
                  <c:v>63</c:v>
                </c:pt>
                <c:pt idx="3896">
                  <c:v>63</c:v>
                </c:pt>
                <c:pt idx="3897">
                  <c:v>63</c:v>
                </c:pt>
                <c:pt idx="3898">
                  <c:v>63</c:v>
                </c:pt>
                <c:pt idx="3899">
                  <c:v>63</c:v>
                </c:pt>
                <c:pt idx="3900">
                  <c:v>63</c:v>
                </c:pt>
                <c:pt idx="3901">
                  <c:v>63</c:v>
                </c:pt>
                <c:pt idx="3902">
                  <c:v>63</c:v>
                </c:pt>
                <c:pt idx="3903">
                  <c:v>63</c:v>
                </c:pt>
                <c:pt idx="3904">
                  <c:v>63</c:v>
                </c:pt>
                <c:pt idx="3905">
                  <c:v>63</c:v>
                </c:pt>
                <c:pt idx="3906">
                  <c:v>63</c:v>
                </c:pt>
                <c:pt idx="3907">
                  <c:v>63</c:v>
                </c:pt>
                <c:pt idx="3908">
                  <c:v>63</c:v>
                </c:pt>
                <c:pt idx="3909">
                  <c:v>63</c:v>
                </c:pt>
                <c:pt idx="3910">
                  <c:v>63</c:v>
                </c:pt>
                <c:pt idx="3911">
                  <c:v>63</c:v>
                </c:pt>
                <c:pt idx="3912">
                  <c:v>63</c:v>
                </c:pt>
                <c:pt idx="3913">
                  <c:v>63</c:v>
                </c:pt>
                <c:pt idx="3914">
                  <c:v>63</c:v>
                </c:pt>
                <c:pt idx="3915">
                  <c:v>63</c:v>
                </c:pt>
                <c:pt idx="3916">
                  <c:v>63</c:v>
                </c:pt>
                <c:pt idx="3917">
                  <c:v>63</c:v>
                </c:pt>
                <c:pt idx="3918">
                  <c:v>63</c:v>
                </c:pt>
                <c:pt idx="3919">
                  <c:v>63</c:v>
                </c:pt>
                <c:pt idx="3920">
                  <c:v>63</c:v>
                </c:pt>
                <c:pt idx="3921">
                  <c:v>63</c:v>
                </c:pt>
                <c:pt idx="3922">
                  <c:v>63</c:v>
                </c:pt>
                <c:pt idx="3923">
                  <c:v>63</c:v>
                </c:pt>
                <c:pt idx="3924">
                  <c:v>63</c:v>
                </c:pt>
                <c:pt idx="3925">
                  <c:v>63</c:v>
                </c:pt>
                <c:pt idx="3926">
                  <c:v>63</c:v>
                </c:pt>
                <c:pt idx="3927">
                  <c:v>63</c:v>
                </c:pt>
                <c:pt idx="3928">
                  <c:v>63</c:v>
                </c:pt>
                <c:pt idx="3929">
                  <c:v>63</c:v>
                </c:pt>
                <c:pt idx="3930">
                  <c:v>63</c:v>
                </c:pt>
                <c:pt idx="3931">
                  <c:v>63</c:v>
                </c:pt>
                <c:pt idx="3932">
                  <c:v>63</c:v>
                </c:pt>
                <c:pt idx="3933">
                  <c:v>63</c:v>
                </c:pt>
                <c:pt idx="3934">
                  <c:v>63</c:v>
                </c:pt>
                <c:pt idx="3935">
                  <c:v>63</c:v>
                </c:pt>
                <c:pt idx="3936">
                  <c:v>63</c:v>
                </c:pt>
                <c:pt idx="3937">
                  <c:v>63</c:v>
                </c:pt>
                <c:pt idx="3938">
                  <c:v>63</c:v>
                </c:pt>
                <c:pt idx="3939">
                  <c:v>63</c:v>
                </c:pt>
                <c:pt idx="3940">
                  <c:v>63</c:v>
                </c:pt>
                <c:pt idx="3941">
                  <c:v>63</c:v>
                </c:pt>
                <c:pt idx="3942">
                  <c:v>63</c:v>
                </c:pt>
                <c:pt idx="3943">
                  <c:v>63</c:v>
                </c:pt>
                <c:pt idx="3944">
                  <c:v>63</c:v>
                </c:pt>
                <c:pt idx="3945">
                  <c:v>63</c:v>
                </c:pt>
                <c:pt idx="3946">
                  <c:v>63</c:v>
                </c:pt>
                <c:pt idx="3947">
                  <c:v>63</c:v>
                </c:pt>
                <c:pt idx="3948">
                  <c:v>63</c:v>
                </c:pt>
                <c:pt idx="3949">
                  <c:v>63</c:v>
                </c:pt>
                <c:pt idx="3950">
                  <c:v>63</c:v>
                </c:pt>
                <c:pt idx="3951">
                  <c:v>63</c:v>
                </c:pt>
                <c:pt idx="3952">
                  <c:v>63</c:v>
                </c:pt>
                <c:pt idx="3953">
                  <c:v>63</c:v>
                </c:pt>
                <c:pt idx="3954">
                  <c:v>63</c:v>
                </c:pt>
                <c:pt idx="3955">
                  <c:v>63</c:v>
                </c:pt>
                <c:pt idx="3956">
                  <c:v>63</c:v>
                </c:pt>
                <c:pt idx="3957">
                  <c:v>63</c:v>
                </c:pt>
                <c:pt idx="3958">
                  <c:v>63</c:v>
                </c:pt>
                <c:pt idx="3959">
                  <c:v>63</c:v>
                </c:pt>
                <c:pt idx="3960">
                  <c:v>63</c:v>
                </c:pt>
                <c:pt idx="3961">
                  <c:v>63</c:v>
                </c:pt>
                <c:pt idx="3962">
                  <c:v>63</c:v>
                </c:pt>
                <c:pt idx="3963">
                  <c:v>63</c:v>
                </c:pt>
                <c:pt idx="3964">
                  <c:v>63</c:v>
                </c:pt>
                <c:pt idx="3965">
                  <c:v>63</c:v>
                </c:pt>
                <c:pt idx="3966">
                  <c:v>63</c:v>
                </c:pt>
                <c:pt idx="3967">
                  <c:v>63</c:v>
                </c:pt>
                <c:pt idx="3968">
                  <c:v>63</c:v>
                </c:pt>
                <c:pt idx="3969">
                  <c:v>63</c:v>
                </c:pt>
                <c:pt idx="3970">
                  <c:v>63</c:v>
                </c:pt>
                <c:pt idx="3971">
                  <c:v>63</c:v>
                </c:pt>
                <c:pt idx="3972">
                  <c:v>63</c:v>
                </c:pt>
                <c:pt idx="3973">
                  <c:v>63</c:v>
                </c:pt>
                <c:pt idx="3974">
                  <c:v>63</c:v>
                </c:pt>
                <c:pt idx="3975">
                  <c:v>63</c:v>
                </c:pt>
                <c:pt idx="3976">
                  <c:v>63</c:v>
                </c:pt>
                <c:pt idx="3977">
                  <c:v>63</c:v>
                </c:pt>
                <c:pt idx="3978">
                  <c:v>63</c:v>
                </c:pt>
                <c:pt idx="3979">
                  <c:v>63</c:v>
                </c:pt>
                <c:pt idx="3980">
                  <c:v>63</c:v>
                </c:pt>
                <c:pt idx="3981">
                  <c:v>63</c:v>
                </c:pt>
                <c:pt idx="3982">
                  <c:v>63</c:v>
                </c:pt>
                <c:pt idx="3983">
                  <c:v>63</c:v>
                </c:pt>
                <c:pt idx="3984">
                  <c:v>63</c:v>
                </c:pt>
                <c:pt idx="3985">
                  <c:v>63</c:v>
                </c:pt>
                <c:pt idx="3986">
                  <c:v>63</c:v>
                </c:pt>
                <c:pt idx="3987">
                  <c:v>63</c:v>
                </c:pt>
                <c:pt idx="3988">
                  <c:v>63</c:v>
                </c:pt>
                <c:pt idx="3989">
                  <c:v>63</c:v>
                </c:pt>
                <c:pt idx="3990">
                  <c:v>63</c:v>
                </c:pt>
                <c:pt idx="3991">
                  <c:v>63</c:v>
                </c:pt>
                <c:pt idx="3992">
                  <c:v>63</c:v>
                </c:pt>
                <c:pt idx="3993">
                  <c:v>63</c:v>
                </c:pt>
                <c:pt idx="3994">
                  <c:v>63</c:v>
                </c:pt>
                <c:pt idx="3995">
                  <c:v>63</c:v>
                </c:pt>
                <c:pt idx="3996">
                  <c:v>63</c:v>
                </c:pt>
                <c:pt idx="3997">
                  <c:v>63</c:v>
                </c:pt>
                <c:pt idx="3998">
                  <c:v>63</c:v>
                </c:pt>
                <c:pt idx="3999">
                  <c:v>63</c:v>
                </c:pt>
                <c:pt idx="4000">
                  <c:v>63</c:v>
                </c:pt>
                <c:pt idx="4001">
                  <c:v>63</c:v>
                </c:pt>
                <c:pt idx="4002">
                  <c:v>63</c:v>
                </c:pt>
                <c:pt idx="4003">
                  <c:v>63</c:v>
                </c:pt>
                <c:pt idx="4004">
                  <c:v>63</c:v>
                </c:pt>
                <c:pt idx="4005">
                  <c:v>63</c:v>
                </c:pt>
                <c:pt idx="4006">
                  <c:v>63</c:v>
                </c:pt>
                <c:pt idx="4007">
                  <c:v>63</c:v>
                </c:pt>
                <c:pt idx="4008">
                  <c:v>63</c:v>
                </c:pt>
                <c:pt idx="4009">
                  <c:v>63</c:v>
                </c:pt>
                <c:pt idx="4010">
                  <c:v>63</c:v>
                </c:pt>
                <c:pt idx="4011">
                  <c:v>63</c:v>
                </c:pt>
                <c:pt idx="4012">
                  <c:v>63</c:v>
                </c:pt>
                <c:pt idx="4013">
                  <c:v>63</c:v>
                </c:pt>
                <c:pt idx="4014">
                  <c:v>63</c:v>
                </c:pt>
                <c:pt idx="4015">
                  <c:v>63</c:v>
                </c:pt>
                <c:pt idx="4016">
                  <c:v>63</c:v>
                </c:pt>
                <c:pt idx="4017">
                  <c:v>63</c:v>
                </c:pt>
                <c:pt idx="4018">
                  <c:v>63</c:v>
                </c:pt>
                <c:pt idx="4019">
                  <c:v>63</c:v>
                </c:pt>
                <c:pt idx="4020">
                  <c:v>63</c:v>
                </c:pt>
                <c:pt idx="4021">
                  <c:v>63</c:v>
                </c:pt>
                <c:pt idx="4022">
                  <c:v>63</c:v>
                </c:pt>
                <c:pt idx="4023">
                  <c:v>63</c:v>
                </c:pt>
                <c:pt idx="4024">
                  <c:v>63</c:v>
                </c:pt>
                <c:pt idx="4025">
                  <c:v>63</c:v>
                </c:pt>
                <c:pt idx="4026">
                  <c:v>63</c:v>
                </c:pt>
                <c:pt idx="4027">
                  <c:v>63</c:v>
                </c:pt>
                <c:pt idx="4028">
                  <c:v>63</c:v>
                </c:pt>
                <c:pt idx="4029">
                  <c:v>63</c:v>
                </c:pt>
                <c:pt idx="4030">
                  <c:v>63</c:v>
                </c:pt>
                <c:pt idx="4031">
                  <c:v>63</c:v>
                </c:pt>
                <c:pt idx="4032">
                  <c:v>63</c:v>
                </c:pt>
                <c:pt idx="4033">
                  <c:v>63</c:v>
                </c:pt>
                <c:pt idx="4034">
                  <c:v>63</c:v>
                </c:pt>
                <c:pt idx="4035">
                  <c:v>63</c:v>
                </c:pt>
                <c:pt idx="4036">
                  <c:v>63</c:v>
                </c:pt>
                <c:pt idx="4037">
                  <c:v>63</c:v>
                </c:pt>
                <c:pt idx="4038">
                  <c:v>63</c:v>
                </c:pt>
                <c:pt idx="4039">
                  <c:v>63</c:v>
                </c:pt>
                <c:pt idx="4040">
                  <c:v>63</c:v>
                </c:pt>
                <c:pt idx="4041">
                  <c:v>63</c:v>
                </c:pt>
                <c:pt idx="4042">
                  <c:v>63</c:v>
                </c:pt>
                <c:pt idx="4043">
                  <c:v>63</c:v>
                </c:pt>
                <c:pt idx="4044">
                  <c:v>63</c:v>
                </c:pt>
                <c:pt idx="4045">
                  <c:v>63</c:v>
                </c:pt>
                <c:pt idx="4046">
                  <c:v>63</c:v>
                </c:pt>
                <c:pt idx="4047">
                  <c:v>63</c:v>
                </c:pt>
                <c:pt idx="4048">
                  <c:v>63</c:v>
                </c:pt>
                <c:pt idx="4049">
                  <c:v>63</c:v>
                </c:pt>
                <c:pt idx="4050">
                  <c:v>63</c:v>
                </c:pt>
                <c:pt idx="4051">
                  <c:v>63</c:v>
                </c:pt>
                <c:pt idx="4052">
                  <c:v>63</c:v>
                </c:pt>
                <c:pt idx="4053">
                  <c:v>63</c:v>
                </c:pt>
                <c:pt idx="4054">
                  <c:v>63</c:v>
                </c:pt>
                <c:pt idx="4055">
                  <c:v>63</c:v>
                </c:pt>
                <c:pt idx="4056">
                  <c:v>63</c:v>
                </c:pt>
                <c:pt idx="4057">
                  <c:v>63</c:v>
                </c:pt>
                <c:pt idx="4058">
                  <c:v>63</c:v>
                </c:pt>
                <c:pt idx="4059">
                  <c:v>63</c:v>
                </c:pt>
                <c:pt idx="4060">
                  <c:v>63</c:v>
                </c:pt>
                <c:pt idx="4061">
                  <c:v>63</c:v>
                </c:pt>
                <c:pt idx="4062">
                  <c:v>63</c:v>
                </c:pt>
                <c:pt idx="4063">
                  <c:v>63</c:v>
                </c:pt>
                <c:pt idx="4064">
                  <c:v>63</c:v>
                </c:pt>
                <c:pt idx="4065">
                  <c:v>63</c:v>
                </c:pt>
                <c:pt idx="4066">
                  <c:v>63</c:v>
                </c:pt>
                <c:pt idx="4067">
                  <c:v>63</c:v>
                </c:pt>
                <c:pt idx="4068">
                  <c:v>63</c:v>
                </c:pt>
                <c:pt idx="4069">
                  <c:v>63</c:v>
                </c:pt>
                <c:pt idx="4070">
                  <c:v>63</c:v>
                </c:pt>
                <c:pt idx="4071">
                  <c:v>63</c:v>
                </c:pt>
                <c:pt idx="4072">
                  <c:v>63</c:v>
                </c:pt>
                <c:pt idx="4073">
                  <c:v>63</c:v>
                </c:pt>
                <c:pt idx="4074">
                  <c:v>63</c:v>
                </c:pt>
                <c:pt idx="4075">
                  <c:v>63</c:v>
                </c:pt>
                <c:pt idx="4076">
                  <c:v>63</c:v>
                </c:pt>
                <c:pt idx="4077">
                  <c:v>63</c:v>
                </c:pt>
                <c:pt idx="4078">
                  <c:v>63</c:v>
                </c:pt>
                <c:pt idx="4079">
                  <c:v>63</c:v>
                </c:pt>
                <c:pt idx="4080">
                  <c:v>63</c:v>
                </c:pt>
                <c:pt idx="4081">
                  <c:v>63</c:v>
                </c:pt>
                <c:pt idx="4082">
                  <c:v>63</c:v>
                </c:pt>
                <c:pt idx="4083">
                  <c:v>63</c:v>
                </c:pt>
                <c:pt idx="4084">
                  <c:v>63</c:v>
                </c:pt>
                <c:pt idx="4085">
                  <c:v>63</c:v>
                </c:pt>
                <c:pt idx="4086">
                  <c:v>63</c:v>
                </c:pt>
                <c:pt idx="4087">
                  <c:v>63</c:v>
                </c:pt>
                <c:pt idx="4088">
                  <c:v>63</c:v>
                </c:pt>
                <c:pt idx="4089">
                  <c:v>63</c:v>
                </c:pt>
                <c:pt idx="4090">
                  <c:v>63</c:v>
                </c:pt>
                <c:pt idx="4091">
                  <c:v>63</c:v>
                </c:pt>
                <c:pt idx="4092">
                  <c:v>63</c:v>
                </c:pt>
                <c:pt idx="4093">
                  <c:v>63</c:v>
                </c:pt>
                <c:pt idx="4094">
                  <c:v>63</c:v>
                </c:pt>
                <c:pt idx="4095">
                  <c:v>63</c:v>
                </c:pt>
                <c:pt idx="4096">
                  <c:v>63</c:v>
                </c:pt>
                <c:pt idx="4097">
                  <c:v>63</c:v>
                </c:pt>
                <c:pt idx="4098">
                  <c:v>63</c:v>
                </c:pt>
                <c:pt idx="4099">
                  <c:v>63</c:v>
                </c:pt>
                <c:pt idx="4100">
                  <c:v>63</c:v>
                </c:pt>
                <c:pt idx="4101">
                  <c:v>63</c:v>
                </c:pt>
                <c:pt idx="4102">
                  <c:v>63</c:v>
                </c:pt>
                <c:pt idx="4103">
                  <c:v>63</c:v>
                </c:pt>
                <c:pt idx="4104">
                  <c:v>63</c:v>
                </c:pt>
                <c:pt idx="4105">
                  <c:v>63</c:v>
                </c:pt>
                <c:pt idx="4106">
                  <c:v>63</c:v>
                </c:pt>
                <c:pt idx="4107">
                  <c:v>63</c:v>
                </c:pt>
                <c:pt idx="4108">
                  <c:v>63</c:v>
                </c:pt>
                <c:pt idx="4109">
                  <c:v>63</c:v>
                </c:pt>
                <c:pt idx="4110">
                  <c:v>63</c:v>
                </c:pt>
                <c:pt idx="4111">
                  <c:v>63</c:v>
                </c:pt>
                <c:pt idx="4112">
                  <c:v>63</c:v>
                </c:pt>
                <c:pt idx="4113">
                  <c:v>63</c:v>
                </c:pt>
                <c:pt idx="4114">
                  <c:v>63</c:v>
                </c:pt>
                <c:pt idx="4115">
                  <c:v>63</c:v>
                </c:pt>
                <c:pt idx="4116">
                  <c:v>63</c:v>
                </c:pt>
                <c:pt idx="4117">
                  <c:v>63</c:v>
                </c:pt>
                <c:pt idx="4118">
                  <c:v>63</c:v>
                </c:pt>
                <c:pt idx="4119">
                  <c:v>63</c:v>
                </c:pt>
                <c:pt idx="4120">
                  <c:v>63</c:v>
                </c:pt>
                <c:pt idx="4121">
                  <c:v>63</c:v>
                </c:pt>
                <c:pt idx="4122">
                  <c:v>63</c:v>
                </c:pt>
                <c:pt idx="4123">
                  <c:v>63</c:v>
                </c:pt>
                <c:pt idx="4124">
                  <c:v>63</c:v>
                </c:pt>
                <c:pt idx="4125">
                  <c:v>63</c:v>
                </c:pt>
                <c:pt idx="4126">
                  <c:v>63</c:v>
                </c:pt>
                <c:pt idx="4127">
                  <c:v>63</c:v>
                </c:pt>
                <c:pt idx="4128">
                  <c:v>63</c:v>
                </c:pt>
                <c:pt idx="4129">
                  <c:v>63</c:v>
                </c:pt>
                <c:pt idx="4130">
                  <c:v>63</c:v>
                </c:pt>
                <c:pt idx="4131">
                  <c:v>63</c:v>
                </c:pt>
                <c:pt idx="4132">
                  <c:v>63</c:v>
                </c:pt>
                <c:pt idx="4133">
                  <c:v>63</c:v>
                </c:pt>
                <c:pt idx="4134">
                  <c:v>63</c:v>
                </c:pt>
                <c:pt idx="4135">
                  <c:v>63</c:v>
                </c:pt>
                <c:pt idx="4136">
                  <c:v>63</c:v>
                </c:pt>
                <c:pt idx="4137">
                  <c:v>63</c:v>
                </c:pt>
                <c:pt idx="4138">
                  <c:v>63</c:v>
                </c:pt>
                <c:pt idx="4139">
                  <c:v>63</c:v>
                </c:pt>
                <c:pt idx="4140">
                  <c:v>63</c:v>
                </c:pt>
                <c:pt idx="4141">
                  <c:v>63</c:v>
                </c:pt>
                <c:pt idx="4142">
                  <c:v>63</c:v>
                </c:pt>
                <c:pt idx="4143">
                  <c:v>63</c:v>
                </c:pt>
                <c:pt idx="4144">
                  <c:v>63</c:v>
                </c:pt>
                <c:pt idx="4145">
                  <c:v>63</c:v>
                </c:pt>
                <c:pt idx="4146">
                  <c:v>63</c:v>
                </c:pt>
                <c:pt idx="4147">
                  <c:v>63</c:v>
                </c:pt>
                <c:pt idx="4148">
                  <c:v>63</c:v>
                </c:pt>
                <c:pt idx="4149">
                  <c:v>63</c:v>
                </c:pt>
                <c:pt idx="4150">
                  <c:v>63</c:v>
                </c:pt>
                <c:pt idx="4151">
                  <c:v>63</c:v>
                </c:pt>
                <c:pt idx="4152">
                  <c:v>63</c:v>
                </c:pt>
                <c:pt idx="4153">
                  <c:v>63</c:v>
                </c:pt>
                <c:pt idx="4154">
                  <c:v>63</c:v>
                </c:pt>
                <c:pt idx="4155">
                  <c:v>63</c:v>
                </c:pt>
                <c:pt idx="4156">
                  <c:v>63</c:v>
                </c:pt>
                <c:pt idx="4157">
                  <c:v>63</c:v>
                </c:pt>
                <c:pt idx="4158">
                  <c:v>63</c:v>
                </c:pt>
                <c:pt idx="4159">
                  <c:v>63</c:v>
                </c:pt>
                <c:pt idx="4160">
                  <c:v>63</c:v>
                </c:pt>
                <c:pt idx="4161">
                  <c:v>63</c:v>
                </c:pt>
                <c:pt idx="4162">
                  <c:v>63</c:v>
                </c:pt>
                <c:pt idx="4163">
                  <c:v>63</c:v>
                </c:pt>
                <c:pt idx="4164">
                  <c:v>63</c:v>
                </c:pt>
                <c:pt idx="4165">
                  <c:v>63</c:v>
                </c:pt>
                <c:pt idx="4166">
                  <c:v>63</c:v>
                </c:pt>
                <c:pt idx="4167">
                  <c:v>63</c:v>
                </c:pt>
                <c:pt idx="4168">
                  <c:v>63</c:v>
                </c:pt>
                <c:pt idx="4169">
                  <c:v>63</c:v>
                </c:pt>
                <c:pt idx="4170">
                  <c:v>63</c:v>
                </c:pt>
                <c:pt idx="4171">
                  <c:v>63</c:v>
                </c:pt>
                <c:pt idx="4172">
                  <c:v>63</c:v>
                </c:pt>
                <c:pt idx="4173">
                  <c:v>63</c:v>
                </c:pt>
                <c:pt idx="4174">
                  <c:v>63</c:v>
                </c:pt>
                <c:pt idx="4175">
                  <c:v>63</c:v>
                </c:pt>
                <c:pt idx="4176">
                  <c:v>63</c:v>
                </c:pt>
                <c:pt idx="4177">
                  <c:v>63</c:v>
                </c:pt>
                <c:pt idx="4178">
                  <c:v>63</c:v>
                </c:pt>
                <c:pt idx="4179">
                  <c:v>63</c:v>
                </c:pt>
                <c:pt idx="4180">
                  <c:v>63</c:v>
                </c:pt>
                <c:pt idx="4181">
                  <c:v>63</c:v>
                </c:pt>
                <c:pt idx="4182">
                  <c:v>63</c:v>
                </c:pt>
                <c:pt idx="4183">
                  <c:v>63</c:v>
                </c:pt>
                <c:pt idx="4184">
                  <c:v>63</c:v>
                </c:pt>
                <c:pt idx="4185">
                  <c:v>63</c:v>
                </c:pt>
                <c:pt idx="4186">
                  <c:v>63</c:v>
                </c:pt>
                <c:pt idx="4187">
                  <c:v>63</c:v>
                </c:pt>
                <c:pt idx="4188">
                  <c:v>63</c:v>
                </c:pt>
                <c:pt idx="4189">
                  <c:v>63</c:v>
                </c:pt>
                <c:pt idx="4190">
                  <c:v>63</c:v>
                </c:pt>
                <c:pt idx="4191">
                  <c:v>63</c:v>
                </c:pt>
                <c:pt idx="4192">
                  <c:v>63</c:v>
                </c:pt>
                <c:pt idx="4193">
                  <c:v>63</c:v>
                </c:pt>
                <c:pt idx="4194">
                  <c:v>63</c:v>
                </c:pt>
                <c:pt idx="4195">
                  <c:v>63</c:v>
                </c:pt>
                <c:pt idx="4196">
                  <c:v>63</c:v>
                </c:pt>
                <c:pt idx="4197">
                  <c:v>63</c:v>
                </c:pt>
                <c:pt idx="4198">
                  <c:v>63</c:v>
                </c:pt>
                <c:pt idx="4199">
                  <c:v>63</c:v>
                </c:pt>
                <c:pt idx="4200">
                  <c:v>63</c:v>
                </c:pt>
                <c:pt idx="4201">
                  <c:v>63</c:v>
                </c:pt>
                <c:pt idx="4202">
                  <c:v>63</c:v>
                </c:pt>
                <c:pt idx="4203">
                  <c:v>63</c:v>
                </c:pt>
                <c:pt idx="4204">
                  <c:v>63</c:v>
                </c:pt>
                <c:pt idx="4205">
                  <c:v>63</c:v>
                </c:pt>
                <c:pt idx="4206">
                  <c:v>63</c:v>
                </c:pt>
                <c:pt idx="4207">
                  <c:v>63</c:v>
                </c:pt>
                <c:pt idx="4208">
                  <c:v>63</c:v>
                </c:pt>
                <c:pt idx="4209">
                  <c:v>63</c:v>
                </c:pt>
                <c:pt idx="4210">
                  <c:v>63</c:v>
                </c:pt>
                <c:pt idx="4211">
                  <c:v>63</c:v>
                </c:pt>
                <c:pt idx="4212">
                  <c:v>63</c:v>
                </c:pt>
                <c:pt idx="4213">
                  <c:v>63</c:v>
                </c:pt>
                <c:pt idx="4214">
                  <c:v>63</c:v>
                </c:pt>
                <c:pt idx="4215">
                  <c:v>63</c:v>
                </c:pt>
                <c:pt idx="4216">
                  <c:v>63</c:v>
                </c:pt>
                <c:pt idx="4217">
                  <c:v>63</c:v>
                </c:pt>
                <c:pt idx="4218">
                  <c:v>63</c:v>
                </c:pt>
                <c:pt idx="4219">
                  <c:v>63</c:v>
                </c:pt>
                <c:pt idx="4220">
                  <c:v>63</c:v>
                </c:pt>
                <c:pt idx="4221">
                  <c:v>63</c:v>
                </c:pt>
                <c:pt idx="4222">
                  <c:v>63</c:v>
                </c:pt>
                <c:pt idx="4223">
                  <c:v>63</c:v>
                </c:pt>
                <c:pt idx="4224">
                  <c:v>63</c:v>
                </c:pt>
                <c:pt idx="4225">
                  <c:v>63</c:v>
                </c:pt>
                <c:pt idx="4226">
                  <c:v>63</c:v>
                </c:pt>
                <c:pt idx="4227">
                  <c:v>63</c:v>
                </c:pt>
                <c:pt idx="4228">
                  <c:v>63</c:v>
                </c:pt>
                <c:pt idx="4229">
                  <c:v>63</c:v>
                </c:pt>
                <c:pt idx="4230">
                  <c:v>63</c:v>
                </c:pt>
                <c:pt idx="4231">
                  <c:v>63</c:v>
                </c:pt>
                <c:pt idx="4232">
                  <c:v>63</c:v>
                </c:pt>
                <c:pt idx="4233">
                  <c:v>63</c:v>
                </c:pt>
                <c:pt idx="4234">
                  <c:v>63</c:v>
                </c:pt>
                <c:pt idx="4235">
                  <c:v>63</c:v>
                </c:pt>
                <c:pt idx="4236">
                  <c:v>63</c:v>
                </c:pt>
                <c:pt idx="4237">
                  <c:v>63</c:v>
                </c:pt>
                <c:pt idx="4238">
                  <c:v>63</c:v>
                </c:pt>
                <c:pt idx="4239">
                  <c:v>63</c:v>
                </c:pt>
                <c:pt idx="4240">
                  <c:v>63</c:v>
                </c:pt>
                <c:pt idx="4241">
                  <c:v>63</c:v>
                </c:pt>
                <c:pt idx="4242">
                  <c:v>63</c:v>
                </c:pt>
                <c:pt idx="4243">
                  <c:v>63</c:v>
                </c:pt>
                <c:pt idx="4244">
                  <c:v>63</c:v>
                </c:pt>
                <c:pt idx="4245">
                  <c:v>63</c:v>
                </c:pt>
                <c:pt idx="4246">
                  <c:v>63</c:v>
                </c:pt>
                <c:pt idx="4247">
                  <c:v>63</c:v>
                </c:pt>
                <c:pt idx="4248">
                  <c:v>63</c:v>
                </c:pt>
                <c:pt idx="4249">
                  <c:v>63</c:v>
                </c:pt>
                <c:pt idx="4250">
                  <c:v>63</c:v>
                </c:pt>
                <c:pt idx="4251">
                  <c:v>63</c:v>
                </c:pt>
                <c:pt idx="4252">
                  <c:v>63</c:v>
                </c:pt>
                <c:pt idx="4253">
                  <c:v>63</c:v>
                </c:pt>
                <c:pt idx="4254">
                  <c:v>63</c:v>
                </c:pt>
                <c:pt idx="4255">
                  <c:v>63</c:v>
                </c:pt>
                <c:pt idx="4256">
                  <c:v>63</c:v>
                </c:pt>
                <c:pt idx="4257">
                  <c:v>63</c:v>
                </c:pt>
                <c:pt idx="4258">
                  <c:v>63</c:v>
                </c:pt>
                <c:pt idx="4259">
                  <c:v>63</c:v>
                </c:pt>
                <c:pt idx="4260">
                  <c:v>63</c:v>
                </c:pt>
                <c:pt idx="4261">
                  <c:v>63</c:v>
                </c:pt>
                <c:pt idx="4262">
                  <c:v>63</c:v>
                </c:pt>
                <c:pt idx="4263">
                  <c:v>63</c:v>
                </c:pt>
                <c:pt idx="4264">
                  <c:v>63</c:v>
                </c:pt>
                <c:pt idx="4265">
                  <c:v>63</c:v>
                </c:pt>
                <c:pt idx="4266">
                  <c:v>63</c:v>
                </c:pt>
                <c:pt idx="4267">
                  <c:v>63</c:v>
                </c:pt>
                <c:pt idx="4268">
                  <c:v>63</c:v>
                </c:pt>
                <c:pt idx="4269">
                  <c:v>63</c:v>
                </c:pt>
                <c:pt idx="4270">
                  <c:v>63</c:v>
                </c:pt>
                <c:pt idx="4271">
                  <c:v>63</c:v>
                </c:pt>
                <c:pt idx="4272">
                  <c:v>63</c:v>
                </c:pt>
                <c:pt idx="4273">
                  <c:v>63</c:v>
                </c:pt>
                <c:pt idx="4274">
                  <c:v>63</c:v>
                </c:pt>
                <c:pt idx="4275">
                  <c:v>63</c:v>
                </c:pt>
                <c:pt idx="4276">
                  <c:v>63</c:v>
                </c:pt>
                <c:pt idx="4277">
                  <c:v>63</c:v>
                </c:pt>
                <c:pt idx="4278">
                  <c:v>63</c:v>
                </c:pt>
                <c:pt idx="4279">
                  <c:v>63</c:v>
                </c:pt>
                <c:pt idx="4280">
                  <c:v>63</c:v>
                </c:pt>
                <c:pt idx="4281">
                  <c:v>63</c:v>
                </c:pt>
                <c:pt idx="4282">
                  <c:v>63</c:v>
                </c:pt>
                <c:pt idx="4283">
                  <c:v>63</c:v>
                </c:pt>
                <c:pt idx="4284">
                  <c:v>63</c:v>
                </c:pt>
                <c:pt idx="4285">
                  <c:v>63</c:v>
                </c:pt>
                <c:pt idx="4286">
                  <c:v>63</c:v>
                </c:pt>
                <c:pt idx="4287">
                  <c:v>63</c:v>
                </c:pt>
                <c:pt idx="4288">
                  <c:v>63</c:v>
                </c:pt>
                <c:pt idx="4289">
                  <c:v>63</c:v>
                </c:pt>
                <c:pt idx="4290">
                  <c:v>63</c:v>
                </c:pt>
                <c:pt idx="4291">
                  <c:v>63</c:v>
                </c:pt>
                <c:pt idx="4292">
                  <c:v>63</c:v>
                </c:pt>
                <c:pt idx="4293">
                  <c:v>63</c:v>
                </c:pt>
                <c:pt idx="4294">
                  <c:v>63</c:v>
                </c:pt>
                <c:pt idx="4295">
                  <c:v>63</c:v>
                </c:pt>
                <c:pt idx="4296">
                  <c:v>63</c:v>
                </c:pt>
                <c:pt idx="4297">
                  <c:v>63</c:v>
                </c:pt>
                <c:pt idx="4298">
                  <c:v>63</c:v>
                </c:pt>
                <c:pt idx="4299">
                  <c:v>63</c:v>
                </c:pt>
                <c:pt idx="4300">
                  <c:v>63</c:v>
                </c:pt>
                <c:pt idx="4301">
                  <c:v>63</c:v>
                </c:pt>
                <c:pt idx="4302">
                  <c:v>63</c:v>
                </c:pt>
                <c:pt idx="4303">
                  <c:v>63</c:v>
                </c:pt>
                <c:pt idx="4304">
                  <c:v>63</c:v>
                </c:pt>
                <c:pt idx="4305">
                  <c:v>63</c:v>
                </c:pt>
                <c:pt idx="4306">
                  <c:v>63</c:v>
                </c:pt>
                <c:pt idx="4307">
                  <c:v>63</c:v>
                </c:pt>
                <c:pt idx="4308">
                  <c:v>63</c:v>
                </c:pt>
                <c:pt idx="4309">
                  <c:v>63</c:v>
                </c:pt>
                <c:pt idx="4310">
                  <c:v>63</c:v>
                </c:pt>
                <c:pt idx="4311">
                  <c:v>63</c:v>
                </c:pt>
                <c:pt idx="4312">
                  <c:v>63</c:v>
                </c:pt>
                <c:pt idx="4313">
                  <c:v>63</c:v>
                </c:pt>
                <c:pt idx="4314">
                  <c:v>63</c:v>
                </c:pt>
                <c:pt idx="4315">
                  <c:v>63</c:v>
                </c:pt>
                <c:pt idx="4316">
                  <c:v>63</c:v>
                </c:pt>
                <c:pt idx="4317">
                  <c:v>63</c:v>
                </c:pt>
                <c:pt idx="4318">
                  <c:v>63</c:v>
                </c:pt>
                <c:pt idx="4319">
                  <c:v>63</c:v>
                </c:pt>
                <c:pt idx="4320">
                  <c:v>63</c:v>
                </c:pt>
                <c:pt idx="4321">
                  <c:v>63</c:v>
                </c:pt>
                <c:pt idx="4322">
                  <c:v>63</c:v>
                </c:pt>
                <c:pt idx="4323">
                  <c:v>63</c:v>
                </c:pt>
                <c:pt idx="4324">
                  <c:v>63</c:v>
                </c:pt>
                <c:pt idx="4325">
                  <c:v>63</c:v>
                </c:pt>
                <c:pt idx="4326">
                  <c:v>63</c:v>
                </c:pt>
                <c:pt idx="4327">
                  <c:v>63</c:v>
                </c:pt>
                <c:pt idx="4328">
                  <c:v>63</c:v>
                </c:pt>
                <c:pt idx="4329">
                  <c:v>63</c:v>
                </c:pt>
                <c:pt idx="4330">
                  <c:v>63</c:v>
                </c:pt>
                <c:pt idx="4331">
                  <c:v>63</c:v>
                </c:pt>
                <c:pt idx="4332">
                  <c:v>63</c:v>
                </c:pt>
                <c:pt idx="4333">
                  <c:v>63</c:v>
                </c:pt>
                <c:pt idx="4334">
                  <c:v>63</c:v>
                </c:pt>
                <c:pt idx="4335">
                  <c:v>63</c:v>
                </c:pt>
                <c:pt idx="4336">
                  <c:v>63</c:v>
                </c:pt>
                <c:pt idx="4337">
                  <c:v>63</c:v>
                </c:pt>
                <c:pt idx="4338">
                  <c:v>63</c:v>
                </c:pt>
                <c:pt idx="4339">
                  <c:v>63</c:v>
                </c:pt>
                <c:pt idx="4340">
                  <c:v>63</c:v>
                </c:pt>
                <c:pt idx="4341">
                  <c:v>63</c:v>
                </c:pt>
                <c:pt idx="4342">
                  <c:v>63</c:v>
                </c:pt>
                <c:pt idx="4343">
                  <c:v>63</c:v>
                </c:pt>
                <c:pt idx="4344">
                  <c:v>63</c:v>
                </c:pt>
                <c:pt idx="4345">
                  <c:v>63</c:v>
                </c:pt>
                <c:pt idx="4346">
                  <c:v>63</c:v>
                </c:pt>
                <c:pt idx="4347">
                  <c:v>63</c:v>
                </c:pt>
                <c:pt idx="4348">
                  <c:v>63</c:v>
                </c:pt>
                <c:pt idx="4349">
                  <c:v>63</c:v>
                </c:pt>
                <c:pt idx="4350">
                  <c:v>63</c:v>
                </c:pt>
                <c:pt idx="4351">
                  <c:v>63</c:v>
                </c:pt>
                <c:pt idx="4352">
                  <c:v>63</c:v>
                </c:pt>
                <c:pt idx="4353">
                  <c:v>63</c:v>
                </c:pt>
                <c:pt idx="4354">
                  <c:v>63</c:v>
                </c:pt>
                <c:pt idx="4355">
                  <c:v>63</c:v>
                </c:pt>
                <c:pt idx="4356">
                  <c:v>63</c:v>
                </c:pt>
                <c:pt idx="4357">
                  <c:v>63</c:v>
                </c:pt>
                <c:pt idx="4358">
                  <c:v>63</c:v>
                </c:pt>
                <c:pt idx="4359">
                  <c:v>63</c:v>
                </c:pt>
                <c:pt idx="4360">
                  <c:v>63</c:v>
                </c:pt>
                <c:pt idx="4361">
                  <c:v>63</c:v>
                </c:pt>
                <c:pt idx="4362">
                  <c:v>63</c:v>
                </c:pt>
                <c:pt idx="4363">
                  <c:v>63</c:v>
                </c:pt>
                <c:pt idx="4364">
                  <c:v>63</c:v>
                </c:pt>
                <c:pt idx="4365">
                  <c:v>63</c:v>
                </c:pt>
                <c:pt idx="4366">
                  <c:v>63</c:v>
                </c:pt>
                <c:pt idx="4367">
                  <c:v>63</c:v>
                </c:pt>
                <c:pt idx="4368">
                  <c:v>63</c:v>
                </c:pt>
                <c:pt idx="4369">
                  <c:v>63</c:v>
                </c:pt>
                <c:pt idx="4370">
                  <c:v>63</c:v>
                </c:pt>
                <c:pt idx="4371">
                  <c:v>63</c:v>
                </c:pt>
                <c:pt idx="4372">
                  <c:v>63</c:v>
                </c:pt>
                <c:pt idx="4373">
                  <c:v>63</c:v>
                </c:pt>
                <c:pt idx="4374">
                  <c:v>63</c:v>
                </c:pt>
                <c:pt idx="4375">
                  <c:v>63</c:v>
                </c:pt>
                <c:pt idx="4376">
                  <c:v>63</c:v>
                </c:pt>
                <c:pt idx="4377">
                  <c:v>63</c:v>
                </c:pt>
                <c:pt idx="4378">
                  <c:v>63</c:v>
                </c:pt>
                <c:pt idx="4379">
                  <c:v>63</c:v>
                </c:pt>
                <c:pt idx="4380">
                  <c:v>63</c:v>
                </c:pt>
                <c:pt idx="4381">
                  <c:v>63</c:v>
                </c:pt>
                <c:pt idx="4382">
                  <c:v>63</c:v>
                </c:pt>
                <c:pt idx="4383">
                  <c:v>63</c:v>
                </c:pt>
                <c:pt idx="4384">
                  <c:v>63</c:v>
                </c:pt>
                <c:pt idx="4385">
                  <c:v>63</c:v>
                </c:pt>
                <c:pt idx="4386">
                  <c:v>63</c:v>
                </c:pt>
                <c:pt idx="4387">
                  <c:v>63</c:v>
                </c:pt>
                <c:pt idx="4388">
                  <c:v>63</c:v>
                </c:pt>
                <c:pt idx="4389">
                  <c:v>63</c:v>
                </c:pt>
                <c:pt idx="4390">
                  <c:v>63</c:v>
                </c:pt>
                <c:pt idx="4391">
                  <c:v>63</c:v>
                </c:pt>
                <c:pt idx="4392">
                  <c:v>63</c:v>
                </c:pt>
                <c:pt idx="4393">
                  <c:v>63</c:v>
                </c:pt>
                <c:pt idx="4394">
                  <c:v>63</c:v>
                </c:pt>
                <c:pt idx="4395">
                  <c:v>63</c:v>
                </c:pt>
                <c:pt idx="4396">
                  <c:v>63</c:v>
                </c:pt>
                <c:pt idx="4397">
                  <c:v>63</c:v>
                </c:pt>
                <c:pt idx="4398">
                  <c:v>63</c:v>
                </c:pt>
                <c:pt idx="4399">
                  <c:v>63</c:v>
                </c:pt>
                <c:pt idx="4400">
                  <c:v>63</c:v>
                </c:pt>
                <c:pt idx="4401">
                  <c:v>63</c:v>
                </c:pt>
                <c:pt idx="4402">
                  <c:v>63</c:v>
                </c:pt>
                <c:pt idx="4403">
                  <c:v>63</c:v>
                </c:pt>
                <c:pt idx="4404">
                  <c:v>0</c:v>
                </c:pt>
                <c:pt idx="4405">
                  <c:v>0</c:v>
                </c:pt>
                <c:pt idx="4406">
                  <c:v>0</c:v>
                </c:pt>
                <c:pt idx="4407">
                  <c:v>0</c:v>
                </c:pt>
                <c:pt idx="4408">
                  <c:v>0</c:v>
                </c:pt>
                <c:pt idx="4409">
                  <c:v>0</c:v>
                </c:pt>
                <c:pt idx="4410">
                  <c:v>0</c:v>
                </c:pt>
                <c:pt idx="4411">
                  <c:v>0</c:v>
                </c:pt>
                <c:pt idx="4412">
                  <c:v>0</c:v>
                </c:pt>
                <c:pt idx="4413">
                  <c:v>0</c:v>
                </c:pt>
                <c:pt idx="4414">
                  <c:v>0</c:v>
                </c:pt>
                <c:pt idx="4415">
                  <c:v>0</c:v>
                </c:pt>
                <c:pt idx="4416">
                  <c:v>0</c:v>
                </c:pt>
                <c:pt idx="4417">
                  <c:v>0</c:v>
                </c:pt>
                <c:pt idx="4418">
                  <c:v>0</c:v>
                </c:pt>
                <c:pt idx="4419">
                  <c:v>0</c:v>
                </c:pt>
                <c:pt idx="4420">
                  <c:v>0</c:v>
                </c:pt>
                <c:pt idx="442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3329-4918-AE7A-AAAF5333131D}"/>
            </c:ext>
          </c:extLst>
        </c:ser>
        <c:ser>
          <c:idx val="4"/>
          <c:order val="4"/>
          <c:tx>
            <c:v>droite 2</c:v>
          </c:tx>
          <c:spPr>
            <a:ln w="63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'MoC-9'!$X$3:$X$4424</c:f>
              <c:numCache>
                <c:formatCode>General</c:formatCode>
                <c:ptCount val="4422"/>
                <c:pt idx="0">
                  <c:v>5.0131300000000003</c:v>
                </c:pt>
                <c:pt idx="1">
                  <c:v>5.0391300000000001</c:v>
                </c:pt>
                <c:pt idx="2">
                  <c:v>5.0651299999999999</c:v>
                </c:pt>
                <c:pt idx="3">
                  <c:v>5.0911299999999997</c:v>
                </c:pt>
                <c:pt idx="4">
                  <c:v>5.1171300000000004</c:v>
                </c:pt>
                <c:pt idx="5">
                  <c:v>5.1431300000000002</c:v>
                </c:pt>
                <c:pt idx="6">
                  <c:v>5.16913</c:v>
                </c:pt>
                <c:pt idx="7">
                  <c:v>5.1951299999999998</c:v>
                </c:pt>
                <c:pt idx="8">
                  <c:v>5.2211299999999996</c:v>
                </c:pt>
                <c:pt idx="9">
                  <c:v>5.2471300000000003</c:v>
                </c:pt>
                <c:pt idx="10">
                  <c:v>5.2731300000000001</c:v>
                </c:pt>
                <c:pt idx="11">
                  <c:v>5.2991299999999999</c:v>
                </c:pt>
                <c:pt idx="12">
                  <c:v>5.3251299999999997</c:v>
                </c:pt>
                <c:pt idx="13">
                  <c:v>5.3511300000000004</c:v>
                </c:pt>
                <c:pt idx="14">
                  <c:v>5.3771300000000002</c:v>
                </c:pt>
                <c:pt idx="15">
                  <c:v>5.40313</c:v>
                </c:pt>
                <c:pt idx="16">
                  <c:v>5.4291299999999998</c:v>
                </c:pt>
                <c:pt idx="17">
                  <c:v>5.4551299999999996</c:v>
                </c:pt>
                <c:pt idx="18">
                  <c:v>5.4811300000000003</c:v>
                </c:pt>
                <c:pt idx="19">
                  <c:v>5.5071300000000001</c:v>
                </c:pt>
                <c:pt idx="20">
                  <c:v>5.5331299999999999</c:v>
                </c:pt>
                <c:pt idx="21">
                  <c:v>5.5591299999999997</c:v>
                </c:pt>
                <c:pt idx="22">
                  <c:v>5.5851300000000004</c:v>
                </c:pt>
                <c:pt idx="23">
                  <c:v>5.6111300000000002</c:v>
                </c:pt>
                <c:pt idx="24">
                  <c:v>5.63713</c:v>
                </c:pt>
                <c:pt idx="25">
                  <c:v>5.6631299999999998</c:v>
                </c:pt>
                <c:pt idx="26">
                  <c:v>5.6891299999999996</c:v>
                </c:pt>
                <c:pt idx="27">
                  <c:v>5.7151300000000003</c:v>
                </c:pt>
                <c:pt idx="28">
                  <c:v>5.7411300000000001</c:v>
                </c:pt>
                <c:pt idx="29">
                  <c:v>5.7671299999999999</c:v>
                </c:pt>
                <c:pt idx="30">
                  <c:v>5.7931299999999997</c:v>
                </c:pt>
                <c:pt idx="31">
                  <c:v>5.8191300000000004</c:v>
                </c:pt>
                <c:pt idx="32">
                  <c:v>5.8451300000000002</c:v>
                </c:pt>
                <c:pt idx="33">
                  <c:v>5.87113</c:v>
                </c:pt>
                <c:pt idx="34">
                  <c:v>5.8971299999999998</c:v>
                </c:pt>
                <c:pt idx="35">
                  <c:v>5.9231299999999996</c:v>
                </c:pt>
                <c:pt idx="36">
                  <c:v>5.9491300000000003</c:v>
                </c:pt>
                <c:pt idx="37">
                  <c:v>5.9751300000000001</c:v>
                </c:pt>
                <c:pt idx="38">
                  <c:v>6.0011299999999999</c:v>
                </c:pt>
                <c:pt idx="39">
                  <c:v>6.0271299999999997</c:v>
                </c:pt>
                <c:pt idx="40">
                  <c:v>6.0531300000000003</c:v>
                </c:pt>
                <c:pt idx="41">
                  <c:v>6.0791300000000001</c:v>
                </c:pt>
                <c:pt idx="42">
                  <c:v>6.1051299999999999</c:v>
                </c:pt>
                <c:pt idx="43">
                  <c:v>6.1311299999999997</c:v>
                </c:pt>
                <c:pt idx="44">
                  <c:v>6.1571300000000004</c:v>
                </c:pt>
                <c:pt idx="45">
                  <c:v>6.1831300000000002</c:v>
                </c:pt>
                <c:pt idx="46">
                  <c:v>6.20913</c:v>
                </c:pt>
                <c:pt idx="47">
                  <c:v>6.2351299999999998</c:v>
                </c:pt>
                <c:pt idx="48">
                  <c:v>6.2611299999999996</c:v>
                </c:pt>
                <c:pt idx="49">
                  <c:v>6.2871300000000003</c:v>
                </c:pt>
                <c:pt idx="50">
                  <c:v>6.3131300000000001</c:v>
                </c:pt>
                <c:pt idx="51">
                  <c:v>6.3391299999999999</c:v>
                </c:pt>
                <c:pt idx="52">
                  <c:v>6.3651299999999997</c:v>
                </c:pt>
                <c:pt idx="53">
                  <c:v>6.3911300000000004</c:v>
                </c:pt>
                <c:pt idx="54">
                  <c:v>6.4171300000000002</c:v>
                </c:pt>
                <c:pt idx="55">
                  <c:v>6.44313</c:v>
                </c:pt>
                <c:pt idx="56">
                  <c:v>6.4691299999999998</c:v>
                </c:pt>
                <c:pt idx="57">
                  <c:v>6.4951299999999996</c:v>
                </c:pt>
                <c:pt idx="58">
                  <c:v>6.5211300000000003</c:v>
                </c:pt>
                <c:pt idx="59">
                  <c:v>6.5471300000000001</c:v>
                </c:pt>
                <c:pt idx="60">
                  <c:v>6.5731299999999999</c:v>
                </c:pt>
                <c:pt idx="61">
                  <c:v>6.5991299999999997</c:v>
                </c:pt>
                <c:pt idx="62">
                  <c:v>6.6251300000000004</c:v>
                </c:pt>
                <c:pt idx="63">
                  <c:v>6.6511300000000002</c:v>
                </c:pt>
                <c:pt idx="64">
                  <c:v>6.67713</c:v>
                </c:pt>
                <c:pt idx="65">
                  <c:v>6.7031299999999998</c:v>
                </c:pt>
                <c:pt idx="66">
                  <c:v>6.7291299999999996</c:v>
                </c:pt>
                <c:pt idx="67">
                  <c:v>6.7551300000000003</c:v>
                </c:pt>
                <c:pt idx="68">
                  <c:v>6.7811300000000001</c:v>
                </c:pt>
                <c:pt idx="69">
                  <c:v>6.8071299999999999</c:v>
                </c:pt>
                <c:pt idx="70">
                  <c:v>6.8331299999999997</c:v>
                </c:pt>
                <c:pt idx="71">
                  <c:v>6.8591300000000004</c:v>
                </c:pt>
                <c:pt idx="72">
                  <c:v>6.8851300000000002</c:v>
                </c:pt>
                <c:pt idx="73">
                  <c:v>6.91113</c:v>
                </c:pt>
                <c:pt idx="74">
                  <c:v>6.9371299999999998</c:v>
                </c:pt>
                <c:pt idx="75">
                  <c:v>6.9631299999999996</c:v>
                </c:pt>
                <c:pt idx="76">
                  <c:v>6.9891300000000003</c:v>
                </c:pt>
                <c:pt idx="77">
                  <c:v>7.0151300000000001</c:v>
                </c:pt>
                <c:pt idx="78">
                  <c:v>7.0411299999999999</c:v>
                </c:pt>
                <c:pt idx="79">
                  <c:v>7.0671299999999997</c:v>
                </c:pt>
                <c:pt idx="80">
                  <c:v>7.0931300000000004</c:v>
                </c:pt>
                <c:pt idx="81">
                  <c:v>7.1191300000000002</c:v>
                </c:pt>
                <c:pt idx="82">
                  <c:v>7.14513</c:v>
                </c:pt>
                <c:pt idx="83">
                  <c:v>7.1711299999999998</c:v>
                </c:pt>
                <c:pt idx="84">
                  <c:v>7.1971299999999996</c:v>
                </c:pt>
                <c:pt idx="85">
                  <c:v>7.2231300000000003</c:v>
                </c:pt>
                <c:pt idx="86">
                  <c:v>7.2491300000000001</c:v>
                </c:pt>
                <c:pt idx="87">
                  <c:v>7.2751299999999999</c:v>
                </c:pt>
                <c:pt idx="88">
                  <c:v>7.3011299999999997</c:v>
                </c:pt>
                <c:pt idx="89">
                  <c:v>7.3271300000000004</c:v>
                </c:pt>
                <c:pt idx="90">
                  <c:v>7.3531300000000002</c:v>
                </c:pt>
                <c:pt idx="91">
                  <c:v>7.37913</c:v>
                </c:pt>
                <c:pt idx="92">
                  <c:v>7.4051299999999998</c:v>
                </c:pt>
                <c:pt idx="93">
                  <c:v>7.4311299999999996</c:v>
                </c:pt>
                <c:pt idx="94">
                  <c:v>7.4571300000000003</c:v>
                </c:pt>
                <c:pt idx="95">
                  <c:v>7.4831300000000001</c:v>
                </c:pt>
                <c:pt idx="96">
                  <c:v>7.5091299999999999</c:v>
                </c:pt>
                <c:pt idx="97">
                  <c:v>7.5351299999999997</c:v>
                </c:pt>
                <c:pt idx="98">
                  <c:v>7.5611300000000004</c:v>
                </c:pt>
                <c:pt idx="99">
                  <c:v>7.5871300000000002</c:v>
                </c:pt>
                <c:pt idx="100">
                  <c:v>7.61313</c:v>
                </c:pt>
                <c:pt idx="101">
                  <c:v>7.6391299999999998</c:v>
                </c:pt>
                <c:pt idx="102">
                  <c:v>7.6651300000000004</c:v>
                </c:pt>
                <c:pt idx="103">
                  <c:v>7.6911300000000002</c:v>
                </c:pt>
                <c:pt idx="104">
                  <c:v>7.71713</c:v>
                </c:pt>
                <c:pt idx="105">
                  <c:v>7.7431299999999998</c:v>
                </c:pt>
                <c:pt idx="106">
                  <c:v>7.7691299999999996</c:v>
                </c:pt>
                <c:pt idx="107">
                  <c:v>7.7951300000000003</c:v>
                </c:pt>
                <c:pt idx="108">
                  <c:v>7.8211300000000001</c:v>
                </c:pt>
                <c:pt idx="109">
                  <c:v>7.8471299999999999</c:v>
                </c:pt>
                <c:pt idx="110">
                  <c:v>7.8731299999999997</c:v>
                </c:pt>
                <c:pt idx="111">
                  <c:v>7.8991300000000004</c:v>
                </c:pt>
                <c:pt idx="112">
                  <c:v>7.9251300000000002</c:v>
                </c:pt>
                <c:pt idx="113">
                  <c:v>7.95113</c:v>
                </c:pt>
                <c:pt idx="114">
                  <c:v>7.9771299999999998</c:v>
                </c:pt>
                <c:pt idx="115">
                  <c:v>8.0031300000000005</c:v>
                </c:pt>
                <c:pt idx="116">
                  <c:v>8.0291300000000003</c:v>
                </c:pt>
                <c:pt idx="117">
                  <c:v>8.0551300000000001</c:v>
                </c:pt>
                <c:pt idx="118">
                  <c:v>8.0811299999999999</c:v>
                </c:pt>
                <c:pt idx="119">
                  <c:v>8.1071299999999997</c:v>
                </c:pt>
                <c:pt idx="120">
                  <c:v>8.1331299999999995</c:v>
                </c:pt>
                <c:pt idx="121">
                  <c:v>8.1591299999999993</c:v>
                </c:pt>
                <c:pt idx="122">
                  <c:v>8.1851299999999991</c:v>
                </c:pt>
                <c:pt idx="123">
                  <c:v>8.2111300000000007</c:v>
                </c:pt>
                <c:pt idx="124">
                  <c:v>8.2371300000000005</c:v>
                </c:pt>
                <c:pt idx="125">
                  <c:v>8.2631300000000003</c:v>
                </c:pt>
                <c:pt idx="126">
                  <c:v>8.2891300000000001</c:v>
                </c:pt>
                <c:pt idx="127">
                  <c:v>8.3151299999999999</c:v>
                </c:pt>
                <c:pt idx="128">
                  <c:v>8.3411299999999997</c:v>
                </c:pt>
                <c:pt idx="129">
                  <c:v>8.3671299999999995</c:v>
                </c:pt>
                <c:pt idx="130">
                  <c:v>8.3931299999999993</c:v>
                </c:pt>
                <c:pt idx="131">
                  <c:v>8.4191299999999991</c:v>
                </c:pt>
                <c:pt idx="132">
                  <c:v>8.4451300000000007</c:v>
                </c:pt>
                <c:pt idx="133">
                  <c:v>8.4711300000000005</c:v>
                </c:pt>
                <c:pt idx="134">
                  <c:v>8.4971300000000003</c:v>
                </c:pt>
                <c:pt idx="135">
                  <c:v>8.5231300000000001</c:v>
                </c:pt>
                <c:pt idx="136">
                  <c:v>8.5491299999999999</c:v>
                </c:pt>
                <c:pt idx="137">
                  <c:v>8.5751299999999997</c:v>
                </c:pt>
                <c:pt idx="138">
                  <c:v>8.6011299999999995</c:v>
                </c:pt>
                <c:pt idx="139">
                  <c:v>8.6271299999999993</c:v>
                </c:pt>
                <c:pt idx="140">
                  <c:v>8.6531300000000009</c:v>
                </c:pt>
                <c:pt idx="141">
                  <c:v>8.6791300000000007</c:v>
                </c:pt>
                <c:pt idx="142">
                  <c:v>8.7051300000000005</c:v>
                </c:pt>
                <c:pt idx="143">
                  <c:v>8.7311300000000003</c:v>
                </c:pt>
                <c:pt idx="144">
                  <c:v>8.7571300000000001</c:v>
                </c:pt>
                <c:pt idx="145">
                  <c:v>8.7831299999999999</c:v>
                </c:pt>
                <c:pt idx="146">
                  <c:v>8.8091299999999997</c:v>
                </c:pt>
                <c:pt idx="147">
                  <c:v>8.8351299999999995</c:v>
                </c:pt>
                <c:pt idx="148">
                  <c:v>8.8611299999999993</c:v>
                </c:pt>
                <c:pt idx="149">
                  <c:v>8.8871300000000009</c:v>
                </c:pt>
                <c:pt idx="150">
                  <c:v>8.9131300000000007</c:v>
                </c:pt>
                <c:pt idx="151">
                  <c:v>8.9391300000000005</c:v>
                </c:pt>
                <c:pt idx="152">
                  <c:v>8.9651300000000003</c:v>
                </c:pt>
                <c:pt idx="153">
                  <c:v>8.9911300000000001</c:v>
                </c:pt>
                <c:pt idx="154">
                  <c:v>9.0171299999999999</c:v>
                </c:pt>
                <c:pt idx="155">
                  <c:v>9.0431299999999997</c:v>
                </c:pt>
                <c:pt idx="156">
                  <c:v>9.0691299999999995</c:v>
                </c:pt>
                <c:pt idx="157">
                  <c:v>9.0951299999999993</c:v>
                </c:pt>
                <c:pt idx="158">
                  <c:v>9.1211300000000008</c:v>
                </c:pt>
                <c:pt idx="159">
                  <c:v>9.1471300000000006</c:v>
                </c:pt>
                <c:pt idx="160">
                  <c:v>9.1731300000000005</c:v>
                </c:pt>
                <c:pt idx="161">
                  <c:v>9.1991300000000003</c:v>
                </c:pt>
                <c:pt idx="162">
                  <c:v>9.2251300000000001</c:v>
                </c:pt>
                <c:pt idx="163">
                  <c:v>9.2511299999999999</c:v>
                </c:pt>
                <c:pt idx="164">
                  <c:v>9.2771299999999997</c:v>
                </c:pt>
                <c:pt idx="165">
                  <c:v>9.3031299999999995</c:v>
                </c:pt>
                <c:pt idx="166">
                  <c:v>9.3291299999999993</c:v>
                </c:pt>
                <c:pt idx="167">
                  <c:v>9.3551300000000008</c:v>
                </c:pt>
                <c:pt idx="168">
                  <c:v>9.3811300000000006</c:v>
                </c:pt>
                <c:pt idx="169">
                  <c:v>9.4071300000000004</c:v>
                </c:pt>
                <c:pt idx="170">
                  <c:v>9.4331300000000002</c:v>
                </c:pt>
                <c:pt idx="171">
                  <c:v>9.45913</c:v>
                </c:pt>
                <c:pt idx="172">
                  <c:v>9.4851299999999998</c:v>
                </c:pt>
                <c:pt idx="173">
                  <c:v>9.5111299999999996</c:v>
                </c:pt>
                <c:pt idx="174">
                  <c:v>9.5371299999999994</c:v>
                </c:pt>
                <c:pt idx="175">
                  <c:v>9.5631299999999992</c:v>
                </c:pt>
                <c:pt idx="176">
                  <c:v>9.5891300000000008</c:v>
                </c:pt>
                <c:pt idx="177">
                  <c:v>9.6151300000000006</c:v>
                </c:pt>
                <c:pt idx="178">
                  <c:v>9.6411300000000004</c:v>
                </c:pt>
                <c:pt idx="179">
                  <c:v>9.6671300000000002</c:v>
                </c:pt>
                <c:pt idx="180">
                  <c:v>9.69313</c:v>
                </c:pt>
                <c:pt idx="181">
                  <c:v>9.7191299999999998</c:v>
                </c:pt>
                <c:pt idx="182">
                  <c:v>9.7451299999999996</c:v>
                </c:pt>
                <c:pt idx="183">
                  <c:v>9.7711299999999994</c:v>
                </c:pt>
                <c:pt idx="184">
                  <c:v>9.7971299999999992</c:v>
                </c:pt>
                <c:pt idx="185">
                  <c:v>9.8231300000000008</c:v>
                </c:pt>
                <c:pt idx="186">
                  <c:v>9.8491300000000006</c:v>
                </c:pt>
                <c:pt idx="187">
                  <c:v>9.8751300000000004</c:v>
                </c:pt>
                <c:pt idx="188">
                  <c:v>9.9011300000000002</c:v>
                </c:pt>
                <c:pt idx="189">
                  <c:v>9.92713</c:v>
                </c:pt>
                <c:pt idx="190">
                  <c:v>9.9531299999999998</c:v>
                </c:pt>
                <c:pt idx="191">
                  <c:v>9.9791299999999996</c:v>
                </c:pt>
                <c:pt idx="192">
                  <c:v>10.005129999999999</c:v>
                </c:pt>
                <c:pt idx="193">
                  <c:v>10.031129999999999</c:v>
                </c:pt>
                <c:pt idx="194">
                  <c:v>10.057130000000001</c:v>
                </c:pt>
                <c:pt idx="195">
                  <c:v>10.083130000000001</c:v>
                </c:pt>
                <c:pt idx="196">
                  <c:v>10.10913</c:v>
                </c:pt>
                <c:pt idx="197">
                  <c:v>10.13513</c:v>
                </c:pt>
                <c:pt idx="198">
                  <c:v>10.16113</c:v>
                </c:pt>
                <c:pt idx="199">
                  <c:v>10.18713</c:v>
                </c:pt>
                <c:pt idx="200">
                  <c:v>10.21313</c:v>
                </c:pt>
                <c:pt idx="201">
                  <c:v>10.239129999999999</c:v>
                </c:pt>
                <c:pt idx="202">
                  <c:v>10.265129999999999</c:v>
                </c:pt>
                <c:pt idx="203">
                  <c:v>10.291130000000001</c:v>
                </c:pt>
                <c:pt idx="204">
                  <c:v>10.317130000000001</c:v>
                </c:pt>
                <c:pt idx="205">
                  <c:v>10.34313</c:v>
                </c:pt>
                <c:pt idx="206">
                  <c:v>10.36913</c:v>
                </c:pt>
                <c:pt idx="207">
                  <c:v>10.39513</c:v>
                </c:pt>
                <c:pt idx="208">
                  <c:v>10.42113</c:v>
                </c:pt>
                <c:pt idx="209">
                  <c:v>10.44713</c:v>
                </c:pt>
                <c:pt idx="210">
                  <c:v>10.473129999999999</c:v>
                </c:pt>
                <c:pt idx="211">
                  <c:v>10.499129999999999</c:v>
                </c:pt>
                <c:pt idx="212">
                  <c:v>10.525130000000001</c:v>
                </c:pt>
                <c:pt idx="213">
                  <c:v>10.551130000000001</c:v>
                </c:pt>
                <c:pt idx="214">
                  <c:v>10.57713</c:v>
                </c:pt>
                <c:pt idx="215">
                  <c:v>10.60313</c:v>
                </c:pt>
                <c:pt idx="216">
                  <c:v>10.62913</c:v>
                </c:pt>
                <c:pt idx="217">
                  <c:v>10.65513</c:v>
                </c:pt>
                <c:pt idx="218">
                  <c:v>10.68113</c:v>
                </c:pt>
                <c:pt idx="219">
                  <c:v>10.707129999999999</c:v>
                </c:pt>
                <c:pt idx="220">
                  <c:v>10.733129999999999</c:v>
                </c:pt>
                <c:pt idx="221">
                  <c:v>10.759130000000001</c:v>
                </c:pt>
                <c:pt idx="222">
                  <c:v>10.785130000000001</c:v>
                </c:pt>
                <c:pt idx="223">
                  <c:v>10.81113</c:v>
                </c:pt>
                <c:pt idx="224">
                  <c:v>10.83713</c:v>
                </c:pt>
                <c:pt idx="225">
                  <c:v>10.86313</c:v>
                </c:pt>
                <c:pt idx="226">
                  <c:v>10.88913</c:v>
                </c:pt>
                <c:pt idx="227">
                  <c:v>10.91513</c:v>
                </c:pt>
                <c:pt idx="228">
                  <c:v>10.941129999999999</c:v>
                </c:pt>
                <c:pt idx="229">
                  <c:v>10.967129999999999</c:v>
                </c:pt>
                <c:pt idx="230">
                  <c:v>10.993130000000001</c:v>
                </c:pt>
                <c:pt idx="231">
                  <c:v>11.019130000000001</c:v>
                </c:pt>
                <c:pt idx="232">
                  <c:v>11.04513</c:v>
                </c:pt>
                <c:pt idx="233">
                  <c:v>11.07113</c:v>
                </c:pt>
                <c:pt idx="234">
                  <c:v>11.09713</c:v>
                </c:pt>
                <c:pt idx="235">
                  <c:v>11.12313</c:v>
                </c:pt>
                <c:pt idx="236">
                  <c:v>11.14913</c:v>
                </c:pt>
                <c:pt idx="237">
                  <c:v>11.175129999999999</c:v>
                </c:pt>
                <c:pt idx="238">
                  <c:v>11.201129999999999</c:v>
                </c:pt>
                <c:pt idx="239">
                  <c:v>11.227130000000001</c:v>
                </c:pt>
                <c:pt idx="240">
                  <c:v>11.253130000000001</c:v>
                </c:pt>
                <c:pt idx="241">
                  <c:v>11.27913</c:v>
                </c:pt>
                <c:pt idx="242">
                  <c:v>11.30513</c:v>
                </c:pt>
                <c:pt idx="243">
                  <c:v>11.33113</c:v>
                </c:pt>
                <c:pt idx="244">
                  <c:v>11.35713</c:v>
                </c:pt>
                <c:pt idx="245">
                  <c:v>11.38313</c:v>
                </c:pt>
                <c:pt idx="246">
                  <c:v>11.409129999999999</c:v>
                </c:pt>
                <c:pt idx="247">
                  <c:v>11.435129999999999</c:v>
                </c:pt>
                <c:pt idx="248">
                  <c:v>11.461130000000001</c:v>
                </c:pt>
                <c:pt idx="249">
                  <c:v>11.487130000000001</c:v>
                </c:pt>
                <c:pt idx="250">
                  <c:v>11.51313</c:v>
                </c:pt>
                <c:pt idx="251">
                  <c:v>11.53913</c:v>
                </c:pt>
                <c:pt idx="252">
                  <c:v>11.56513</c:v>
                </c:pt>
                <c:pt idx="253">
                  <c:v>11.59113</c:v>
                </c:pt>
                <c:pt idx="254">
                  <c:v>11.61713</c:v>
                </c:pt>
                <c:pt idx="255">
                  <c:v>11.643129999999999</c:v>
                </c:pt>
                <c:pt idx="256">
                  <c:v>11.669129999999999</c:v>
                </c:pt>
                <c:pt idx="257">
                  <c:v>11.695130000000001</c:v>
                </c:pt>
                <c:pt idx="258">
                  <c:v>11.72113</c:v>
                </c:pt>
                <c:pt idx="259">
                  <c:v>11.74713</c:v>
                </c:pt>
                <c:pt idx="260">
                  <c:v>11.77313</c:v>
                </c:pt>
                <c:pt idx="261">
                  <c:v>11.79913</c:v>
                </c:pt>
                <c:pt idx="262">
                  <c:v>11.82513</c:v>
                </c:pt>
                <c:pt idx="263">
                  <c:v>11.851129999999999</c:v>
                </c:pt>
                <c:pt idx="264">
                  <c:v>11.877129999999999</c:v>
                </c:pt>
                <c:pt idx="265">
                  <c:v>11.903130000000001</c:v>
                </c:pt>
                <c:pt idx="266">
                  <c:v>11.929130000000001</c:v>
                </c:pt>
                <c:pt idx="267">
                  <c:v>11.95513</c:v>
                </c:pt>
                <c:pt idx="268">
                  <c:v>11.98113</c:v>
                </c:pt>
                <c:pt idx="269">
                  <c:v>12.00713</c:v>
                </c:pt>
                <c:pt idx="270">
                  <c:v>12.03313</c:v>
                </c:pt>
                <c:pt idx="271">
                  <c:v>12.05913</c:v>
                </c:pt>
                <c:pt idx="272">
                  <c:v>12.085129999999999</c:v>
                </c:pt>
                <c:pt idx="273">
                  <c:v>12.111129999999999</c:v>
                </c:pt>
                <c:pt idx="274">
                  <c:v>12.137130000000001</c:v>
                </c:pt>
                <c:pt idx="275">
                  <c:v>12.163130000000001</c:v>
                </c:pt>
                <c:pt idx="276">
                  <c:v>12.18913</c:v>
                </c:pt>
                <c:pt idx="277">
                  <c:v>12.21513</c:v>
                </c:pt>
                <c:pt idx="278">
                  <c:v>12.24113</c:v>
                </c:pt>
                <c:pt idx="279">
                  <c:v>12.26713</c:v>
                </c:pt>
                <c:pt idx="280">
                  <c:v>12.29313</c:v>
                </c:pt>
                <c:pt idx="281">
                  <c:v>12.319129999999999</c:v>
                </c:pt>
                <c:pt idx="282">
                  <c:v>12.345129999999999</c:v>
                </c:pt>
                <c:pt idx="283">
                  <c:v>12.371130000000001</c:v>
                </c:pt>
                <c:pt idx="284">
                  <c:v>12.397130000000001</c:v>
                </c:pt>
                <c:pt idx="285">
                  <c:v>12.42313</c:v>
                </c:pt>
                <c:pt idx="286">
                  <c:v>12.44913</c:v>
                </c:pt>
                <c:pt idx="287">
                  <c:v>12.47513</c:v>
                </c:pt>
                <c:pt idx="288">
                  <c:v>12.50113</c:v>
                </c:pt>
                <c:pt idx="289">
                  <c:v>12.52713</c:v>
                </c:pt>
                <c:pt idx="290">
                  <c:v>12.553129999999999</c:v>
                </c:pt>
                <c:pt idx="291">
                  <c:v>12.579129999999999</c:v>
                </c:pt>
                <c:pt idx="292">
                  <c:v>12.605130000000001</c:v>
                </c:pt>
                <c:pt idx="293">
                  <c:v>12.631130000000001</c:v>
                </c:pt>
                <c:pt idx="294">
                  <c:v>12.65713</c:v>
                </c:pt>
                <c:pt idx="295">
                  <c:v>12.68313</c:v>
                </c:pt>
                <c:pt idx="296">
                  <c:v>12.70913</c:v>
                </c:pt>
                <c:pt idx="297">
                  <c:v>12.73513</c:v>
                </c:pt>
                <c:pt idx="298">
                  <c:v>12.76113</c:v>
                </c:pt>
                <c:pt idx="299">
                  <c:v>12.787129999999999</c:v>
                </c:pt>
                <c:pt idx="300">
                  <c:v>12.813129999999999</c:v>
                </c:pt>
                <c:pt idx="301">
                  <c:v>12.839130000000001</c:v>
                </c:pt>
                <c:pt idx="302">
                  <c:v>12.865130000000001</c:v>
                </c:pt>
                <c:pt idx="303">
                  <c:v>12.89113</c:v>
                </c:pt>
                <c:pt idx="304">
                  <c:v>12.91713</c:v>
                </c:pt>
                <c:pt idx="305">
                  <c:v>12.94313</c:v>
                </c:pt>
                <c:pt idx="306">
                  <c:v>12.96913</c:v>
                </c:pt>
                <c:pt idx="307">
                  <c:v>12.99513</c:v>
                </c:pt>
                <c:pt idx="308">
                  <c:v>13.021129999999999</c:v>
                </c:pt>
                <c:pt idx="309">
                  <c:v>13.047129999999999</c:v>
                </c:pt>
                <c:pt idx="310">
                  <c:v>13.073130000000001</c:v>
                </c:pt>
                <c:pt idx="311">
                  <c:v>13.099130000000001</c:v>
                </c:pt>
                <c:pt idx="312">
                  <c:v>13.12513</c:v>
                </c:pt>
                <c:pt idx="313">
                  <c:v>13.15113</c:v>
                </c:pt>
                <c:pt idx="314">
                  <c:v>13.17713</c:v>
                </c:pt>
                <c:pt idx="315">
                  <c:v>13.20313</c:v>
                </c:pt>
                <c:pt idx="316">
                  <c:v>13.22913</c:v>
                </c:pt>
                <c:pt idx="317">
                  <c:v>13.255129999999999</c:v>
                </c:pt>
                <c:pt idx="318">
                  <c:v>13.281129999999999</c:v>
                </c:pt>
                <c:pt idx="319">
                  <c:v>13.307130000000001</c:v>
                </c:pt>
                <c:pt idx="320">
                  <c:v>13.333130000000001</c:v>
                </c:pt>
                <c:pt idx="321">
                  <c:v>13.35913</c:v>
                </c:pt>
                <c:pt idx="322">
                  <c:v>13.38513</c:v>
                </c:pt>
                <c:pt idx="323">
                  <c:v>13.41113</c:v>
                </c:pt>
                <c:pt idx="324">
                  <c:v>13.43713</c:v>
                </c:pt>
                <c:pt idx="325">
                  <c:v>13.46313</c:v>
                </c:pt>
                <c:pt idx="326">
                  <c:v>13.489129999999999</c:v>
                </c:pt>
                <c:pt idx="327">
                  <c:v>13.515129999999999</c:v>
                </c:pt>
                <c:pt idx="328">
                  <c:v>13.541130000000001</c:v>
                </c:pt>
                <c:pt idx="329">
                  <c:v>13.567130000000001</c:v>
                </c:pt>
                <c:pt idx="330">
                  <c:v>13.59313</c:v>
                </c:pt>
                <c:pt idx="331">
                  <c:v>13.61913</c:v>
                </c:pt>
                <c:pt idx="332">
                  <c:v>13.64513</c:v>
                </c:pt>
                <c:pt idx="333">
                  <c:v>13.67113</c:v>
                </c:pt>
                <c:pt idx="334">
                  <c:v>13.69713</c:v>
                </c:pt>
                <c:pt idx="335">
                  <c:v>13.723129999999999</c:v>
                </c:pt>
                <c:pt idx="336">
                  <c:v>13.749129999999999</c:v>
                </c:pt>
                <c:pt idx="337">
                  <c:v>13.775130000000001</c:v>
                </c:pt>
                <c:pt idx="338">
                  <c:v>13.801130000000001</c:v>
                </c:pt>
                <c:pt idx="339">
                  <c:v>13.82713</c:v>
                </c:pt>
                <c:pt idx="340">
                  <c:v>13.85313</c:v>
                </c:pt>
                <c:pt idx="341">
                  <c:v>13.87913</c:v>
                </c:pt>
                <c:pt idx="342">
                  <c:v>13.90513</c:v>
                </c:pt>
                <c:pt idx="343">
                  <c:v>13.93113</c:v>
                </c:pt>
                <c:pt idx="344">
                  <c:v>13.957129999999999</c:v>
                </c:pt>
                <c:pt idx="345">
                  <c:v>13.983129999999999</c:v>
                </c:pt>
                <c:pt idx="346">
                  <c:v>14.009130000000001</c:v>
                </c:pt>
                <c:pt idx="347">
                  <c:v>14.035130000000001</c:v>
                </c:pt>
                <c:pt idx="348">
                  <c:v>14.06113</c:v>
                </c:pt>
                <c:pt idx="349">
                  <c:v>14.08713</c:v>
                </c:pt>
                <c:pt idx="350">
                  <c:v>14.11313</c:v>
                </c:pt>
                <c:pt idx="351">
                  <c:v>14.13913</c:v>
                </c:pt>
                <c:pt idx="352">
                  <c:v>14.16513</c:v>
                </c:pt>
                <c:pt idx="353">
                  <c:v>14.191129999999999</c:v>
                </c:pt>
                <c:pt idx="354">
                  <c:v>14.217129999999999</c:v>
                </c:pt>
                <c:pt idx="355">
                  <c:v>14.243130000000001</c:v>
                </c:pt>
                <c:pt idx="356">
                  <c:v>14.269130000000001</c:v>
                </c:pt>
                <c:pt idx="357">
                  <c:v>14.29513</c:v>
                </c:pt>
                <c:pt idx="358">
                  <c:v>14.32113</c:v>
                </c:pt>
                <c:pt idx="359">
                  <c:v>14.34713</c:v>
                </c:pt>
                <c:pt idx="360">
                  <c:v>14.37313</c:v>
                </c:pt>
                <c:pt idx="361">
                  <c:v>14.39913</c:v>
                </c:pt>
                <c:pt idx="362">
                  <c:v>14.425129999999999</c:v>
                </c:pt>
                <c:pt idx="363">
                  <c:v>14.451129999999999</c:v>
                </c:pt>
                <c:pt idx="364">
                  <c:v>14.477130000000001</c:v>
                </c:pt>
                <c:pt idx="365">
                  <c:v>14.503130000000001</c:v>
                </c:pt>
                <c:pt idx="366">
                  <c:v>14.52913</c:v>
                </c:pt>
                <c:pt idx="367">
                  <c:v>14.55513</c:v>
                </c:pt>
                <c:pt idx="368">
                  <c:v>14.58113</c:v>
                </c:pt>
                <c:pt idx="369">
                  <c:v>14.60713</c:v>
                </c:pt>
                <c:pt idx="370">
                  <c:v>14.63313</c:v>
                </c:pt>
                <c:pt idx="371">
                  <c:v>14.659129999999999</c:v>
                </c:pt>
                <c:pt idx="372">
                  <c:v>14.685129999999999</c:v>
                </c:pt>
                <c:pt idx="373">
                  <c:v>14.711130000000001</c:v>
                </c:pt>
                <c:pt idx="374">
                  <c:v>14.737130000000001</c:v>
                </c:pt>
                <c:pt idx="375">
                  <c:v>14.76313</c:v>
                </c:pt>
                <c:pt idx="376">
                  <c:v>14.78913</c:v>
                </c:pt>
                <c:pt idx="377">
                  <c:v>14.81513</c:v>
                </c:pt>
                <c:pt idx="378">
                  <c:v>14.84113</c:v>
                </c:pt>
                <c:pt idx="379">
                  <c:v>14.86713</c:v>
                </c:pt>
                <c:pt idx="380">
                  <c:v>14.893129999999999</c:v>
                </c:pt>
                <c:pt idx="381">
                  <c:v>14.919129999999999</c:v>
                </c:pt>
                <c:pt idx="382">
                  <c:v>14.945130000000001</c:v>
                </c:pt>
                <c:pt idx="383">
                  <c:v>14.97113</c:v>
                </c:pt>
                <c:pt idx="384">
                  <c:v>14.99713</c:v>
                </c:pt>
                <c:pt idx="385">
                  <c:v>15.02313</c:v>
                </c:pt>
                <c:pt idx="386">
                  <c:v>15.04913</c:v>
                </c:pt>
                <c:pt idx="387">
                  <c:v>15.07513</c:v>
                </c:pt>
                <c:pt idx="388">
                  <c:v>15.101129999999999</c:v>
                </c:pt>
                <c:pt idx="389">
                  <c:v>15.127129999999999</c:v>
                </c:pt>
                <c:pt idx="390">
                  <c:v>15.153130000000001</c:v>
                </c:pt>
                <c:pt idx="391">
                  <c:v>15.179130000000001</c:v>
                </c:pt>
                <c:pt idx="392">
                  <c:v>15.20513</c:v>
                </c:pt>
                <c:pt idx="393">
                  <c:v>15.23113</c:v>
                </c:pt>
                <c:pt idx="394">
                  <c:v>15.25713</c:v>
                </c:pt>
                <c:pt idx="395">
                  <c:v>15.28313</c:v>
                </c:pt>
                <c:pt idx="396">
                  <c:v>15.30913</c:v>
                </c:pt>
                <c:pt idx="397">
                  <c:v>15.335129999999999</c:v>
                </c:pt>
                <c:pt idx="398">
                  <c:v>15.361129999999999</c:v>
                </c:pt>
                <c:pt idx="399">
                  <c:v>15.387130000000001</c:v>
                </c:pt>
                <c:pt idx="400">
                  <c:v>15.413130000000001</c:v>
                </c:pt>
                <c:pt idx="401">
                  <c:v>15.43913</c:v>
                </c:pt>
                <c:pt idx="402">
                  <c:v>15.46513</c:v>
                </c:pt>
                <c:pt idx="403">
                  <c:v>15.49113</c:v>
                </c:pt>
                <c:pt idx="404">
                  <c:v>15.51713</c:v>
                </c:pt>
                <c:pt idx="405">
                  <c:v>15.54313</c:v>
                </c:pt>
                <c:pt idx="406">
                  <c:v>15.569129999999999</c:v>
                </c:pt>
                <c:pt idx="407">
                  <c:v>15.595129999999999</c:v>
                </c:pt>
                <c:pt idx="408">
                  <c:v>15.621130000000001</c:v>
                </c:pt>
                <c:pt idx="409">
                  <c:v>15.647130000000001</c:v>
                </c:pt>
                <c:pt idx="410">
                  <c:v>15.67313</c:v>
                </c:pt>
                <c:pt idx="411">
                  <c:v>15.69913</c:v>
                </c:pt>
                <c:pt idx="412">
                  <c:v>15.72513</c:v>
                </c:pt>
                <c:pt idx="413">
                  <c:v>15.75113</c:v>
                </c:pt>
                <c:pt idx="414">
                  <c:v>15.77713</c:v>
                </c:pt>
                <c:pt idx="415">
                  <c:v>15.803129999999999</c:v>
                </c:pt>
                <c:pt idx="416">
                  <c:v>15.829129999999999</c:v>
                </c:pt>
                <c:pt idx="417">
                  <c:v>15.855130000000001</c:v>
                </c:pt>
                <c:pt idx="418">
                  <c:v>15.881130000000001</c:v>
                </c:pt>
                <c:pt idx="419">
                  <c:v>15.90713</c:v>
                </c:pt>
                <c:pt idx="420">
                  <c:v>15.93313</c:v>
                </c:pt>
                <c:pt idx="421">
                  <c:v>15.95913</c:v>
                </c:pt>
                <c:pt idx="422">
                  <c:v>16.009512999999998</c:v>
                </c:pt>
                <c:pt idx="423">
                  <c:v>16.011130000000001</c:v>
                </c:pt>
                <c:pt idx="424">
                  <c:v>16.012129999999999</c:v>
                </c:pt>
                <c:pt idx="425">
                  <c:v>16.063130000000001</c:v>
                </c:pt>
                <c:pt idx="426">
                  <c:v>16.089130000000001</c:v>
                </c:pt>
                <c:pt idx="427">
                  <c:v>16.115130000000001</c:v>
                </c:pt>
                <c:pt idx="428">
                  <c:v>16.14113</c:v>
                </c:pt>
                <c:pt idx="429">
                  <c:v>16.16713</c:v>
                </c:pt>
                <c:pt idx="430">
                  <c:v>16.19313</c:v>
                </c:pt>
                <c:pt idx="431">
                  <c:v>16.21913</c:v>
                </c:pt>
                <c:pt idx="432">
                  <c:v>16.24513</c:v>
                </c:pt>
                <c:pt idx="433">
                  <c:v>16.271129999999999</c:v>
                </c:pt>
                <c:pt idx="434">
                  <c:v>16.297129999999999</c:v>
                </c:pt>
                <c:pt idx="435">
                  <c:v>16.323129999999999</c:v>
                </c:pt>
                <c:pt idx="436">
                  <c:v>16.349129999999999</c:v>
                </c:pt>
                <c:pt idx="437">
                  <c:v>16.375129999999999</c:v>
                </c:pt>
                <c:pt idx="438">
                  <c:v>16.401129999999998</c:v>
                </c:pt>
                <c:pt idx="439">
                  <c:v>16.427129999999998</c:v>
                </c:pt>
                <c:pt idx="440">
                  <c:v>16.453130000000002</c:v>
                </c:pt>
                <c:pt idx="441">
                  <c:v>16.479130000000001</c:v>
                </c:pt>
                <c:pt idx="442">
                  <c:v>16.505130000000001</c:v>
                </c:pt>
                <c:pt idx="443">
                  <c:v>16.531130000000001</c:v>
                </c:pt>
                <c:pt idx="444">
                  <c:v>16.557130000000001</c:v>
                </c:pt>
                <c:pt idx="445">
                  <c:v>16.583130000000001</c:v>
                </c:pt>
                <c:pt idx="446">
                  <c:v>16.60913</c:v>
                </c:pt>
                <c:pt idx="447">
                  <c:v>16.63513</c:v>
                </c:pt>
                <c:pt idx="448">
                  <c:v>16.66113</c:v>
                </c:pt>
                <c:pt idx="449">
                  <c:v>16.68713</c:v>
                </c:pt>
                <c:pt idx="450">
                  <c:v>16.71313</c:v>
                </c:pt>
                <c:pt idx="451">
                  <c:v>16.739129999999999</c:v>
                </c:pt>
                <c:pt idx="452">
                  <c:v>16.765129999999999</c:v>
                </c:pt>
                <c:pt idx="453">
                  <c:v>16.791129999999999</c:v>
                </c:pt>
                <c:pt idx="454">
                  <c:v>16.817129999999999</c:v>
                </c:pt>
                <c:pt idx="455">
                  <c:v>16.843129999999999</c:v>
                </c:pt>
                <c:pt idx="456">
                  <c:v>16.869129999999998</c:v>
                </c:pt>
                <c:pt idx="457">
                  <c:v>16.895130000000002</c:v>
                </c:pt>
                <c:pt idx="458">
                  <c:v>16.921130000000002</c:v>
                </c:pt>
                <c:pt idx="459">
                  <c:v>16.947130000000001</c:v>
                </c:pt>
                <c:pt idx="460">
                  <c:v>16.973130000000001</c:v>
                </c:pt>
                <c:pt idx="461">
                  <c:v>16.999130000000001</c:v>
                </c:pt>
                <c:pt idx="462">
                  <c:v>17.025130000000001</c:v>
                </c:pt>
                <c:pt idx="463">
                  <c:v>17.051130000000001</c:v>
                </c:pt>
                <c:pt idx="464">
                  <c:v>17.07713</c:v>
                </c:pt>
                <c:pt idx="465">
                  <c:v>17.10313</c:v>
                </c:pt>
                <c:pt idx="466">
                  <c:v>17.12913</c:v>
                </c:pt>
                <c:pt idx="467">
                  <c:v>17.15513</c:v>
                </c:pt>
                <c:pt idx="468">
                  <c:v>17.18113</c:v>
                </c:pt>
                <c:pt idx="469">
                  <c:v>17.207129999999999</c:v>
                </c:pt>
                <c:pt idx="470">
                  <c:v>17.233129999999999</c:v>
                </c:pt>
                <c:pt idx="471">
                  <c:v>17.259129999999999</c:v>
                </c:pt>
                <c:pt idx="472">
                  <c:v>17.285129999999999</c:v>
                </c:pt>
                <c:pt idx="473">
                  <c:v>17.311129999999999</c:v>
                </c:pt>
                <c:pt idx="474">
                  <c:v>17.337129999999998</c:v>
                </c:pt>
                <c:pt idx="475">
                  <c:v>17.363130000000002</c:v>
                </c:pt>
                <c:pt idx="476">
                  <c:v>17.389130000000002</c:v>
                </c:pt>
                <c:pt idx="477">
                  <c:v>17.415130000000001</c:v>
                </c:pt>
                <c:pt idx="478">
                  <c:v>17.441130000000001</c:v>
                </c:pt>
                <c:pt idx="479">
                  <c:v>17.467130000000001</c:v>
                </c:pt>
                <c:pt idx="480">
                  <c:v>17.493130000000001</c:v>
                </c:pt>
                <c:pt idx="481">
                  <c:v>17.519130000000001</c:v>
                </c:pt>
                <c:pt idx="482">
                  <c:v>17.54513</c:v>
                </c:pt>
                <c:pt idx="483">
                  <c:v>17.57113</c:v>
                </c:pt>
                <c:pt idx="484">
                  <c:v>17.59713</c:v>
                </c:pt>
                <c:pt idx="485">
                  <c:v>17.62313</c:v>
                </c:pt>
                <c:pt idx="486">
                  <c:v>17.64913</c:v>
                </c:pt>
                <c:pt idx="487">
                  <c:v>17.675129999999999</c:v>
                </c:pt>
                <c:pt idx="488">
                  <c:v>17.701129999999999</c:v>
                </c:pt>
                <c:pt idx="489">
                  <c:v>17.727129999999999</c:v>
                </c:pt>
                <c:pt idx="490">
                  <c:v>17.753129999999999</c:v>
                </c:pt>
                <c:pt idx="491">
                  <c:v>17.779129999999999</c:v>
                </c:pt>
                <c:pt idx="492">
                  <c:v>17.805129999999998</c:v>
                </c:pt>
                <c:pt idx="493">
                  <c:v>17.831130000000002</c:v>
                </c:pt>
                <c:pt idx="494">
                  <c:v>17.857130000000002</c:v>
                </c:pt>
                <c:pt idx="495">
                  <c:v>17.883130000000001</c:v>
                </c:pt>
                <c:pt idx="496">
                  <c:v>17.909130000000001</c:v>
                </c:pt>
                <c:pt idx="497">
                  <c:v>17.935130000000001</c:v>
                </c:pt>
                <c:pt idx="498">
                  <c:v>17.961130000000001</c:v>
                </c:pt>
                <c:pt idx="499">
                  <c:v>17.987130000000001</c:v>
                </c:pt>
                <c:pt idx="500">
                  <c:v>18.01313</c:v>
                </c:pt>
                <c:pt idx="501">
                  <c:v>18.03913</c:v>
                </c:pt>
                <c:pt idx="502">
                  <c:v>18.06513</c:v>
                </c:pt>
                <c:pt idx="503">
                  <c:v>18.09113</c:v>
                </c:pt>
                <c:pt idx="504">
                  <c:v>18.11713</c:v>
                </c:pt>
                <c:pt idx="505">
                  <c:v>18.143129999999999</c:v>
                </c:pt>
                <c:pt idx="506">
                  <c:v>18.169129999999999</c:v>
                </c:pt>
                <c:pt idx="507">
                  <c:v>18.195129999999999</c:v>
                </c:pt>
                <c:pt idx="508">
                  <c:v>18.221129999999999</c:v>
                </c:pt>
                <c:pt idx="509">
                  <c:v>18.247129999999999</c:v>
                </c:pt>
                <c:pt idx="510">
                  <c:v>18.273129999999998</c:v>
                </c:pt>
                <c:pt idx="511">
                  <c:v>18.299130000000002</c:v>
                </c:pt>
                <c:pt idx="512">
                  <c:v>18.325130000000001</c:v>
                </c:pt>
                <c:pt idx="513">
                  <c:v>18.351130000000001</c:v>
                </c:pt>
                <c:pt idx="514">
                  <c:v>18.377130000000001</c:v>
                </c:pt>
                <c:pt idx="515">
                  <c:v>18.403130000000001</c:v>
                </c:pt>
                <c:pt idx="516">
                  <c:v>18.429130000000001</c:v>
                </c:pt>
                <c:pt idx="517">
                  <c:v>18.45513</c:v>
                </c:pt>
                <c:pt idx="518">
                  <c:v>18.48113</c:v>
                </c:pt>
                <c:pt idx="519">
                  <c:v>18.50713</c:v>
                </c:pt>
                <c:pt idx="520">
                  <c:v>18.53313</c:v>
                </c:pt>
                <c:pt idx="521">
                  <c:v>18.55913</c:v>
                </c:pt>
                <c:pt idx="522">
                  <c:v>18.585129999999999</c:v>
                </c:pt>
                <c:pt idx="523">
                  <c:v>18.611129999999999</c:v>
                </c:pt>
                <c:pt idx="524">
                  <c:v>18.637129999999999</c:v>
                </c:pt>
                <c:pt idx="525">
                  <c:v>18.663129999999999</c:v>
                </c:pt>
                <c:pt idx="526">
                  <c:v>18.689129999999999</c:v>
                </c:pt>
                <c:pt idx="527">
                  <c:v>18.715129999999998</c:v>
                </c:pt>
                <c:pt idx="528">
                  <c:v>18.741129999999998</c:v>
                </c:pt>
                <c:pt idx="529">
                  <c:v>18.767130000000002</c:v>
                </c:pt>
                <c:pt idx="530">
                  <c:v>18.793130000000001</c:v>
                </c:pt>
                <c:pt idx="531">
                  <c:v>18.819130000000001</c:v>
                </c:pt>
                <c:pt idx="532">
                  <c:v>18.845130000000001</c:v>
                </c:pt>
                <c:pt idx="533">
                  <c:v>18.871130000000001</c:v>
                </c:pt>
                <c:pt idx="534">
                  <c:v>18.897130000000001</c:v>
                </c:pt>
                <c:pt idx="535">
                  <c:v>18.92313</c:v>
                </c:pt>
                <c:pt idx="536">
                  <c:v>18.94913</c:v>
                </c:pt>
                <c:pt idx="537">
                  <c:v>18.97513</c:v>
                </c:pt>
                <c:pt idx="538">
                  <c:v>19.00113</c:v>
                </c:pt>
                <c:pt idx="539">
                  <c:v>19.02713</c:v>
                </c:pt>
                <c:pt idx="540">
                  <c:v>19.053129999999999</c:v>
                </c:pt>
                <c:pt idx="541">
                  <c:v>19.079129999999999</c:v>
                </c:pt>
                <c:pt idx="542">
                  <c:v>19.105129999999999</c:v>
                </c:pt>
                <c:pt idx="543">
                  <c:v>19.131129999999999</c:v>
                </c:pt>
                <c:pt idx="544">
                  <c:v>19.157129999999999</c:v>
                </c:pt>
                <c:pt idx="545">
                  <c:v>19.183129999999998</c:v>
                </c:pt>
                <c:pt idx="546">
                  <c:v>19.209129999999998</c:v>
                </c:pt>
                <c:pt idx="547">
                  <c:v>19.235130000000002</c:v>
                </c:pt>
                <c:pt idx="548">
                  <c:v>19.261130000000001</c:v>
                </c:pt>
                <c:pt idx="549">
                  <c:v>19.287130000000001</c:v>
                </c:pt>
                <c:pt idx="550">
                  <c:v>19.313130000000001</c:v>
                </c:pt>
                <c:pt idx="551">
                  <c:v>19.339130000000001</c:v>
                </c:pt>
                <c:pt idx="552">
                  <c:v>19.365130000000001</c:v>
                </c:pt>
                <c:pt idx="553">
                  <c:v>19.39113</c:v>
                </c:pt>
                <c:pt idx="554">
                  <c:v>19.41713</c:v>
                </c:pt>
                <c:pt idx="555">
                  <c:v>19.44313</c:v>
                </c:pt>
                <c:pt idx="556">
                  <c:v>19.46913</c:v>
                </c:pt>
                <c:pt idx="557">
                  <c:v>19.49513</c:v>
                </c:pt>
                <c:pt idx="558">
                  <c:v>19.521129999999999</c:v>
                </c:pt>
                <c:pt idx="559">
                  <c:v>19.547129999999999</c:v>
                </c:pt>
                <c:pt idx="560">
                  <c:v>19.573129999999999</c:v>
                </c:pt>
                <c:pt idx="561">
                  <c:v>19.599129999999999</c:v>
                </c:pt>
                <c:pt idx="562">
                  <c:v>19.625129999999999</c:v>
                </c:pt>
                <c:pt idx="563">
                  <c:v>19.651129999999998</c:v>
                </c:pt>
                <c:pt idx="564">
                  <c:v>19.677129999999998</c:v>
                </c:pt>
                <c:pt idx="565">
                  <c:v>19.703130000000002</c:v>
                </c:pt>
                <c:pt idx="566">
                  <c:v>19.729130000000001</c:v>
                </c:pt>
                <c:pt idx="567">
                  <c:v>19.755130000000001</c:v>
                </c:pt>
                <c:pt idx="568">
                  <c:v>19.781130000000001</c:v>
                </c:pt>
                <c:pt idx="569">
                  <c:v>19.807130000000001</c:v>
                </c:pt>
                <c:pt idx="570">
                  <c:v>19.833130000000001</c:v>
                </c:pt>
                <c:pt idx="571">
                  <c:v>19.85913</c:v>
                </c:pt>
                <c:pt idx="572">
                  <c:v>19.88513</c:v>
                </c:pt>
                <c:pt idx="573">
                  <c:v>19.91113</c:v>
                </c:pt>
                <c:pt idx="574">
                  <c:v>19.93713</c:v>
                </c:pt>
                <c:pt idx="575">
                  <c:v>19.96313</c:v>
                </c:pt>
                <c:pt idx="576">
                  <c:v>19.989129999999999</c:v>
                </c:pt>
                <c:pt idx="577">
                  <c:v>20.015129999999999</c:v>
                </c:pt>
                <c:pt idx="578">
                  <c:v>20.041129999999999</c:v>
                </c:pt>
                <c:pt idx="579">
                  <c:v>20.067129999999999</c:v>
                </c:pt>
                <c:pt idx="580">
                  <c:v>20.093129999999999</c:v>
                </c:pt>
                <c:pt idx="581">
                  <c:v>20.119129999999998</c:v>
                </c:pt>
                <c:pt idx="582">
                  <c:v>20.145130000000002</c:v>
                </c:pt>
                <c:pt idx="583">
                  <c:v>20.171130000000002</c:v>
                </c:pt>
                <c:pt idx="584">
                  <c:v>20.197130000000001</c:v>
                </c:pt>
                <c:pt idx="585">
                  <c:v>20.223130000000001</c:v>
                </c:pt>
                <c:pt idx="586">
                  <c:v>20.249130000000001</c:v>
                </c:pt>
                <c:pt idx="587">
                  <c:v>20.275130000000001</c:v>
                </c:pt>
                <c:pt idx="588">
                  <c:v>20.301130000000001</c:v>
                </c:pt>
                <c:pt idx="589">
                  <c:v>20.32713</c:v>
                </c:pt>
                <c:pt idx="590">
                  <c:v>20.35313</c:v>
                </c:pt>
                <c:pt idx="591">
                  <c:v>20.37913</c:v>
                </c:pt>
                <c:pt idx="592">
                  <c:v>20.40513</c:v>
                </c:pt>
                <c:pt idx="593">
                  <c:v>20.43113</c:v>
                </c:pt>
                <c:pt idx="594">
                  <c:v>20.457129999999999</c:v>
                </c:pt>
                <c:pt idx="595">
                  <c:v>20.483129999999999</c:v>
                </c:pt>
                <c:pt idx="596">
                  <c:v>20.509129999999999</c:v>
                </c:pt>
                <c:pt idx="597">
                  <c:v>20.535129999999999</c:v>
                </c:pt>
                <c:pt idx="598">
                  <c:v>20.561129999999999</c:v>
                </c:pt>
                <c:pt idx="599">
                  <c:v>20.587129999999998</c:v>
                </c:pt>
                <c:pt idx="600">
                  <c:v>20.613130000000002</c:v>
                </c:pt>
                <c:pt idx="601">
                  <c:v>20.639130000000002</c:v>
                </c:pt>
                <c:pt idx="602">
                  <c:v>20.665130000000001</c:v>
                </c:pt>
                <c:pt idx="603">
                  <c:v>20.691130000000001</c:v>
                </c:pt>
                <c:pt idx="604">
                  <c:v>20.717130000000001</c:v>
                </c:pt>
                <c:pt idx="605">
                  <c:v>20.743130000000001</c:v>
                </c:pt>
                <c:pt idx="606">
                  <c:v>20.769130000000001</c:v>
                </c:pt>
                <c:pt idx="607">
                  <c:v>20.79513</c:v>
                </c:pt>
                <c:pt idx="608">
                  <c:v>20.82113</c:v>
                </c:pt>
                <c:pt idx="609">
                  <c:v>20.84713</c:v>
                </c:pt>
                <c:pt idx="610">
                  <c:v>20.87313</c:v>
                </c:pt>
                <c:pt idx="611">
                  <c:v>20.89913</c:v>
                </c:pt>
                <c:pt idx="612">
                  <c:v>20.925129999999999</c:v>
                </c:pt>
                <c:pt idx="613">
                  <c:v>20.951129999999999</c:v>
                </c:pt>
                <c:pt idx="614">
                  <c:v>20.977129999999999</c:v>
                </c:pt>
                <c:pt idx="615">
                  <c:v>21.003129999999999</c:v>
                </c:pt>
                <c:pt idx="616">
                  <c:v>21.029129999999999</c:v>
                </c:pt>
                <c:pt idx="617">
                  <c:v>21.055129999999998</c:v>
                </c:pt>
                <c:pt idx="618">
                  <c:v>21.081130000000002</c:v>
                </c:pt>
                <c:pt idx="619">
                  <c:v>21.107130000000002</c:v>
                </c:pt>
                <c:pt idx="620">
                  <c:v>21.133130000000001</c:v>
                </c:pt>
                <c:pt idx="621">
                  <c:v>21.159130000000001</c:v>
                </c:pt>
                <c:pt idx="622">
                  <c:v>21.185130000000001</c:v>
                </c:pt>
                <c:pt idx="623">
                  <c:v>21.211130000000001</c:v>
                </c:pt>
                <c:pt idx="624">
                  <c:v>21.237130000000001</c:v>
                </c:pt>
                <c:pt idx="625">
                  <c:v>21.26313</c:v>
                </c:pt>
                <c:pt idx="626">
                  <c:v>21.28913</c:v>
                </c:pt>
                <c:pt idx="627">
                  <c:v>21.339130000000001</c:v>
                </c:pt>
                <c:pt idx="628">
                  <c:v>21.34113</c:v>
                </c:pt>
                <c:pt idx="629">
                  <c:v>21.343129999999999</c:v>
                </c:pt>
                <c:pt idx="630">
                  <c:v>21.393129999999999</c:v>
                </c:pt>
                <c:pt idx="631">
                  <c:v>21.419129999999999</c:v>
                </c:pt>
                <c:pt idx="632">
                  <c:v>21.445129999999999</c:v>
                </c:pt>
                <c:pt idx="633">
                  <c:v>21.471129999999999</c:v>
                </c:pt>
                <c:pt idx="634">
                  <c:v>21.497129999999999</c:v>
                </c:pt>
                <c:pt idx="635">
                  <c:v>21.523129999999998</c:v>
                </c:pt>
                <c:pt idx="636">
                  <c:v>21.549130000000002</c:v>
                </c:pt>
                <c:pt idx="637">
                  <c:v>21.575130000000001</c:v>
                </c:pt>
                <c:pt idx="638">
                  <c:v>21.601130000000001</c:v>
                </c:pt>
                <c:pt idx="639">
                  <c:v>21.627130000000001</c:v>
                </c:pt>
                <c:pt idx="640">
                  <c:v>21.653130000000001</c:v>
                </c:pt>
                <c:pt idx="641">
                  <c:v>21.679130000000001</c:v>
                </c:pt>
                <c:pt idx="642">
                  <c:v>21.70513</c:v>
                </c:pt>
                <c:pt idx="643">
                  <c:v>21.73113</c:v>
                </c:pt>
                <c:pt idx="644">
                  <c:v>21.75713</c:v>
                </c:pt>
                <c:pt idx="645">
                  <c:v>21.78313</c:v>
                </c:pt>
                <c:pt idx="646">
                  <c:v>21.80913</c:v>
                </c:pt>
                <c:pt idx="647">
                  <c:v>21.835129999999999</c:v>
                </c:pt>
                <c:pt idx="648">
                  <c:v>21.861129999999999</c:v>
                </c:pt>
                <c:pt idx="649">
                  <c:v>21.887129999999999</c:v>
                </c:pt>
                <c:pt idx="650">
                  <c:v>21.913129999999999</c:v>
                </c:pt>
                <c:pt idx="651">
                  <c:v>21.939129999999999</c:v>
                </c:pt>
                <c:pt idx="652">
                  <c:v>21.965129999999998</c:v>
                </c:pt>
                <c:pt idx="653">
                  <c:v>21.991129999999998</c:v>
                </c:pt>
                <c:pt idx="654">
                  <c:v>22.017130000000002</c:v>
                </c:pt>
                <c:pt idx="655">
                  <c:v>22.043130000000001</c:v>
                </c:pt>
                <c:pt idx="656">
                  <c:v>22.069130000000001</c:v>
                </c:pt>
                <c:pt idx="657">
                  <c:v>22.095130000000001</c:v>
                </c:pt>
                <c:pt idx="658">
                  <c:v>22.121130000000001</c:v>
                </c:pt>
                <c:pt idx="659">
                  <c:v>22.147130000000001</c:v>
                </c:pt>
                <c:pt idx="660">
                  <c:v>22.17313</c:v>
                </c:pt>
                <c:pt idx="661">
                  <c:v>22.19913</c:v>
                </c:pt>
                <c:pt idx="662">
                  <c:v>22.22513</c:v>
                </c:pt>
                <c:pt idx="663">
                  <c:v>22.25113</c:v>
                </c:pt>
                <c:pt idx="664">
                  <c:v>22.27713</c:v>
                </c:pt>
                <c:pt idx="665">
                  <c:v>22.303129999999999</c:v>
                </c:pt>
                <c:pt idx="666">
                  <c:v>22.329129999999999</c:v>
                </c:pt>
                <c:pt idx="667">
                  <c:v>22.355129999999999</c:v>
                </c:pt>
                <c:pt idx="668">
                  <c:v>22.40513</c:v>
                </c:pt>
                <c:pt idx="669">
                  <c:v>22.407129999999999</c:v>
                </c:pt>
                <c:pt idx="670">
                  <c:v>22.409130000000001</c:v>
                </c:pt>
                <c:pt idx="671">
                  <c:v>22.459129999999998</c:v>
                </c:pt>
                <c:pt idx="672">
                  <c:v>22.485130000000002</c:v>
                </c:pt>
                <c:pt idx="673">
                  <c:v>22.511130000000001</c:v>
                </c:pt>
                <c:pt idx="674">
                  <c:v>22.537130000000001</c:v>
                </c:pt>
                <c:pt idx="675">
                  <c:v>22.563130000000001</c:v>
                </c:pt>
                <c:pt idx="676">
                  <c:v>22.589130000000001</c:v>
                </c:pt>
                <c:pt idx="677">
                  <c:v>22.615130000000001</c:v>
                </c:pt>
                <c:pt idx="678">
                  <c:v>22.64113</c:v>
                </c:pt>
                <c:pt idx="679">
                  <c:v>22.66713</c:v>
                </c:pt>
                <c:pt idx="680">
                  <c:v>22.69313</c:v>
                </c:pt>
                <c:pt idx="681">
                  <c:v>22.71913</c:v>
                </c:pt>
                <c:pt idx="682">
                  <c:v>22.74513</c:v>
                </c:pt>
                <c:pt idx="683">
                  <c:v>22.771129999999999</c:v>
                </c:pt>
                <c:pt idx="684">
                  <c:v>22.797129999999999</c:v>
                </c:pt>
                <c:pt idx="685">
                  <c:v>22.823129999999999</c:v>
                </c:pt>
                <c:pt idx="686">
                  <c:v>22.849129999999999</c:v>
                </c:pt>
                <c:pt idx="687">
                  <c:v>22.875129999999999</c:v>
                </c:pt>
                <c:pt idx="688">
                  <c:v>22.901129999999998</c:v>
                </c:pt>
                <c:pt idx="689">
                  <c:v>22.927129999999998</c:v>
                </c:pt>
                <c:pt idx="690">
                  <c:v>22.953130000000002</c:v>
                </c:pt>
                <c:pt idx="691">
                  <c:v>22.979130000000001</c:v>
                </c:pt>
                <c:pt idx="692">
                  <c:v>23.005130000000001</c:v>
                </c:pt>
                <c:pt idx="693">
                  <c:v>23.031130000000001</c:v>
                </c:pt>
                <c:pt idx="694">
                  <c:v>23.057130000000001</c:v>
                </c:pt>
                <c:pt idx="695">
                  <c:v>23.083130000000001</c:v>
                </c:pt>
                <c:pt idx="696">
                  <c:v>23.10913</c:v>
                </c:pt>
                <c:pt idx="697">
                  <c:v>23.13513</c:v>
                </c:pt>
                <c:pt idx="698">
                  <c:v>23.16113</c:v>
                </c:pt>
                <c:pt idx="699">
                  <c:v>23.18713</c:v>
                </c:pt>
                <c:pt idx="700">
                  <c:v>23.21313</c:v>
                </c:pt>
                <c:pt idx="701">
                  <c:v>23.239129999999999</c:v>
                </c:pt>
                <c:pt idx="702">
                  <c:v>23.265129999999999</c:v>
                </c:pt>
                <c:pt idx="703">
                  <c:v>23.291129999999999</c:v>
                </c:pt>
                <c:pt idx="704">
                  <c:v>23.317129999999999</c:v>
                </c:pt>
                <c:pt idx="705">
                  <c:v>23.343129999999999</c:v>
                </c:pt>
                <c:pt idx="706">
                  <c:v>23.369129999999998</c:v>
                </c:pt>
                <c:pt idx="707">
                  <c:v>23.395130000000002</c:v>
                </c:pt>
                <c:pt idx="708">
                  <c:v>23.421130000000002</c:v>
                </c:pt>
                <c:pt idx="709">
                  <c:v>23.447130000000001</c:v>
                </c:pt>
                <c:pt idx="710">
                  <c:v>23.473130000000001</c:v>
                </c:pt>
                <c:pt idx="711">
                  <c:v>23.499130000000001</c:v>
                </c:pt>
                <c:pt idx="712">
                  <c:v>23.525130000000001</c:v>
                </c:pt>
                <c:pt idx="713">
                  <c:v>23.551130000000001</c:v>
                </c:pt>
                <c:pt idx="714">
                  <c:v>23.57713</c:v>
                </c:pt>
                <c:pt idx="715">
                  <c:v>23.60313</c:v>
                </c:pt>
                <c:pt idx="716">
                  <c:v>23.62913</c:v>
                </c:pt>
                <c:pt idx="717">
                  <c:v>23.65513</c:v>
                </c:pt>
                <c:pt idx="718">
                  <c:v>23.68113</c:v>
                </c:pt>
                <c:pt idx="719">
                  <c:v>23.707129999999999</c:v>
                </c:pt>
                <c:pt idx="720">
                  <c:v>23.733129999999999</c:v>
                </c:pt>
                <c:pt idx="721">
                  <c:v>23.759129999999999</c:v>
                </c:pt>
                <c:pt idx="722">
                  <c:v>23.785129999999999</c:v>
                </c:pt>
                <c:pt idx="723">
                  <c:v>23.811129999999999</c:v>
                </c:pt>
                <c:pt idx="724">
                  <c:v>23.837129999999998</c:v>
                </c:pt>
                <c:pt idx="725">
                  <c:v>23.863130000000002</c:v>
                </c:pt>
                <c:pt idx="726">
                  <c:v>23.889130000000002</c:v>
                </c:pt>
                <c:pt idx="727">
                  <c:v>23.915130000000001</c:v>
                </c:pt>
                <c:pt idx="728">
                  <c:v>23.941130000000001</c:v>
                </c:pt>
                <c:pt idx="729">
                  <c:v>23.967130000000001</c:v>
                </c:pt>
                <c:pt idx="730">
                  <c:v>23.993130000000001</c:v>
                </c:pt>
                <c:pt idx="731">
                  <c:v>24.019130000000001</c:v>
                </c:pt>
                <c:pt idx="732">
                  <c:v>24.04513</c:v>
                </c:pt>
                <c:pt idx="733">
                  <c:v>24.07113</c:v>
                </c:pt>
                <c:pt idx="734">
                  <c:v>24.09713</c:v>
                </c:pt>
                <c:pt idx="735">
                  <c:v>24.12313</c:v>
                </c:pt>
                <c:pt idx="736">
                  <c:v>24.14913</c:v>
                </c:pt>
                <c:pt idx="737">
                  <c:v>24.175129999999999</c:v>
                </c:pt>
                <c:pt idx="738">
                  <c:v>24.201129999999999</c:v>
                </c:pt>
                <c:pt idx="739">
                  <c:v>24.227129999999999</c:v>
                </c:pt>
                <c:pt idx="740">
                  <c:v>24.253129999999999</c:v>
                </c:pt>
                <c:pt idx="741">
                  <c:v>24.279129999999999</c:v>
                </c:pt>
                <c:pt idx="742">
                  <c:v>24.305129999999998</c:v>
                </c:pt>
                <c:pt idx="743">
                  <c:v>24.331130000000002</c:v>
                </c:pt>
                <c:pt idx="744">
                  <c:v>24.357130000000002</c:v>
                </c:pt>
                <c:pt idx="745">
                  <c:v>24.383130000000001</c:v>
                </c:pt>
                <c:pt idx="746">
                  <c:v>24.409130000000001</c:v>
                </c:pt>
                <c:pt idx="747">
                  <c:v>24.435130000000001</c:v>
                </c:pt>
                <c:pt idx="748">
                  <c:v>24.461130000000001</c:v>
                </c:pt>
                <c:pt idx="749">
                  <c:v>24.487130000000001</c:v>
                </c:pt>
                <c:pt idx="750">
                  <c:v>24.51313</c:v>
                </c:pt>
                <c:pt idx="751">
                  <c:v>24.53913</c:v>
                </c:pt>
                <c:pt idx="752">
                  <c:v>24.56513</c:v>
                </c:pt>
                <c:pt idx="753">
                  <c:v>24.59113</c:v>
                </c:pt>
                <c:pt idx="754">
                  <c:v>24.61713</c:v>
                </c:pt>
                <c:pt idx="755">
                  <c:v>24.643129999999999</c:v>
                </c:pt>
                <c:pt idx="756">
                  <c:v>24.669129999999999</c:v>
                </c:pt>
                <c:pt idx="757">
                  <c:v>24.695129999999999</c:v>
                </c:pt>
                <c:pt idx="758">
                  <c:v>24.721129999999999</c:v>
                </c:pt>
                <c:pt idx="759">
                  <c:v>24.747129999999999</c:v>
                </c:pt>
                <c:pt idx="760">
                  <c:v>24.773129999999998</c:v>
                </c:pt>
                <c:pt idx="761">
                  <c:v>24.799130000000002</c:v>
                </c:pt>
                <c:pt idx="762">
                  <c:v>24.825130000000001</c:v>
                </c:pt>
                <c:pt idx="763">
                  <c:v>24.851130000000001</c:v>
                </c:pt>
                <c:pt idx="764">
                  <c:v>24.877130000000001</c:v>
                </c:pt>
                <c:pt idx="765">
                  <c:v>24.903130000000001</c:v>
                </c:pt>
                <c:pt idx="766">
                  <c:v>24.929130000000001</c:v>
                </c:pt>
                <c:pt idx="767">
                  <c:v>24.95513</c:v>
                </c:pt>
                <c:pt idx="768">
                  <c:v>24.98113</c:v>
                </c:pt>
                <c:pt idx="769">
                  <c:v>25.00713</c:v>
                </c:pt>
                <c:pt idx="770">
                  <c:v>25.03313</c:v>
                </c:pt>
                <c:pt idx="771">
                  <c:v>25.05913</c:v>
                </c:pt>
                <c:pt idx="772">
                  <c:v>25.085129999999999</c:v>
                </c:pt>
                <c:pt idx="773">
                  <c:v>25.111129999999999</c:v>
                </c:pt>
                <c:pt idx="774">
                  <c:v>25.137129999999999</c:v>
                </c:pt>
                <c:pt idx="775">
                  <c:v>25.163129999999999</c:v>
                </c:pt>
                <c:pt idx="776">
                  <c:v>25.189129999999999</c:v>
                </c:pt>
                <c:pt idx="777">
                  <c:v>25.215129999999998</c:v>
                </c:pt>
                <c:pt idx="778">
                  <c:v>25.241129999999998</c:v>
                </c:pt>
                <c:pt idx="779">
                  <c:v>25.267130000000002</c:v>
                </c:pt>
                <c:pt idx="780">
                  <c:v>25.293130000000001</c:v>
                </c:pt>
                <c:pt idx="781">
                  <c:v>25.319130000000001</c:v>
                </c:pt>
                <c:pt idx="782">
                  <c:v>25.345130000000001</c:v>
                </c:pt>
                <c:pt idx="783">
                  <c:v>25.371130000000001</c:v>
                </c:pt>
                <c:pt idx="784">
                  <c:v>25.397130000000001</c:v>
                </c:pt>
                <c:pt idx="785">
                  <c:v>25.42313</c:v>
                </c:pt>
                <c:pt idx="786">
                  <c:v>25.44913</c:v>
                </c:pt>
                <c:pt idx="787">
                  <c:v>25.47513</c:v>
                </c:pt>
                <c:pt idx="788">
                  <c:v>25.50113</c:v>
                </c:pt>
                <c:pt idx="789">
                  <c:v>25.52713</c:v>
                </c:pt>
                <c:pt idx="790">
                  <c:v>25.553129999999999</c:v>
                </c:pt>
                <c:pt idx="791">
                  <c:v>25.579129999999999</c:v>
                </c:pt>
                <c:pt idx="792">
                  <c:v>25.605129999999999</c:v>
                </c:pt>
                <c:pt idx="793">
                  <c:v>25.631129999999999</c:v>
                </c:pt>
                <c:pt idx="794">
                  <c:v>25.657129999999999</c:v>
                </c:pt>
                <c:pt idx="795">
                  <c:v>25.683129999999998</c:v>
                </c:pt>
                <c:pt idx="796">
                  <c:v>25.709129999999998</c:v>
                </c:pt>
                <c:pt idx="797">
                  <c:v>25.735130000000002</c:v>
                </c:pt>
                <c:pt idx="798">
                  <c:v>25.761130000000001</c:v>
                </c:pt>
                <c:pt idx="799">
                  <c:v>25.787130000000001</c:v>
                </c:pt>
                <c:pt idx="800">
                  <c:v>25.813130000000001</c:v>
                </c:pt>
                <c:pt idx="801">
                  <c:v>25.839130000000001</c:v>
                </c:pt>
                <c:pt idx="802">
                  <c:v>25.865130000000001</c:v>
                </c:pt>
                <c:pt idx="803">
                  <c:v>25.89113</c:v>
                </c:pt>
                <c:pt idx="804">
                  <c:v>25.91713</c:v>
                </c:pt>
                <c:pt idx="805">
                  <c:v>25.94313</c:v>
                </c:pt>
                <c:pt idx="806">
                  <c:v>25.96913</c:v>
                </c:pt>
                <c:pt idx="807">
                  <c:v>25.99513</c:v>
                </c:pt>
                <c:pt idx="808">
                  <c:v>26.021129999999999</c:v>
                </c:pt>
                <c:pt idx="809">
                  <c:v>26.047129999999999</c:v>
                </c:pt>
                <c:pt idx="810">
                  <c:v>26.073129999999999</c:v>
                </c:pt>
                <c:pt idx="811">
                  <c:v>26.099129999999999</c:v>
                </c:pt>
                <c:pt idx="812">
                  <c:v>26.125129999999999</c:v>
                </c:pt>
                <c:pt idx="813">
                  <c:v>26.151129999999998</c:v>
                </c:pt>
                <c:pt idx="814">
                  <c:v>26.177129999999998</c:v>
                </c:pt>
                <c:pt idx="815">
                  <c:v>26.203130000000002</c:v>
                </c:pt>
                <c:pt idx="816">
                  <c:v>26.229130000000001</c:v>
                </c:pt>
                <c:pt idx="817">
                  <c:v>26.255130000000001</c:v>
                </c:pt>
                <c:pt idx="818">
                  <c:v>26.281130000000001</c:v>
                </c:pt>
                <c:pt idx="819">
                  <c:v>26.307130000000001</c:v>
                </c:pt>
                <c:pt idx="820">
                  <c:v>26.333130000000001</c:v>
                </c:pt>
                <c:pt idx="821">
                  <c:v>26.35913</c:v>
                </c:pt>
                <c:pt idx="822">
                  <c:v>26.38513</c:v>
                </c:pt>
                <c:pt idx="823">
                  <c:v>26.41113</c:v>
                </c:pt>
                <c:pt idx="824">
                  <c:v>26.43713</c:v>
                </c:pt>
                <c:pt idx="825">
                  <c:v>26.46313</c:v>
                </c:pt>
                <c:pt idx="826">
                  <c:v>26.489129999999999</c:v>
                </c:pt>
                <c:pt idx="827">
                  <c:v>26.515129999999999</c:v>
                </c:pt>
                <c:pt idx="828">
                  <c:v>26.541129999999999</c:v>
                </c:pt>
                <c:pt idx="829">
                  <c:v>26.567129999999999</c:v>
                </c:pt>
                <c:pt idx="830">
                  <c:v>26.593129999999999</c:v>
                </c:pt>
                <c:pt idx="831">
                  <c:v>26.619129999999998</c:v>
                </c:pt>
                <c:pt idx="832">
                  <c:v>26.645130000000002</c:v>
                </c:pt>
                <c:pt idx="833">
                  <c:v>26.671130000000002</c:v>
                </c:pt>
                <c:pt idx="834">
                  <c:v>26.697130000000001</c:v>
                </c:pt>
                <c:pt idx="835">
                  <c:v>26.723130000000001</c:v>
                </c:pt>
                <c:pt idx="836">
                  <c:v>26.749130000000001</c:v>
                </c:pt>
                <c:pt idx="837">
                  <c:v>26.775130000000001</c:v>
                </c:pt>
                <c:pt idx="838">
                  <c:v>26.801130000000001</c:v>
                </c:pt>
                <c:pt idx="839">
                  <c:v>26.82713</c:v>
                </c:pt>
                <c:pt idx="840">
                  <c:v>26.85313</c:v>
                </c:pt>
                <c:pt idx="841">
                  <c:v>26.87913</c:v>
                </c:pt>
                <c:pt idx="842">
                  <c:v>26.90513</c:v>
                </c:pt>
                <c:pt idx="843">
                  <c:v>26.93113</c:v>
                </c:pt>
                <c:pt idx="844">
                  <c:v>26.957129999999999</c:v>
                </c:pt>
                <c:pt idx="845">
                  <c:v>26.983129999999999</c:v>
                </c:pt>
                <c:pt idx="846">
                  <c:v>27.009129999999999</c:v>
                </c:pt>
                <c:pt idx="847">
                  <c:v>27.035129999999999</c:v>
                </c:pt>
                <c:pt idx="848">
                  <c:v>27.061129999999999</c:v>
                </c:pt>
                <c:pt idx="849">
                  <c:v>27.087129999999998</c:v>
                </c:pt>
                <c:pt idx="850">
                  <c:v>27.113130000000002</c:v>
                </c:pt>
                <c:pt idx="851">
                  <c:v>27.139130000000002</c:v>
                </c:pt>
                <c:pt idx="852">
                  <c:v>27.165130000000001</c:v>
                </c:pt>
                <c:pt idx="853">
                  <c:v>27.191130000000001</c:v>
                </c:pt>
                <c:pt idx="854">
                  <c:v>27.217130000000001</c:v>
                </c:pt>
                <c:pt idx="855">
                  <c:v>27.243130000000001</c:v>
                </c:pt>
                <c:pt idx="856">
                  <c:v>27.269130000000001</c:v>
                </c:pt>
                <c:pt idx="857">
                  <c:v>27.29513</c:v>
                </c:pt>
                <c:pt idx="858">
                  <c:v>27.32113</c:v>
                </c:pt>
                <c:pt idx="859">
                  <c:v>27.34713</c:v>
                </c:pt>
                <c:pt idx="860">
                  <c:v>27.37313</c:v>
                </c:pt>
                <c:pt idx="861">
                  <c:v>27.39913</c:v>
                </c:pt>
                <c:pt idx="862">
                  <c:v>27.425129999999999</c:v>
                </c:pt>
                <c:pt idx="863">
                  <c:v>27.451129999999999</c:v>
                </c:pt>
                <c:pt idx="864">
                  <c:v>27.477129999999999</c:v>
                </c:pt>
                <c:pt idx="865">
                  <c:v>27.503129999999999</c:v>
                </c:pt>
                <c:pt idx="866">
                  <c:v>27.529129999999999</c:v>
                </c:pt>
                <c:pt idx="867">
                  <c:v>27.555129999999998</c:v>
                </c:pt>
                <c:pt idx="868">
                  <c:v>27.581130000000002</c:v>
                </c:pt>
                <c:pt idx="869">
                  <c:v>27.607130000000002</c:v>
                </c:pt>
                <c:pt idx="870">
                  <c:v>27.633130000000001</c:v>
                </c:pt>
                <c:pt idx="871">
                  <c:v>27.659130000000001</c:v>
                </c:pt>
                <c:pt idx="872">
                  <c:v>27.685130000000001</c:v>
                </c:pt>
                <c:pt idx="873">
                  <c:v>27.711130000000001</c:v>
                </c:pt>
                <c:pt idx="874">
                  <c:v>27.737130000000001</c:v>
                </c:pt>
                <c:pt idx="875">
                  <c:v>27.76313</c:v>
                </c:pt>
                <c:pt idx="876">
                  <c:v>27.78913</c:v>
                </c:pt>
                <c:pt idx="877">
                  <c:v>27.81513</c:v>
                </c:pt>
                <c:pt idx="878">
                  <c:v>27.84113</c:v>
                </c:pt>
                <c:pt idx="879">
                  <c:v>27.86713</c:v>
                </c:pt>
                <c:pt idx="880">
                  <c:v>27.893129999999999</c:v>
                </c:pt>
                <c:pt idx="881">
                  <c:v>27.919129999999999</c:v>
                </c:pt>
                <c:pt idx="882">
                  <c:v>27.945129999999999</c:v>
                </c:pt>
                <c:pt idx="883">
                  <c:v>27.971129999999999</c:v>
                </c:pt>
                <c:pt idx="884">
                  <c:v>27.997129999999999</c:v>
                </c:pt>
                <c:pt idx="885">
                  <c:v>28.023129999999998</c:v>
                </c:pt>
                <c:pt idx="886">
                  <c:v>28.049130000000002</c:v>
                </c:pt>
                <c:pt idx="887">
                  <c:v>28.075130000000001</c:v>
                </c:pt>
                <c:pt idx="888">
                  <c:v>28.101130000000001</c:v>
                </c:pt>
                <c:pt idx="889">
                  <c:v>28.127130000000001</c:v>
                </c:pt>
                <c:pt idx="890">
                  <c:v>28.153130000000001</c:v>
                </c:pt>
                <c:pt idx="891">
                  <c:v>28.179130000000001</c:v>
                </c:pt>
                <c:pt idx="892">
                  <c:v>28.20513</c:v>
                </c:pt>
                <c:pt idx="893">
                  <c:v>28.23113</c:v>
                </c:pt>
                <c:pt idx="894">
                  <c:v>28.25713</c:v>
                </c:pt>
                <c:pt idx="895">
                  <c:v>28.28313</c:v>
                </c:pt>
                <c:pt idx="896">
                  <c:v>28.30913</c:v>
                </c:pt>
                <c:pt idx="897">
                  <c:v>28.335129999999999</c:v>
                </c:pt>
                <c:pt idx="898">
                  <c:v>28.361129999999999</c:v>
                </c:pt>
                <c:pt idx="899">
                  <c:v>28.387129999999999</c:v>
                </c:pt>
                <c:pt idx="900">
                  <c:v>28.413129999999999</c:v>
                </c:pt>
                <c:pt idx="901">
                  <c:v>28.439129999999999</c:v>
                </c:pt>
                <c:pt idx="902">
                  <c:v>28.465129999999998</c:v>
                </c:pt>
                <c:pt idx="903">
                  <c:v>28.491129999999998</c:v>
                </c:pt>
                <c:pt idx="904">
                  <c:v>28.517130000000002</c:v>
                </c:pt>
                <c:pt idx="905">
                  <c:v>28.543130000000001</c:v>
                </c:pt>
                <c:pt idx="906">
                  <c:v>28.569130000000001</c:v>
                </c:pt>
                <c:pt idx="907">
                  <c:v>28.595130000000001</c:v>
                </c:pt>
                <c:pt idx="908">
                  <c:v>28.621130000000001</c:v>
                </c:pt>
                <c:pt idx="909">
                  <c:v>28.647130000000001</c:v>
                </c:pt>
                <c:pt idx="910">
                  <c:v>28.67313</c:v>
                </c:pt>
                <c:pt idx="911">
                  <c:v>28.69913</c:v>
                </c:pt>
                <c:pt idx="912">
                  <c:v>28.72513</c:v>
                </c:pt>
                <c:pt idx="913">
                  <c:v>28.75113</c:v>
                </c:pt>
                <c:pt idx="914">
                  <c:v>28.77713</c:v>
                </c:pt>
                <c:pt idx="915">
                  <c:v>28.803129999999999</c:v>
                </c:pt>
                <c:pt idx="916">
                  <c:v>28.829129999999999</c:v>
                </c:pt>
                <c:pt idx="917">
                  <c:v>28.855129999999999</c:v>
                </c:pt>
                <c:pt idx="918">
                  <c:v>28.881129999999999</c:v>
                </c:pt>
                <c:pt idx="919">
                  <c:v>28.907129999999999</c:v>
                </c:pt>
                <c:pt idx="920">
                  <c:v>28.933129999999998</c:v>
                </c:pt>
                <c:pt idx="921">
                  <c:v>28.959129999999998</c:v>
                </c:pt>
                <c:pt idx="922">
                  <c:v>28.985130000000002</c:v>
                </c:pt>
                <c:pt idx="923">
                  <c:v>29.011130000000001</c:v>
                </c:pt>
                <c:pt idx="924">
                  <c:v>29.037130000000001</c:v>
                </c:pt>
                <c:pt idx="925">
                  <c:v>29.063130000000001</c:v>
                </c:pt>
                <c:pt idx="926">
                  <c:v>29.089130000000001</c:v>
                </c:pt>
                <c:pt idx="927">
                  <c:v>29.115130000000001</c:v>
                </c:pt>
                <c:pt idx="928">
                  <c:v>29.14113</c:v>
                </c:pt>
                <c:pt idx="929">
                  <c:v>29.16713</c:v>
                </c:pt>
                <c:pt idx="930">
                  <c:v>29.19313</c:v>
                </c:pt>
                <c:pt idx="931">
                  <c:v>29.21913</c:v>
                </c:pt>
                <c:pt idx="932">
                  <c:v>29.24513</c:v>
                </c:pt>
                <c:pt idx="933">
                  <c:v>29.271129999999999</c:v>
                </c:pt>
                <c:pt idx="934">
                  <c:v>29.297129999999999</c:v>
                </c:pt>
                <c:pt idx="935">
                  <c:v>29.323129999999999</c:v>
                </c:pt>
                <c:pt idx="936">
                  <c:v>29.349129999999999</c:v>
                </c:pt>
                <c:pt idx="937">
                  <c:v>29.375129999999999</c:v>
                </c:pt>
                <c:pt idx="938">
                  <c:v>29.401129999999998</c:v>
                </c:pt>
                <c:pt idx="939">
                  <c:v>29.427129999999998</c:v>
                </c:pt>
                <c:pt idx="940">
                  <c:v>29.453130000000002</c:v>
                </c:pt>
                <c:pt idx="941">
                  <c:v>29.479130000000001</c:v>
                </c:pt>
                <c:pt idx="942">
                  <c:v>29.505130000000001</c:v>
                </c:pt>
                <c:pt idx="943">
                  <c:v>29.531130000000001</c:v>
                </c:pt>
                <c:pt idx="944">
                  <c:v>29.557130000000001</c:v>
                </c:pt>
                <c:pt idx="945">
                  <c:v>29.583130000000001</c:v>
                </c:pt>
                <c:pt idx="946">
                  <c:v>29.60913</c:v>
                </c:pt>
                <c:pt idx="947">
                  <c:v>29.63513</c:v>
                </c:pt>
                <c:pt idx="948">
                  <c:v>29.66113</c:v>
                </c:pt>
                <c:pt idx="949">
                  <c:v>29.68713</c:v>
                </c:pt>
                <c:pt idx="950">
                  <c:v>29.71313</c:v>
                </c:pt>
                <c:pt idx="951">
                  <c:v>29.739129999999999</c:v>
                </c:pt>
                <c:pt idx="952">
                  <c:v>29.765129999999999</c:v>
                </c:pt>
                <c:pt idx="953">
                  <c:v>29.791129999999999</c:v>
                </c:pt>
                <c:pt idx="954">
                  <c:v>29.817129999999999</c:v>
                </c:pt>
                <c:pt idx="955">
                  <c:v>29.843129999999999</c:v>
                </c:pt>
                <c:pt idx="956">
                  <c:v>29.869129999999998</c:v>
                </c:pt>
                <c:pt idx="957">
                  <c:v>29.895130000000002</c:v>
                </c:pt>
                <c:pt idx="958">
                  <c:v>29.921130000000002</c:v>
                </c:pt>
                <c:pt idx="959">
                  <c:v>29.947130000000001</c:v>
                </c:pt>
                <c:pt idx="960">
                  <c:v>29.973130000000001</c:v>
                </c:pt>
                <c:pt idx="961">
                  <c:v>29.999130000000001</c:v>
                </c:pt>
                <c:pt idx="962">
                  <c:v>30.025130000000001</c:v>
                </c:pt>
                <c:pt idx="963">
                  <c:v>30.051130000000001</c:v>
                </c:pt>
                <c:pt idx="964">
                  <c:v>30.07713</c:v>
                </c:pt>
                <c:pt idx="965">
                  <c:v>30.10313</c:v>
                </c:pt>
                <c:pt idx="966">
                  <c:v>30.12913</c:v>
                </c:pt>
                <c:pt idx="967">
                  <c:v>30.15513</c:v>
                </c:pt>
                <c:pt idx="968">
                  <c:v>30.18113</c:v>
                </c:pt>
                <c:pt idx="969">
                  <c:v>30.207129999999999</c:v>
                </c:pt>
                <c:pt idx="970">
                  <c:v>30.233129999999999</c:v>
                </c:pt>
                <c:pt idx="971">
                  <c:v>30.259129999999999</c:v>
                </c:pt>
                <c:pt idx="972">
                  <c:v>30.285129999999999</c:v>
                </c:pt>
                <c:pt idx="973">
                  <c:v>30.311129999999999</c:v>
                </c:pt>
                <c:pt idx="974">
                  <c:v>30.337129999999998</c:v>
                </c:pt>
                <c:pt idx="975">
                  <c:v>30.363130000000002</c:v>
                </c:pt>
                <c:pt idx="976">
                  <c:v>30.389130000000002</c:v>
                </c:pt>
                <c:pt idx="977">
                  <c:v>30.415130000000001</c:v>
                </c:pt>
                <c:pt idx="978">
                  <c:v>30.441130000000001</c:v>
                </c:pt>
                <c:pt idx="979">
                  <c:v>30.467130000000001</c:v>
                </c:pt>
                <c:pt idx="980">
                  <c:v>30.493130000000001</c:v>
                </c:pt>
                <c:pt idx="981">
                  <c:v>30.519130000000001</c:v>
                </c:pt>
                <c:pt idx="982">
                  <c:v>30.54513</c:v>
                </c:pt>
                <c:pt idx="983">
                  <c:v>30.57113</c:v>
                </c:pt>
                <c:pt idx="984">
                  <c:v>30.59713</c:v>
                </c:pt>
                <c:pt idx="985">
                  <c:v>30.62313</c:v>
                </c:pt>
                <c:pt idx="986">
                  <c:v>30.64913</c:v>
                </c:pt>
                <c:pt idx="987">
                  <c:v>30.675129999999999</c:v>
                </c:pt>
                <c:pt idx="988">
                  <c:v>30.701129999999999</c:v>
                </c:pt>
                <c:pt idx="989">
                  <c:v>30.727129999999999</c:v>
                </c:pt>
                <c:pt idx="990">
                  <c:v>30.753129999999999</c:v>
                </c:pt>
                <c:pt idx="991">
                  <c:v>30.779129999999999</c:v>
                </c:pt>
                <c:pt idx="992">
                  <c:v>30.805129999999998</c:v>
                </c:pt>
                <c:pt idx="993">
                  <c:v>30.831130000000002</c:v>
                </c:pt>
                <c:pt idx="994">
                  <c:v>30.857130000000002</c:v>
                </c:pt>
                <c:pt idx="995">
                  <c:v>30.883130000000001</c:v>
                </c:pt>
                <c:pt idx="996">
                  <c:v>30.909130000000001</c:v>
                </c:pt>
                <c:pt idx="997">
                  <c:v>30.935130000000001</c:v>
                </c:pt>
                <c:pt idx="998">
                  <c:v>30.961130000000001</c:v>
                </c:pt>
                <c:pt idx="999">
                  <c:v>30.987130000000001</c:v>
                </c:pt>
                <c:pt idx="1000">
                  <c:v>31.01313</c:v>
                </c:pt>
                <c:pt idx="1001">
                  <c:v>31.03913</c:v>
                </c:pt>
                <c:pt idx="1002">
                  <c:v>31.06513</c:v>
                </c:pt>
                <c:pt idx="1003">
                  <c:v>31.09113</c:v>
                </c:pt>
                <c:pt idx="1004">
                  <c:v>31.11713</c:v>
                </c:pt>
                <c:pt idx="1005">
                  <c:v>31.143129999999999</c:v>
                </c:pt>
                <c:pt idx="1006">
                  <c:v>31.169129999999999</c:v>
                </c:pt>
                <c:pt idx="1007">
                  <c:v>31.195129999999999</c:v>
                </c:pt>
                <c:pt idx="1008">
                  <c:v>31.221129999999999</c:v>
                </c:pt>
                <c:pt idx="1009">
                  <c:v>31.247129999999999</c:v>
                </c:pt>
                <c:pt idx="1010">
                  <c:v>31.273129999999998</c:v>
                </c:pt>
                <c:pt idx="1011">
                  <c:v>31.299130000000002</c:v>
                </c:pt>
                <c:pt idx="1012">
                  <c:v>31.325130000000001</c:v>
                </c:pt>
                <c:pt idx="1013">
                  <c:v>31.351130000000001</c:v>
                </c:pt>
                <c:pt idx="1014">
                  <c:v>31.377130000000001</c:v>
                </c:pt>
                <c:pt idx="1015">
                  <c:v>31.403130000000001</c:v>
                </c:pt>
                <c:pt idx="1016">
                  <c:v>31.429130000000001</c:v>
                </c:pt>
                <c:pt idx="1017">
                  <c:v>31.45513</c:v>
                </c:pt>
                <c:pt idx="1018">
                  <c:v>31.48113</c:v>
                </c:pt>
                <c:pt idx="1019">
                  <c:v>31.50713</c:v>
                </c:pt>
                <c:pt idx="1020">
                  <c:v>31.53313</c:v>
                </c:pt>
                <c:pt idx="1021">
                  <c:v>31.55913</c:v>
                </c:pt>
                <c:pt idx="1022">
                  <c:v>31.585129999999999</c:v>
                </c:pt>
                <c:pt idx="1023">
                  <c:v>31.611129999999999</c:v>
                </c:pt>
                <c:pt idx="1024">
                  <c:v>31.637129999999999</c:v>
                </c:pt>
                <c:pt idx="1025">
                  <c:v>31.663129999999999</c:v>
                </c:pt>
                <c:pt idx="1026">
                  <c:v>31.689129999999999</c:v>
                </c:pt>
                <c:pt idx="1027">
                  <c:v>31.715129999999998</c:v>
                </c:pt>
                <c:pt idx="1028">
                  <c:v>31.741129999999998</c:v>
                </c:pt>
                <c:pt idx="1029">
                  <c:v>31.767130000000002</c:v>
                </c:pt>
                <c:pt idx="1030">
                  <c:v>31.793130000000001</c:v>
                </c:pt>
                <c:pt idx="1031">
                  <c:v>31.819130000000001</c:v>
                </c:pt>
                <c:pt idx="1032">
                  <c:v>31.845130000000001</c:v>
                </c:pt>
                <c:pt idx="1033">
                  <c:v>31.871130000000001</c:v>
                </c:pt>
                <c:pt idx="1034">
                  <c:v>31.897130000000001</c:v>
                </c:pt>
                <c:pt idx="1035">
                  <c:v>31.92313</c:v>
                </c:pt>
                <c:pt idx="1036">
                  <c:v>31.94913</c:v>
                </c:pt>
                <c:pt idx="1037">
                  <c:v>31.97513</c:v>
                </c:pt>
                <c:pt idx="1038">
                  <c:v>32.001130000000003</c:v>
                </c:pt>
                <c:pt idx="1039">
                  <c:v>32.02713</c:v>
                </c:pt>
                <c:pt idx="1040">
                  <c:v>32.053130000000003</c:v>
                </c:pt>
                <c:pt idx="1041">
                  <c:v>32.079129999999999</c:v>
                </c:pt>
                <c:pt idx="1042">
                  <c:v>32.105130000000003</c:v>
                </c:pt>
                <c:pt idx="1043">
                  <c:v>32.131129999999999</c:v>
                </c:pt>
                <c:pt idx="1044">
                  <c:v>32.157130000000002</c:v>
                </c:pt>
                <c:pt idx="1045">
                  <c:v>32.183129999999998</c:v>
                </c:pt>
                <c:pt idx="1046">
                  <c:v>32.209130000000002</c:v>
                </c:pt>
                <c:pt idx="1047">
                  <c:v>32.235129999999998</c:v>
                </c:pt>
                <c:pt idx="1048">
                  <c:v>32.261130000000001</c:v>
                </c:pt>
                <c:pt idx="1049">
                  <c:v>32.287129999999998</c:v>
                </c:pt>
                <c:pt idx="1050">
                  <c:v>32.311300000000003</c:v>
                </c:pt>
                <c:pt idx="1051">
                  <c:v>32.32</c:v>
                </c:pt>
                <c:pt idx="1052">
                  <c:v>32.325130000000001</c:v>
                </c:pt>
                <c:pt idx="1053">
                  <c:v>32.391129999999997</c:v>
                </c:pt>
                <c:pt idx="1054">
                  <c:v>32.41713</c:v>
                </c:pt>
                <c:pt idx="1055">
                  <c:v>32.443129999999996</c:v>
                </c:pt>
                <c:pt idx="1056">
                  <c:v>32.46913</c:v>
                </c:pt>
                <c:pt idx="1057">
                  <c:v>32.495130000000003</c:v>
                </c:pt>
                <c:pt idx="1058">
                  <c:v>32.521129999999999</c:v>
                </c:pt>
                <c:pt idx="1059">
                  <c:v>32.547130000000003</c:v>
                </c:pt>
                <c:pt idx="1060">
                  <c:v>32.573129999999999</c:v>
                </c:pt>
                <c:pt idx="1061">
                  <c:v>32.599130000000002</c:v>
                </c:pt>
                <c:pt idx="1062">
                  <c:v>32.625129999999999</c:v>
                </c:pt>
                <c:pt idx="1063">
                  <c:v>32.651130000000002</c:v>
                </c:pt>
                <c:pt idx="1064">
                  <c:v>32.677129999999998</c:v>
                </c:pt>
                <c:pt idx="1065">
                  <c:v>32.703130000000002</c:v>
                </c:pt>
                <c:pt idx="1066">
                  <c:v>32.729129999999998</c:v>
                </c:pt>
                <c:pt idx="1067">
                  <c:v>32.755130000000001</c:v>
                </c:pt>
                <c:pt idx="1068">
                  <c:v>32.781129999999997</c:v>
                </c:pt>
                <c:pt idx="1069">
                  <c:v>32.807130000000001</c:v>
                </c:pt>
                <c:pt idx="1070">
                  <c:v>32.833129999999997</c:v>
                </c:pt>
                <c:pt idx="1071">
                  <c:v>32.85913</c:v>
                </c:pt>
                <c:pt idx="1072">
                  <c:v>32.885129999999997</c:v>
                </c:pt>
                <c:pt idx="1073">
                  <c:v>32.91113</c:v>
                </c:pt>
                <c:pt idx="1074">
                  <c:v>32.937130000000003</c:v>
                </c:pt>
                <c:pt idx="1075">
                  <c:v>32.96313</c:v>
                </c:pt>
                <c:pt idx="1076">
                  <c:v>32.989130000000003</c:v>
                </c:pt>
                <c:pt idx="1077">
                  <c:v>33.015129999999999</c:v>
                </c:pt>
                <c:pt idx="1078">
                  <c:v>33.041130000000003</c:v>
                </c:pt>
                <c:pt idx="1079">
                  <c:v>33.067129999999999</c:v>
                </c:pt>
                <c:pt idx="1080">
                  <c:v>33.093130000000002</c:v>
                </c:pt>
                <c:pt idx="1081">
                  <c:v>33.119129999999998</c:v>
                </c:pt>
                <c:pt idx="1082">
                  <c:v>33.145130000000002</c:v>
                </c:pt>
                <c:pt idx="1083">
                  <c:v>33.171129999999998</c:v>
                </c:pt>
                <c:pt idx="1084">
                  <c:v>33.197130000000001</c:v>
                </c:pt>
                <c:pt idx="1085">
                  <c:v>33.223129999999998</c:v>
                </c:pt>
                <c:pt idx="1086">
                  <c:v>33.249130000000001</c:v>
                </c:pt>
                <c:pt idx="1087">
                  <c:v>33.275129999999997</c:v>
                </c:pt>
                <c:pt idx="1088">
                  <c:v>33.301130000000001</c:v>
                </c:pt>
                <c:pt idx="1089">
                  <c:v>33.327129999999997</c:v>
                </c:pt>
                <c:pt idx="1090">
                  <c:v>33.35313</c:v>
                </c:pt>
                <c:pt idx="1091">
                  <c:v>33.379130000000004</c:v>
                </c:pt>
                <c:pt idx="1092">
                  <c:v>33.40513</c:v>
                </c:pt>
                <c:pt idx="1093">
                  <c:v>33.431130000000003</c:v>
                </c:pt>
                <c:pt idx="1094">
                  <c:v>33.457129999999999</c:v>
                </c:pt>
                <c:pt idx="1095">
                  <c:v>33.483130000000003</c:v>
                </c:pt>
                <c:pt idx="1096">
                  <c:v>33.509129999999999</c:v>
                </c:pt>
                <c:pt idx="1097">
                  <c:v>33.535130000000002</c:v>
                </c:pt>
                <c:pt idx="1098">
                  <c:v>33.561129999999999</c:v>
                </c:pt>
                <c:pt idx="1099">
                  <c:v>33.587130000000002</c:v>
                </c:pt>
                <c:pt idx="1100">
                  <c:v>33.613129999999998</c:v>
                </c:pt>
                <c:pt idx="1101">
                  <c:v>33.639130000000002</c:v>
                </c:pt>
                <c:pt idx="1102">
                  <c:v>33.665129999999998</c:v>
                </c:pt>
                <c:pt idx="1103">
                  <c:v>33.691130000000001</c:v>
                </c:pt>
                <c:pt idx="1104">
                  <c:v>33.717129999999997</c:v>
                </c:pt>
                <c:pt idx="1105">
                  <c:v>33.743130000000001</c:v>
                </c:pt>
                <c:pt idx="1106">
                  <c:v>33.769129999999997</c:v>
                </c:pt>
                <c:pt idx="1107">
                  <c:v>33.79513</c:v>
                </c:pt>
                <c:pt idx="1108">
                  <c:v>33.821129999999997</c:v>
                </c:pt>
                <c:pt idx="1109">
                  <c:v>33.84713</c:v>
                </c:pt>
                <c:pt idx="1110">
                  <c:v>33.873130000000003</c:v>
                </c:pt>
                <c:pt idx="1111">
                  <c:v>33.89913</c:v>
                </c:pt>
                <c:pt idx="1112">
                  <c:v>33.925130000000003</c:v>
                </c:pt>
                <c:pt idx="1113">
                  <c:v>33.951129999999999</c:v>
                </c:pt>
                <c:pt idx="1114">
                  <c:v>33.977130000000002</c:v>
                </c:pt>
                <c:pt idx="1115">
                  <c:v>34.003129999999999</c:v>
                </c:pt>
                <c:pt idx="1116">
                  <c:v>34.029130000000002</c:v>
                </c:pt>
                <c:pt idx="1117">
                  <c:v>34.055129999999998</c:v>
                </c:pt>
                <c:pt idx="1118">
                  <c:v>34.081130000000002</c:v>
                </c:pt>
                <c:pt idx="1119">
                  <c:v>34.107129999999998</c:v>
                </c:pt>
                <c:pt idx="1120">
                  <c:v>34.133130000000001</c:v>
                </c:pt>
                <c:pt idx="1121">
                  <c:v>34.159129999999998</c:v>
                </c:pt>
                <c:pt idx="1122">
                  <c:v>34.185130000000001</c:v>
                </c:pt>
                <c:pt idx="1123">
                  <c:v>34.211129999999997</c:v>
                </c:pt>
                <c:pt idx="1124">
                  <c:v>34.237130000000001</c:v>
                </c:pt>
                <c:pt idx="1125">
                  <c:v>34.263129999999997</c:v>
                </c:pt>
                <c:pt idx="1126">
                  <c:v>34.28913</c:v>
                </c:pt>
                <c:pt idx="1127">
                  <c:v>34.315130000000003</c:v>
                </c:pt>
                <c:pt idx="1128">
                  <c:v>34.34113</c:v>
                </c:pt>
                <c:pt idx="1129">
                  <c:v>34.367130000000003</c:v>
                </c:pt>
                <c:pt idx="1130">
                  <c:v>34.393129999999999</c:v>
                </c:pt>
                <c:pt idx="1131">
                  <c:v>34.419130000000003</c:v>
                </c:pt>
                <c:pt idx="1132">
                  <c:v>34.445129999999999</c:v>
                </c:pt>
                <c:pt idx="1133">
                  <c:v>34.471130000000002</c:v>
                </c:pt>
                <c:pt idx="1134">
                  <c:v>34.497129999999999</c:v>
                </c:pt>
                <c:pt idx="1135">
                  <c:v>34.523130000000002</c:v>
                </c:pt>
                <c:pt idx="1136">
                  <c:v>34.549129999999998</c:v>
                </c:pt>
                <c:pt idx="1137">
                  <c:v>34.575130000000001</c:v>
                </c:pt>
                <c:pt idx="1138">
                  <c:v>34.601129999999998</c:v>
                </c:pt>
                <c:pt idx="1139">
                  <c:v>34.627130000000001</c:v>
                </c:pt>
                <c:pt idx="1140">
                  <c:v>34.653129999999997</c:v>
                </c:pt>
                <c:pt idx="1141">
                  <c:v>34.679130000000001</c:v>
                </c:pt>
                <c:pt idx="1142">
                  <c:v>34.705129999999997</c:v>
                </c:pt>
                <c:pt idx="1143">
                  <c:v>34.73113</c:v>
                </c:pt>
                <c:pt idx="1144">
                  <c:v>34.757129999999997</c:v>
                </c:pt>
                <c:pt idx="1145">
                  <c:v>34.78313</c:v>
                </c:pt>
                <c:pt idx="1146">
                  <c:v>34.809130000000003</c:v>
                </c:pt>
                <c:pt idx="1147">
                  <c:v>34.835129999999999</c:v>
                </c:pt>
                <c:pt idx="1148">
                  <c:v>34.861130000000003</c:v>
                </c:pt>
                <c:pt idx="1149">
                  <c:v>34.887129999999999</c:v>
                </c:pt>
                <c:pt idx="1150">
                  <c:v>34.913130000000002</c:v>
                </c:pt>
                <c:pt idx="1151">
                  <c:v>34.939129999999999</c:v>
                </c:pt>
                <c:pt idx="1152">
                  <c:v>34.965130000000002</c:v>
                </c:pt>
                <c:pt idx="1153">
                  <c:v>34.991129999999998</c:v>
                </c:pt>
                <c:pt idx="1154">
                  <c:v>35.017130000000002</c:v>
                </c:pt>
                <c:pt idx="1155">
                  <c:v>35.043129999999998</c:v>
                </c:pt>
                <c:pt idx="1156">
                  <c:v>35.069130000000001</c:v>
                </c:pt>
                <c:pt idx="1157">
                  <c:v>35.095129999999997</c:v>
                </c:pt>
                <c:pt idx="1158">
                  <c:v>35.121130000000001</c:v>
                </c:pt>
                <c:pt idx="1159">
                  <c:v>35.147129999999997</c:v>
                </c:pt>
                <c:pt idx="1160">
                  <c:v>35.17313</c:v>
                </c:pt>
                <c:pt idx="1161">
                  <c:v>35.199129999999997</c:v>
                </c:pt>
                <c:pt idx="1162">
                  <c:v>35.22513</c:v>
                </c:pt>
                <c:pt idx="1163">
                  <c:v>35.251130000000003</c:v>
                </c:pt>
                <c:pt idx="1164">
                  <c:v>35.27713</c:v>
                </c:pt>
                <c:pt idx="1165">
                  <c:v>35.303130000000003</c:v>
                </c:pt>
                <c:pt idx="1166">
                  <c:v>35.329129999999999</c:v>
                </c:pt>
                <c:pt idx="1167">
                  <c:v>35.355130000000003</c:v>
                </c:pt>
                <c:pt idx="1168">
                  <c:v>35.381129999999999</c:v>
                </c:pt>
                <c:pt idx="1169">
                  <c:v>35.407130000000002</c:v>
                </c:pt>
                <c:pt idx="1170">
                  <c:v>35.433129999999998</c:v>
                </c:pt>
                <c:pt idx="1171">
                  <c:v>35.459130000000002</c:v>
                </c:pt>
                <c:pt idx="1172">
                  <c:v>35.485129999999998</c:v>
                </c:pt>
                <c:pt idx="1173">
                  <c:v>35.511130000000001</c:v>
                </c:pt>
                <c:pt idx="1174">
                  <c:v>35.537129999999998</c:v>
                </c:pt>
                <c:pt idx="1175">
                  <c:v>35.563130000000001</c:v>
                </c:pt>
                <c:pt idx="1176">
                  <c:v>35.589129999999997</c:v>
                </c:pt>
                <c:pt idx="1177">
                  <c:v>35.615130000000001</c:v>
                </c:pt>
                <c:pt idx="1178">
                  <c:v>35.641129999999997</c:v>
                </c:pt>
                <c:pt idx="1179">
                  <c:v>35.66713</c:v>
                </c:pt>
                <c:pt idx="1180">
                  <c:v>35.693129999999996</c:v>
                </c:pt>
                <c:pt idx="1181">
                  <c:v>35.71913</c:v>
                </c:pt>
                <c:pt idx="1182">
                  <c:v>35.745130000000003</c:v>
                </c:pt>
                <c:pt idx="1183">
                  <c:v>35.771129999999999</c:v>
                </c:pt>
                <c:pt idx="1184">
                  <c:v>35.797130000000003</c:v>
                </c:pt>
                <c:pt idx="1185">
                  <c:v>35.823129999999999</c:v>
                </c:pt>
                <c:pt idx="1186">
                  <c:v>35.849130000000002</c:v>
                </c:pt>
                <c:pt idx="1187">
                  <c:v>35.875129999999999</c:v>
                </c:pt>
                <c:pt idx="1188">
                  <c:v>35.901130000000002</c:v>
                </c:pt>
                <c:pt idx="1189">
                  <c:v>35.927129999999998</c:v>
                </c:pt>
                <c:pt idx="1190">
                  <c:v>35.953130000000002</c:v>
                </c:pt>
                <c:pt idx="1191">
                  <c:v>35.979129999999998</c:v>
                </c:pt>
                <c:pt idx="1192">
                  <c:v>36.005130000000001</c:v>
                </c:pt>
                <c:pt idx="1193">
                  <c:v>36.031129999999997</c:v>
                </c:pt>
                <c:pt idx="1194">
                  <c:v>36.057130000000001</c:v>
                </c:pt>
                <c:pt idx="1195">
                  <c:v>36.083129999999997</c:v>
                </c:pt>
                <c:pt idx="1196">
                  <c:v>36.10913</c:v>
                </c:pt>
                <c:pt idx="1197">
                  <c:v>36.135129999999997</c:v>
                </c:pt>
                <c:pt idx="1198">
                  <c:v>36.16113</c:v>
                </c:pt>
                <c:pt idx="1199">
                  <c:v>36.187130000000003</c:v>
                </c:pt>
                <c:pt idx="1200">
                  <c:v>36.21313</c:v>
                </c:pt>
                <c:pt idx="1201">
                  <c:v>36.239130000000003</c:v>
                </c:pt>
                <c:pt idx="1202">
                  <c:v>36.265129999999999</c:v>
                </c:pt>
                <c:pt idx="1203">
                  <c:v>36.291130000000003</c:v>
                </c:pt>
                <c:pt idx="1204">
                  <c:v>36.317129999999999</c:v>
                </c:pt>
                <c:pt idx="1205">
                  <c:v>36.343130000000002</c:v>
                </c:pt>
                <c:pt idx="1206">
                  <c:v>36.369129999999998</c:v>
                </c:pt>
                <c:pt idx="1207">
                  <c:v>36.395130000000002</c:v>
                </c:pt>
                <c:pt idx="1208">
                  <c:v>36.421129999999998</c:v>
                </c:pt>
                <c:pt idx="1209">
                  <c:v>36.447130000000001</c:v>
                </c:pt>
                <c:pt idx="1210">
                  <c:v>36.473129999999998</c:v>
                </c:pt>
                <c:pt idx="1211">
                  <c:v>36.499130000000001</c:v>
                </c:pt>
                <c:pt idx="1212">
                  <c:v>36.525129999999997</c:v>
                </c:pt>
                <c:pt idx="1213">
                  <c:v>36.551130000000001</c:v>
                </c:pt>
                <c:pt idx="1214">
                  <c:v>36.577129999999997</c:v>
                </c:pt>
                <c:pt idx="1215">
                  <c:v>36.60313</c:v>
                </c:pt>
                <c:pt idx="1216">
                  <c:v>36.629130000000004</c:v>
                </c:pt>
                <c:pt idx="1217">
                  <c:v>36.65513</c:v>
                </c:pt>
                <c:pt idx="1218">
                  <c:v>36.708300000000001</c:v>
                </c:pt>
                <c:pt idx="1219">
                  <c:v>36.711300000000001</c:v>
                </c:pt>
                <c:pt idx="1220">
                  <c:v>36.71313</c:v>
                </c:pt>
                <c:pt idx="1221">
                  <c:v>36.759129999999999</c:v>
                </c:pt>
                <c:pt idx="1222">
                  <c:v>36.785130000000002</c:v>
                </c:pt>
                <c:pt idx="1223">
                  <c:v>36.811129999999999</c:v>
                </c:pt>
                <c:pt idx="1224">
                  <c:v>36.837130000000002</c:v>
                </c:pt>
                <c:pt idx="1225">
                  <c:v>36.863129999999998</c:v>
                </c:pt>
                <c:pt idx="1226">
                  <c:v>36.889130000000002</c:v>
                </c:pt>
                <c:pt idx="1227">
                  <c:v>36.915129999999998</c:v>
                </c:pt>
                <c:pt idx="1228">
                  <c:v>36.941130000000001</c:v>
                </c:pt>
                <c:pt idx="1229">
                  <c:v>36.967129999999997</c:v>
                </c:pt>
                <c:pt idx="1230">
                  <c:v>36.993130000000001</c:v>
                </c:pt>
                <c:pt idx="1231">
                  <c:v>37.019129999999997</c:v>
                </c:pt>
                <c:pt idx="1232">
                  <c:v>37.04513</c:v>
                </c:pt>
                <c:pt idx="1233">
                  <c:v>37.071129999999997</c:v>
                </c:pt>
                <c:pt idx="1234">
                  <c:v>37.09713</c:v>
                </c:pt>
                <c:pt idx="1235">
                  <c:v>37.123130000000003</c:v>
                </c:pt>
                <c:pt idx="1236">
                  <c:v>37.14913</c:v>
                </c:pt>
                <c:pt idx="1237">
                  <c:v>37.175130000000003</c:v>
                </c:pt>
                <c:pt idx="1238">
                  <c:v>37.201129999999999</c:v>
                </c:pt>
                <c:pt idx="1239">
                  <c:v>37.227130000000002</c:v>
                </c:pt>
                <c:pt idx="1240">
                  <c:v>37.253129999999999</c:v>
                </c:pt>
                <c:pt idx="1241">
                  <c:v>37.279130000000002</c:v>
                </c:pt>
                <c:pt idx="1242">
                  <c:v>37.305129999999998</c:v>
                </c:pt>
                <c:pt idx="1243">
                  <c:v>37.331130000000002</c:v>
                </c:pt>
                <c:pt idx="1244">
                  <c:v>37.357129999999998</c:v>
                </c:pt>
                <c:pt idx="1245">
                  <c:v>37.383130000000001</c:v>
                </c:pt>
                <c:pt idx="1246">
                  <c:v>37.409129999999998</c:v>
                </c:pt>
                <c:pt idx="1247">
                  <c:v>37.435130000000001</c:v>
                </c:pt>
                <c:pt idx="1248">
                  <c:v>37.461129999999997</c:v>
                </c:pt>
                <c:pt idx="1249">
                  <c:v>37.487130000000001</c:v>
                </c:pt>
                <c:pt idx="1250">
                  <c:v>37.513129999999997</c:v>
                </c:pt>
                <c:pt idx="1251">
                  <c:v>37.53913</c:v>
                </c:pt>
                <c:pt idx="1252">
                  <c:v>37.565130000000003</c:v>
                </c:pt>
                <c:pt idx="1253">
                  <c:v>37.59113</c:v>
                </c:pt>
                <c:pt idx="1254">
                  <c:v>37.617130000000003</c:v>
                </c:pt>
                <c:pt idx="1255">
                  <c:v>37.643129999999999</c:v>
                </c:pt>
                <c:pt idx="1256">
                  <c:v>37.665129999999998</c:v>
                </c:pt>
                <c:pt idx="1257">
                  <c:v>37.675130000000003</c:v>
                </c:pt>
                <c:pt idx="1258">
                  <c:v>37.721130000000002</c:v>
                </c:pt>
                <c:pt idx="1259">
                  <c:v>37.747129999999999</c:v>
                </c:pt>
                <c:pt idx="1260">
                  <c:v>37.773130000000002</c:v>
                </c:pt>
                <c:pt idx="1261">
                  <c:v>37.799129999999998</c:v>
                </c:pt>
                <c:pt idx="1262">
                  <c:v>37.825130000000001</c:v>
                </c:pt>
                <c:pt idx="1263">
                  <c:v>37.851129999999998</c:v>
                </c:pt>
                <c:pt idx="1264">
                  <c:v>37.877130000000001</c:v>
                </c:pt>
                <c:pt idx="1265">
                  <c:v>37.903129999999997</c:v>
                </c:pt>
                <c:pt idx="1266">
                  <c:v>37.929130000000001</c:v>
                </c:pt>
                <c:pt idx="1267">
                  <c:v>37.955129999999997</c:v>
                </c:pt>
                <c:pt idx="1268">
                  <c:v>37.98113</c:v>
                </c:pt>
                <c:pt idx="1269">
                  <c:v>38.007129999999997</c:v>
                </c:pt>
                <c:pt idx="1270">
                  <c:v>38.03313</c:v>
                </c:pt>
                <c:pt idx="1271">
                  <c:v>38.059130000000003</c:v>
                </c:pt>
                <c:pt idx="1272">
                  <c:v>38.085129999999999</c:v>
                </c:pt>
                <c:pt idx="1273">
                  <c:v>38.111130000000003</c:v>
                </c:pt>
                <c:pt idx="1274">
                  <c:v>38.137129999999999</c:v>
                </c:pt>
                <c:pt idx="1275">
                  <c:v>38.163130000000002</c:v>
                </c:pt>
                <c:pt idx="1276">
                  <c:v>38.189129999999999</c:v>
                </c:pt>
                <c:pt idx="1277">
                  <c:v>38.215130000000002</c:v>
                </c:pt>
                <c:pt idx="1278">
                  <c:v>38.241129999999998</c:v>
                </c:pt>
                <c:pt idx="1279">
                  <c:v>38.267130000000002</c:v>
                </c:pt>
                <c:pt idx="1280">
                  <c:v>38.293129999999998</c:v>
                </c:pt>
                <c:pt idx="1281">
                  <c:v>38.319130000000001</c:v>
                </c:pt>
                <c:pt idx="1282">
                  <c:v>38.345129999999997</c:v>
                </c:pt>
                <c:pt idx="1283">
                  <c:v>38.371130000000001</c:v>
                </c:pt>
                <c:pt idx="1284">
                  <c:v>38.397129999999997</c:v>
                </c:pt>
                <c:pt idx="1285">
                  <c:v>38.42313</c:v>
                </c:pt>
                <c:pt idx="1286">
                  <c:v>38.449129999999997</c:v>
                </c:pt>
                <c:pt idx="1287">
                  <c:v>38.47513</c:v>
                </c:pt>
                <c:pt idx="1288">
                  <c:v>38.501130000000003</c:v>
                </c:pt>
                <c:pt idx="1289">
                  <c:v>38.52713</c:v>
                </c:pt>
                <c:pt idx="1290">
                  <c:v>38.553130000000003</c:v>
                </c:pt>
                <c:pt idx="1291">
                  <c:v>38.579129999999999</c:v>
                </c:pt>
                <c:pt idx="1292">
                  <c:v>38.605130000000003</c:v>
                </c:pt>
                <c:pt idx="1293">
                  <c:v>38.631129999999999</c:v>
                </c:pt>
                <c:pt idx="1294">
                  <c:v>38.657130000000002</c:v>
                </c:pt>
                <c:pt idx="1295">
                  <c:v>38.683129999999998</c:v>
                </c:pt>
                <c:pt idx="1296">
                  <c:v>38.709130000000002</c:v>
                </c:pt>
                <c:pt idx="1297">
                  <c:v>38.735129999999998</c:v>
                </c:pt>
                <c:pt idx="1298">
                  <c:v>38.761130000000001</c:v>
                </c:pt>
                <c:pt idx="1299">
                  <c:v>38.787129999999998</c:v>
                </c:pt>
                <c:pt idx="1300">
                  <c:v>38.813130000000001</c:v>
                </c:pt>
                <c:pt idx="1301">
                  <c:v>38.839129999999997</c:v>
                </c:pt>
                <c:pt idx="1302">
                  <c:v>38.865130000000001</c:v>
                </c:pt>
                <c:pt idx="1303">
                  <c:v>38.891129999999997</c:v>
                </c:pt>
                <c:pt idx="1304">
                  <c:v>38.91713</c:v>
                </c:pt>
                <c:pt idx="1305">
                  <c:v>38.943129999999996</c:v>
                </c:pt>
                <c:pt idx="1306">
                  <c:v>38.96913</c:v>
                </c:pt>
                <c:pt idx="1307">
                  <c:v>38.995130000000003</c:v>
                </c:pt>
                <c:pt idx="1308">
                  <c:v>39.021129999999999</c:v>
                </c:pt>
                <c:pt idx="1309">
                  <c:v>39.047130000000003</c:v>
                </c:pt>
                <c:pt idx="1310">
                  <c:v>39.073129999999999</c:v>
                </c:pt>
                <c:pt idx="1311">
                  <c:v>39.099130000000002</c:v>
                </c:pt>
                <c:pt idx="1312">
                  <c:v>39.125129999999999</c:v>
                </c:pt>
                <c:pt idx="1313">
                  <c:v>39.151130000000002</c:v>
                </c:pt>
                <c:pt idx="1314">
                  <c:v>39.177129999999998</c:v>
                </c:pt>
                <c:pt idx="1315">
                  <c:v>39.203130000000002</c:v>
                </c:pt>
                <c:pt idx="1316">
                  <c:v>39.229129999999998</c:v>
                </c:pt>
                <c:pt idx="1317">
                  <c:v>39.255130000000001</c:v>
                </c:pt>
                <c:pt idx="1318">
                  <c:v>39.281129999999997</c:v>
                </c:pt>
                <c:pt idx="1319">
                  <c:v>39.307130000000001</c:v>
                </c:pt>
                <c:pt idx="1320">
                  <c:v>39.333129999999997</c:v>
                </c:pt>
                <c:pt idx="1321">
                  <c:v>39.35913</c:v>
                </c:pt>
                <c:pt idx="1322">
                  <c:v>39.385129999999997</c:v>
                </c:pt>
                <c:pt idx="1323">
                  <c:v>39.41113</c:v>
                </c:pt>
                <c:pt idx="1324">
                  <c:v>39.437130000000003</c:v>
                </c:pt>
                <c:pt idx="1325">
                  <c:v>39.46313</c:v>
                </c:pt>
                <c:pt idx="1326">
                  <c:v>39.489130000000003</c:v>
                </c:pt>
                <c:pt idx="1327">
                  <c:v>39.515129999999999</c:v>
                </c:pt>
                <c:pt idx="1328">
                  <c:v>39.541130000000003</c:v>
                </c:pt>
                <c:pt idx="1329">
                  <c:v>39.567129999999999</c:v>
                </c:pt>
                <c:pt idx="1330">
                  <c:v>39.593130000000002</c:v>
                </c:pt>
                <c:pt idx="1331">
                  <c:v>39.619129999999998</c:v>
                </c:pt>
                <c:pt idx="1332">
                  <c:v>39.645130000000002</c:v>
                </c:pt>
                <c:pt idx="1333">
                  <c:v>39.671129999999998</c:v>
                </c:pt>
                <c:pt idx="1334">
                  <c:v>39.697130000000001</c:v>
                </c:pt>
                <c:pt idx="1335">
                  <c:v>39.723129999999998</c:v>
                </c:pt>
                <c:pt idx="1336">
                  <c:v>39.749130000000001</c:v>
                </c:pt>
                <c:pt idx="1337">
                  <c:v>39.775129999999997</c:v>
                </c:pt>
                <c:pt idx="1338">
                  <c:v>39.801130000000001</c:v>
                </c:pt>
                <c:pt idx="1339">
                  <c:v>39.827129999999997</c:v>
                </c:pt>
                <c:pt idx="1340">
                  <c:v>39.85313</c:v>
                </c:pt>
                <c:pt idx="1341">
                  <c:v>39.879130000000004</c:v>
                </c:pt>
                <c:pt idx="1342">
                  <c:v>39.90513</c:v>
                </c:pt>
                <c:pt idx="1343">
                  <c:v>39.931130000000003</c:v>
                </c:pt>
                <c:pt idx="1344">
                  <c:v>39.957129999999999</c:v>
                </c:pt>
                <c:pt idx="1345">
                  <c:v>39.983130000000003</c:v>
                </c:pt>
                <c:pt idx="1346">
                  <c:v>40.009129999999999</c:v>
                </c:pt>
                <c:pt idx="1347">
                  <c:v>40.035130000000002</c:v>
                </c:pt>
                <c:pt idx="1348">
                  <c:v>40.061129999999999</c:v>
                </c:pt>
                <c:pt idx="1349">
                  <c:v>40.087130000000002</c:v>
                </c:pt>
                <c:pt idx="1350">
                  <c:v>40.113129999999998</c:v>
                </c:pt>
                <c:pt idx="1351">
                  <c:v>40.139130000000002</c:v>
                </c:pt>
                <c:pt idx="1352">
                  <c:v>40.165129999999998</c:v>
                </c:pt>
                <c:pt idx="1353">
                  <c:v>40.191130000000001</c:v>
                </c:pt>
                <c:pt idx="1354">
                  <c:v>40.217129999999997</c:v>
                </c:pt>
                <c:pt idx="1355">
                  <c:v>40.253129999999999</c:v>
                </c:pt>
                <c:pt idx="1356">
                  <c:v>40.265129999999999</c:v>
                </c:pt>
                <c:pt idx="1357">
                  <c:v>40.268129999999999</c:v>
                </c:pt>
                <c:pt idx="1358">
                  <c:v>40.321129999999997</c:v>
                </c:pt>
                <c:pt idx="1359">
                  <c:v>40.34713</c:v>
                </c:pt>
                <c:pt idx="1360">
                  <c:v>40.373130000000003</c:v>
                </c:pt>
                <c:pt idx="1361">
                  <c:v>40.39913</c:v>
                </c:pt>
                <c:pt idx="1362">
                  <c:v>40.425130000000003</c:v>
                </c:pt>
                <c:pt idx="1363">
                  <c:v>40.451129999999999</c:v>
                </c:pt>
                <c:pt idx="1364">
                  <c:v>40.477130000000002</c:v>
                </c:pt>
                <c:pt idx="1365">
                  <c:v>40.503129999999999</c:v>
                </c:pt>
                <c:pt idx="1366">
                  <c:v>40.529130000000002</c:v>
                </c:pt>
                <c:pt idx="1367">
                  <c:v>40.555129999999998</c:v>
                </c:pt>
                <c:pt idx="1368">
                  <c:v>40.581130000000002</c:v>
                </c:pt>
                <c:pt idx="1369">
                  <c:v>40.607129999999998</c:v>
                </c:pt>
                <c:pt idx="1370">
                  <c:v>40.633130000000001</c:v>
                </c:pt>
                <c:pt idx="1371">
                  <c:v>40.659129999999998</c:v>
                </c:pt>
                <c:pt idx="1372">
                  <c:v>40.685130000000001</c:v>
                </c:pt>
                <c:pt idx="1373">
                  <c:v>40.711129999999997</c:v>
                </c:pt>
                <c:pt idx="1374">
                  <c:v>40.737130000000001</c:v>
                </c:pt>
                <c:pt idx="1375">
                  <c:v>40.763129999999997</c:v>
                </c:pt>
                <c:pt idx="1376">
                  <c:v>40.78913</c:v>
                </c:pt>
                <c:pt idx="1377">
                  <c:v>40.815130000000003</c:v>
                </c:pt>
                <c:pt idx="1378">
                  <c:v>40.84113</c:v>
                </c:pt>
                <c:pt idx="1379">
                  <c:v>40.867130000000003</c:v>
                </c:pt>
                <c:pt idx="1380">
                  <c:v>40.893129999999999</c:v>
                </c:pt>
                <c:pt idx="1381">
                  <c:v>40.919130000000003</c:v>
                </c:pt>
                <c:pt idx="1382">
                  <c:v>40.945129999999999</c:v>
                </c:pt>
                <c:pt idx="1383">
                  <c:v>40.971130000000002</c:v>
                </c:pt>
                <c:pt idx="1384">
                  <c:v>40.997129999999999</c:v>
                </c:pt>
                <c:pt idx="1385">
                  <c:v>41.023130000000002</c:v>
                </c:pt>
                <c:pt idx="1386">
                  <c:v>41.049129999999998</c:v>
                </c:pt>
                <c:pt idx="1387">
                  <c:v>41.075130000000001</c:v>
                </c:pt>
                <c:pt idx="1388">
                  <c:v>41.101129999999998</c:v>
                </c:pt>
                <c:pt idx="1389">
                  <c:v>41.127130000000001</c:v>
                </c:pt>
                <c:pt idx="1390">
                  <c:v>41.153129999999997</c:v>
                </c:pt>
                <c:pt idx="1391">
                  <c:v>41.179130000000001</c:v>
                </c:pt>
                <c:pt idx="1392">
                  <c:v>41.205129999999997</c:v>
                </c:pt>
                <c:pt idx="1393">
                  <c:v>41.23113</c:v>
                </c:pt>
                <c:pt idx="1394">
                  <c:v>41.257129999999997</c:v>
                </c:pt>
                <c:pt idx="1395">
                  <c:v>41.28313</c:v>
                </c:pt>
                <c:pt idx="1396">
                  <c:v>41.309130000000003</c:v>
                </c:pt>
                <c:pt idx="1397">
                  <c:v>41.335129999999999</c:v>
                </c:pt>
                <c:pt idx="1398">
                  <c:v>41.361130000000003</c:v>
                </c:pt>
                <c:pt idx="1399">
                  <c:v>41.387129999999999</c:v>
                </c:pt>
                <c:pt idx="1400">
                  <c:v>41.413130000000002</c:v>
                </c:pt>
                <c:pt idx="1401">
                  <c:v>41.439129999999999</c:v>
                </c:pt>
                <c:pt idx="1402">
                  <c:v>41.465130000000002</c:v>
                </c:pt>
                <c:pt idx="1403">
                  <c:v>41.491129999999998</c:v>
                </c:pt>
                <c:pt idx="1404">
                  <c:v>41.517130000000002</c:v>
                </c:pt>
                <c:pt idx="1405">
                  <c:v>41.543129999999998</c:v>
                </c:pt>
                <c:pt idx="1406">
                  <c:v>41.569130000000001</c:v>
                </c:pt>
                <c:pt idx="1407">
                  <c:v>41.595129999999997</c:v>
                </c:pt>
                <c:pt idx="1408">
                  <c:v>41.621130000000001</c:v>
                </c:pt>
                <c:pt idx="1409">
                  <c:v>41.647129999999997</c:v>
                </c:pt>
                <c:pt idx="1410">
                  <c:v>41.67313</c:v>
                </c:pt>
                <c:pt idx="1411">
                  <c:v>41.699129999999997</c:v>
                </c:pt>
                <c:pt idx="1412">
                  <c:v>41.72513</c:v>
                </c:pt>
                <c:pt idx="1413">
                  <c:v>41.751130000000003</c:v>
                </c:pt>
                <c:pt idx="1414">
                  <c:v>41.77713</c:v>
                </c:pt>
                <c:pt idx="1415">
                  <c:v>41.803130000000003</c:v>
                </c:pt>
                <c:pt idx="1416">
                  <c:v>41.829129999999999</c:v>
                </c:pt>
                <c:pt idx="1417">
                  <c:v>41.855130000000003</c:v>
                </c:pt>
                <c:pt idx="1418">
                  <c:v>41.881129999999999</c:v>
                </c:pt>
                <c:pt idx="1419">
                  <c:v>41.907130000000002</c:v>
                </c:pt>
                <c:pt idx="1420">
                  <c:v>41.933129999999998</c:v>
                </c:pt>
                <c:pt idx="1421">
                  <c:v>41.959130000000002</c:v>
                </c:pt>
                <c:pt idx="1422">
                  <c:v>41.985129999999998</c:v>
                </c:pt>
                <c:pt idx="1423">
                  <c:v>42.011130000000001</c:v>
                </c:pt>
                <c:pt idx="1424">
                  <c:v>42.037129999999998</c:v>
                </c:pt>
                <c:pt idx="1425">
                  <c:v>42.063130000000001</c:v>
                </c:pt>
                <c:pt idx="1426">
                  <c:v>42.089129999999997</c:v>
                </c:pt>
                <c:pt idx="1427">
                  <c:v>42.115130000000001</c:v>
                </c:pt>
                <c:pt idx="1428">
                  <c:v>42.141129999999997</c:v>
                </c:pt>
                <c:pt idx="1429">
                  <c:v>42.16713</c:v>
                </c:pt>
                <c:pt idx="1430">
                  <c:v>42.193129999999996</c:v>
                </c:pt>
                <c:pt idx="1431">
                  <c:v>42.21913</c:v>
                </c:pt>
                <c:pt idx="1432">
                  <c:v>42.245130000000003</c:v>
                </c:pt>
                <c:pt idx="1433">
                  <c:v>42.271129999999999</c:v>
                </c:pt>
                <c:pt idx="1434">
                  <c:v>42.297130000000003</c:v>
                </c:pt>
                <c:pt idx="1435">
                  <c:v>42.323129999999999</c:v>
                </c:pt>
                <c:pt idx="1436">
                  <c:v>42.349130000000002</c:v>
                </c:pt>
                <c:pt idx="1437">
                  <c:v>42.375129999999999</c:v>
                </c:pt>
                <c:pt idx="1438">
                  <c:v>42.401130000000002</c:v>
                </c:pt>
                <c:pt idx="1439">
                  <c:v>42.427129999999998</c:v>
                </c:pt>
                <c:pt idx="1440">
                  <c:v>42.453130000000002</c:v>
                </c:pt>
                <c:pt idx="1441">
                  <c:v>42.479129999999998</c:v>
                </c:pt>
                <c:pt idx="1442">
                  <c:v>42.505130000000001</c:v>
                </c:pt>
                <c:pt idx="1443">
                  <c:v>42.531129999999997</c:v>
                </c:pt>
                <c:pt idx="1444">
                  <c:v>42.557130000000001</c:v>
                </c:pt>
                <c:pt idx="1445">
                  <c:v>42.583129999999997</c:v>
                </c:pt>
                <c:pt idx="1446">
                  <c:v>42.60913</c:v>
                </c:pt>
                <c:pt idx="1447">
                  <c:v>42.635129999999997</c:v>
                </c:pt>
                <c:pt idx="1448">
                  <c:v>42.66113</c:v>
                </c:pt>
                <c:pt idx="1449">
                  <c:v>42.687130000000003</c:v>
                </c:pt>
                <c:pt idx="1450">
                  <c:v>42.71313</c:v>
                </c:pt>
                <c:pt idx="1451">
                  <c:v>42.739130000000003</c:v>
                </c:pt>
                <c:pt idx="1452">
                  <c:v>42.765129999999999</c:v>
                </c:pt>
                <c:pt idx="1453">
                  <c:v>42.791130000000003</c:v>
                </c:pt>
                <c:pt idx="1454">
                  <c:v>42.817129999999999</c:v>
                </c:pt>
                <c:pt idx="1455">
                  <c:v>42.843130000000002</c:v>
                </c:pt>
                <c:pt idx="1456">
                  <c:v>42.869129999999998</c:v>
                </c:pt>
                <c:pt idx="1457">
                  <c:v>42.895130000000002</c:v>
                </c:pt>
                <c:pt idx="1458">
                  <c:v>42.921129999999998</c:v>
                </c:pt>
                <c:pt idx="1459">
                  <c:v>42.947130000000001</c:v>
                </c:pt>
                <c:pt idx="1460">
                  <c:v>42.973129999999998</c:v>
                </c:pt>
                <c:pt idx="1461">
                  <c:v>42.999130000000001</c:v>
                </c:pt>
                <c:pt idx="1462">
                  <c:v>43.025129999999997</c:v>
                </c:pt>
                <c:pt idx="1463">
                  <c:v>43.051130000000001</c:v>
                </c:pt>
                <c:pt idx="1464">
                  <c:v>43.077129999999997</c:v>
                </c:pt>
                <c:pt idx="1465">
                  <c:v>43.10313</c:v>
                </c:pt>
                <c:pt idx="1466">
                  <c:v>43.129130000000004</c:v>
                </c:pt>
                <c:pt idx="1467">
                  <c:v>43.15513</c:v>
                </c:pt>
                <c:pt idx="1468">
                  <c:v>43.181130000000003</c:v>
                </c:pt>
                <c:pt idx="1469">
                  <c:v>43.207129999999999</c:v>
                </c:pt>
                <c:pt idx="1470">
                  <c:v>43.233130000000003</c:v>
                </c:pt>
                <c:pt idx="1471">
                  <c:v>43.259129999999999</c:v>
                </c:pt>
                <c:pt idx="1472">
                  <c:v>43.285130000000002</c:v>
                </c:pt>
                <c:pt idx="1473">
                  <c:v>43.311129999999999</c:v>
                </c:pt>
                <c:pt idx="1474">
                  <c:v>43.337130000000002</c:v>
                </c:pt>
                <c:pt idx="1475">
                  <c:v>43.363129999999998</c:v>
                </c:pt>
                <c:pt idx="1476">
                  <c:v>43.389130000000002</c:v>
                </c:pt>
                <c:pt idx="1477">
                  <c:v>43.415129999999998</c:v>
                </c:pt>
                <c:pt idx="1478">
                  <c:v>43.441130000000001</c:v>
                </c:pt>
                <c:pt idx="1479">
                  <c:v>43.467129999999997</c:v>
                </c:pt>
                <c:pt idx="1480">
                  <c:v>43.493130000000001</c:v>
                </c:pt>
                <c:pt idx="1481">
                  <c:v>43.506129999999999</c:v>
                </c:pt>
                <c:pt idx="1482">
                  <c:v>43.509129999999999</c:v>
                </c:pt>
                <c:pt idx="1483">
                  <c:v>43.571129999999997</c:v>
                </c:pt>
                <c:pt idx="1484">
                  <c:v>43.59713</c:v>
                </c:pt>
                <c:pt idx="1485">
                  <c:v>43.623130000000003</c:v>
                </c:pt>
                <c:pt idx="1486">
                  <c:v>43.64913</c:v>
                </c:pt>
                <c:pt idx="1487">
                  <c:v>43.675130000000003</c:v>
                </c:pt>
                <c:pt idx="1488">
                  <c:v>43.701129999999999</c:v>
                </c:pt>
                <c:pt idx="1489">
                  <c:v>43.727130000000002</c:v>
                </c:pt>
                <c:pt idx="1490">
                  <c:v>43.753129999999999</c:v>
                </c:pt>
                <c:pt idx="1491">
                  <c:v>43.779130000000002</c:v>
                </c:pt>
                <c:pt idx="1492">
                  <c:v>43.805129999999998</c:v>
                </c:pt>
                <c:pt idx="1493">
                  <c:v>43.831130000000002</c:v>
                </c:pt>
                <c:pt idx="1494">
                  <c:v>43.857129999999998</c:v>
                </c:pt>
                <c:pt idx="1495">
                  <c:v>43.883130000000001</c:v>
                </c:pt>
                <c:pt idx="1496">
                  <c:v>43.909129999999998</c:v>
                </c:pt>
                <c:pt idx="1497">
                  <c:v>43.935130000000001</c:v>
                </c:pt>
                <c:pt idx="1498">
                  <c:v>43.961129999999997</c:v>
                </c:pt>
                <c:pt idx="1499">
                  <c:v>43.987130000000001</c:v>
                </c:pt>
                <c:pt idx="1500">
                  <c:v>44.013129999999997</c:v>
                </c:pt>
                <c:pt idx="1501">
                  <c:v>44.03913</c:v>
                </c:pt>
                <c:pt idx="1502">
                  <c:v>44.065130000000003</c:v>
                </c:pt>
                <c:pt idx="1503">
                  <c:v>44.09113</c:v>
                </c:pt>
                <c:pt idx="1504">
                  <c:v>44.117130000000003</c:v>
                </c:pt>
                <c:pt idx="1505">
                  <c:v>44.143129999999999</c:v>
                </c:pt>
                <c:pt idx="1506">
                  <c:v>44.169130000000003</c:v>
                </c:pt>
                <c:pt idx="1507">
                  <c:v>44.195129999999999</c:v>
                </c:pt>
                <c:pt idx="1508">
                  <c:v>44.221130000000002</c:v>
                </c:pt>
                <c:pt idx="1509">
                  <c:v>44.247129999999999</c:v>
                </c:pt>
                <c:pt idx="1510">
                  <c:v>44.273130000000002</c:v>
                </c:pt>
                <c:pt idx="1511">
                  <c:v>44.299129999999998</c:v>
                </c:pt>
                <c:pt idx="1512">
                  <c:v>44.325130000000001</c:v>
                </c:pt>
                <c:pt idx="1513">
                  <c:v>44.351129999999998</c:v>
                </c:pt>
                <c:pt idx="1514">
                  <c:v>44.377130000000001</c:v>
                </c:pt>
                <c:pt idx="1515">
                  <c:v>44.403129999999997</c:v>
                </c:pt>
                <c:pt idx="1516">
                  <c:v>44.429130000000001</c:v>
                </c:pt>
                <c:pt idx="1517">
                  <c:v>44.455129999999997</c:v>
                </c:pt>
                <c:pt idx="1518">
                  <c:v>44.48113</c:v>
                </c:pt>
                <c:pt idx="1519">
                  <c:v>44.507129999999997</c:v>
                </c:pt>
                <c:pt idx="1520">
                  <c:v>44.53313</c:v>
                </c:pt>
                <c:pt idx="1521">
                  <c:v>44.579129999999999</c:v>
                </c:pt>
                <c:pt idx="1522">
                  <c:v>44.584130000000002</c:v>
                </c:pt>
                <c:pt idx="1523">
                  <c:v>44.589112999999998</c:v>
                </c:pt>
                <c:pt idx="1524">
                  <c:v>44.637129999999999</c:v>
                </c:pt>
                <c:pt idx="1525">
                  <c:v>44.663130000000002</c:v>
                </c:pt>
                <c:pt idx="1526">
                  <c:v>44.689129999999999</c:v>
                </c:pt>
                <c:pt idx="1527">
                  <c:v>44.715130000000002</c:v>
                </c:pt>
                <c:pt idx="1528">
                  <c:v>44.741129999999998</c:v>
                </c:pt>
                <c:pt idx="1529">
                  <c:v>44.767130000000002</c:v>
                </c:pt>
                <c:pt idx="1530">
                  <c:v>44.793129999999998</c:v>
                </c:pt>
                <c:pt idx="1531">
                  <c:v>44.819130000000001</c:v>
                </c:pt>
                <c:pt idx="1532">
                  <c:v>44.845129999999997</c:v>
                </c:pt>
                <c:pt idx="1533">
                  <c:v>44.871130000000001</c:v>
                </c:pt>
                <c:pt idx="1534">
                  <c:v>44.897129999999997</c:v>
                </c:pt>
                <c:pt idx="1535">
                  <c:v>44.92313</c:v>
                </c:pt>
                <c:pt idx="1536">
                  <c:v>44.949129999999997</c:v>
                </c:pt>
                <c:pt idx="1537">
                  <c:v>44.97513</c:v>
                </c:pt>
                <c:pt idx="1538">
                  <c:v>45.001130000000003</c:v>
                </c:pt>
                <c:pt idx="1539">
                  <c:v>45.02713</c:v>
                </c:pt>
                <c:pt idx="1540">
                  <c:v>45.053130000000003</c:v>
                </c:pt>
                <c:pt idx="1541">
                  <c:v>45.079129999999999</c:v>
                </c:pt>
                <c:pt idx="1542">
                  <c:v>45.105130000000003</c:v>
                </c:pt>
                <c:pt idx="1543">
                  <c:v>45.131129999999999</c:v>
                </c:pt>
                <c:pt idx="1544">
                  <c:v>45.157130000000002</c:v>
                </c:pt>
                <c:pt idx="1545">
                  <c:v>45.183129999999998</c:v>
                </c:pt>
                <c:pt idx="1546">
                  <c:v>45.209130000000002</c:v>
                </c:pt>
                <c:pt idx="1547">
                  <c:v>45.235129999999998</c:v>
                </c:pt>
                <c:pt idx="1548">
                  <c:v>45.261130000000001</c:v>
                </c:pt>
                <c:pt idx="1549">
                  <c:v>45.287129999999998</c:v>
                </c:pt>
                <c:pt idx="1550">
                  <c:v>45.313130000000001</c:v>
                </c:pt>
                <c:pt idx="1551">
                  <c:v>45.339129999999997</c:v>
                </c:pt>
                <c:pt idx="1552">
                  <c:v>45.365130000000001</c:v>
                </c:pt>
                <c:pt idx="1553">
                  <c:v>45.391129999999997</c:v>
                </c:pt>
                <c:pt idx="1554">
                  <c:v>45.41713</c:v>
                </c:pt>
                <c:pt idx="1555">
                  <c:v>45.443129999999996</c:v>
                </c:pt>
                <c:pt idx="1556">
                  <c:v>45.46913</c:v>
                </c:pt>
                <c:pt idx="1557">
                  <c:v>45.495130000000003</c:v>
                </c:pt>
                <c:pt idx="1558">
                  <c:v>45.521129999999999</c:v>
                </c:pt>
                <c:pt idx="1559">
                  <c:v>45.547130000000003</c:v>
                </c:pt>
                <c:pt idx="1560">
                  <c:v>45.573129999999999</c:v>
                </c:pt>
                <c:pt idx="1561">
                  <c:v>45.599130000000002</c:v>
                </c:pt>
                <c:pt idx="1562">
                  <c:v>45.625129999999999</c:v>
                </c:pt>
                <c:pt idx="1563">
                  <c:v>45.651130000000002</c:v>
                </c:pt>
                <c:pt idx="1564">
                  <c:v>45.677129999999998</c:v>
                </c:pt>
                <c:pt idx="1565">
                  <c:v>45.703130000000002</c:v>
                </c:pt>
                <c:pt idx="1566">
                  <c:v>45.729129999999998</c:v>
                </c:pt>
                <c:pt idx="1567">
                  <c:v>45.755130000000001</c:v>
                </c:pt>
                <c:pt idx="1568">
                  <c:v>45.781129999999997</c:v>
                </c:pt>
                <c:pt idx="1569">
                  <c:v>45.807130000000001</c:v>
                </c:pt>
                <c:pt idx="1570">
                  <c:v>45.833129999999997</c:v>
                </c:pt>
                <c:pt idx="1571">
                  <c:v>45.85913</c:v>
                </c:pt>
                <c:pt idx="1572">
                  <c:v>45.885129999999997</c:v>
                </c:pt>
                <c:pt idx="1573">
                  <c:v>45.91113</c:v>
                </c:pt>
                <c:pt idx="1574">
                  <c:v>45.937130000000003</c:v>
                </c:pt>
                <c:pt idx="1575">
                  <c:v>45.96313</c:v>
                </c:pt>
                <c:pt idx="1576">
                  <c:v>45.989130000000003</c:v>
                </c:pt>
                <c:pt idx="1577">
                  <c:v>46.015129999999999</c:v>
                </c:pt>
                <c:pt idx="1578">
                  <c:v>46.041130000000003</c:v>
                </c:pt>
                <c:pt idx="1579">
                  <c:v>46.067129999999999</c:v>
                </c:pt>
                <c:pt idx="1580">
                  <c:v>46.093130000000002</c:v>
                </c:pt>
                <c:pt idx="1581">
                  <c:v>46.119129999999998</c:v>
                </c:pt>
                <c:pt idx="1582">
                  <c:v>46.145130000000002</c:v>
                </c:pt>
                <c:pt idx="1583">
                  <c:v>46.171129999999998</c:v>
                </c:pt>
                <c:pt idx="1584">
                  <c:v>46.197130000000001</c:v>
                </c:pt>
                <c:pt idx="1585">
                  <c:v>46.223129999999998</c:v>
                </c:pt>
                <c:pt idx="1586">
                  <c:v>46.249130000000001</c:v>
                </c:pt>
                <c:pt idx="1587">
                  <c:v>46.275129999999997</c:v>
                </c:pt>
                <c:pt idx="1588">
                  <c:v>46.301130000000001</c:v>
                </c:pt>
                <c:pt idx="1589">
                  <c:v>46.327129999999997</c:v>
                </c:pt>
                <c:pt idx="1590">
                  <c:v>46.35313</c:v>
                </c:pt>
                <c:pt idx="1591">
                  <c:v>46.379130000000004</c:v>
                </c:pt>
                <c:pt idx="1592">
                  <c:v>46.40513</c:v>
                </c:pt>
                <c:pt idx="1593">
                  <c:v>46.431130000000003</c:v>
                </c:pt>
                <c:pt idx="1594">
                  <c:v>46.457129999999999</c:v>
                </c:pt>
                <c:pt idx="1595">
                  <c:v>46.483130000000003</c:v>
                </c:pt>
                <c:pt idx="1596">
                  <c:v>46.509129999999999</c:v>
                </c:pt>
                <c:pt idx="1597">
                  <c:v>46.535130000000002</c:v>
                </c:pt>
                <c:pt idx="1598">
                  <c:v>46.561129999999999</c:v>
                </c:pt>
                <c:pt idx="1599">
                  <c:v>46.587130000000002</c:v>
                </c:pt>
                <c:pt idx="1600">
                  <c:v>46.613129999999998</c:v>
                </c:pt>
                <c:pt idx="1601">
                  <c:v>46.639130000000002</c:v>
                </c:pt>
                <c:pt idx="1602">
                  <c:v>46.665129999999998</c:v>
                </c:pt>
                <c:pt idx="1603">
                  <c:v>46.691130000000001</c:v>
                </c:pt>
                <c:pt idx="1604">
                  <c:v>46.717129999999997</c:v>
                </c:pt>
                <c:pt idx="1605">
                  <c:v>46.743130000000001</c:v>
                </c:pt>
                <c:pt idx="1606">
                  <c:v>46.769129999999997</c:v>
                </c:pt>
                <c:pt idx="1607">
                  <c:v>46.79513</c:v>
                </c:pt>
                <c:pt idx="1608">
                  <c:v>46.821129999999997</c:v>
                </c:pt>
                <c:pt idx="1609">
                  <c:v>46.84713</c:v>
                </c:pt>
                <c:pt idx="1610">
                  <c:v>46.873130000000003</c:v>
                </c:pt>
                <c:pt idx="1611">
                  <c:v>46.89913</c:v>
                </c:pt>
                <c:pt idx="1612">
                  <c:v>46.925130000000003</c:v>
                </c:pt>
                <c:pt idx="1613">
                  <c:v>46.951129999999999</c:v>
                </c:pt>
                <c:pt idx="1614">
                  <c:v>46.977130000000002</c:v>
                </c:pt>
                <c:pt idx="1615">
                  <c:v>47.003129999999999</c:v>
                </c:pt>
                <c:pt idx="1616">
                  <c:v>47.029130000000002</c:v>
                </c:pt>
                <c:pt idx="1617">
                  <c:v>47.055129999999998</c:v>
                </c:pt>
                <c:pt idx="1618">
                  <c:v>47.081130000000002</c:v>
                </c:pt>
                <c:pt idx="1619">
                  <c:v>47.107129999999998</c:v>
                </c:pt>
                <c:pt idx="1620">
                  <c:v>47.133130000000001</c:v>
                </c:pt>
                <c:pt idx="1621">
                  <c:v>47.159129999999998</c:v>
                </c:pt>
                <c:pt idx="1622">
                  <c:v>47.185130000000001</c:v>
                </c:pt>
                <c:pt idx="1623">
                  <c:v>47.211129999999997</c:v>
                </c:pt>
                <c:pt idx="1624">
                  <c:v>47.237130000000001</c:v>
                </c:pt>
                <c:pt idx="1625">
                  <c:v>47.263129999999997</c:v>
                </c:pt>
                <c:pt idx="1626">
                  <c:v>47.28913</c:v>
                </c:pt>
                <c:pt idx="1627">
                  <c:v>47.315130000000003</c:v>
                </c:pt>
                <c:pt idx="1628">
                  <c:v>47.34113</c:v>
                </c:pt>
                <c:pt idx="1629">
                  <c:v>47.367130000000003</c:v>
                </c:pt>
                <c:pt idx="1630">
                  <c:v>47.393129999999999</c:v>
                </c:pt>
                <c:pt idx="1631">
                  <c:v>47.419130000000003</c:v>
                </c:pt>
                <c:pt idx="1632">
                  <c:v>47.445129999999999</c:v>
                </c:pt>
                <c:pt idx="1633">
                  <c:v>47.471130000000002</c:v>
                </c:pt>
                <c:pt idx="1634">
                  <c:v>47.497129999999999</c:v>
                </c:pt>
                <c:pt idx="1635">
                  <c:v>47.523130000000002</c:v>
                </c:pt>
                <c:pt idx="1636">
                  <c:v>47.549129999999998</c:v>
                </c:pt>
                <c:pt idx="1637">
                  <c:v>47.575130000000001</c:v>
                </c:pt>
                <c:pt idx="1638">
                  <c:v>47.601129999999998</c:v>
                </c:pt>
                <c:pt idx="1639">
                  <c:v>47.627130000000001</c:v>
                </c:pt>
                <c:pt idx="1640">
                  <c:v>47.653129999999997</c:v>
                </c:pt>
                <c:pt idx="1641">
                  <c:v>47.679130000000001</c:v>
                </c:pt>
                <c:pt idx="1642">
                  <c:v>47.705129999999997</c:v>
                </c:pt>
                <c:pt idx="1643">
                  <c:v>47.73113</c:v>
                </c:pt>
                <c:pt idx="1644">
                  <c:v>47.757129999999997</c:v>
                </c:pt>
                <c:pt idx="1645">
                  <c:v>47.78313</c:v>
                </c:pt>
                <c:pt idx="1646">
                  <c:v>47.809130000000003</c:v>
                </c:pt>
                <c:pt idx="1647">
                  <c:v>47.835129999999999</c:v>
                </c:pt>
                <c:pt idx="1648">
                  <c:v>47.861130000000003</c:v>
                </c:pt>
                <c:pt idx="1649">
                  <c:v>47.887129999999999</c:v>
                </c:pt>
                <c:pt idx="1650">
                  <c:v>47.913130000000002</c:v>
                </c:pt>
                <c:pt idx="1651">
                  <c:v>47.939129999999999</c:v>
                </c:pt>
                <c:pt idx="1652">
                  <c:v>47.965130000000002</c:v>
                </c:pt>
                <c:pt idx="1653">
                  <c:v>47.991129999999998</c:v>
                </c:pt>
                <c:pt idx="1654">
                  <c:v>48.017130000000002</c:v>
                </c:pt>
                <c:pt idx="1655">
                  <c:v>48.043129999999998</c:v>
                </c:pt>
                <c:pt idx="1656">
                  <c:v>48.069130000000001</c:v>
                </c:pt>
                <c:pt idx="1657">
                  <c:v>48.095129999999997</c:v>
                </c:pt>
                <c:pt idx="1658">
                  <c:v>48.121130000000001</c:v>
                </c:pt>
                <c:pt idx="1659">
                  <c:v>48.147129999999997</c:v>
                </c:pt>
                <c:pt idx="1660">
                  <c:v>48.17313</c:v>
                </c:pt>
                <c:pt idx="1661">
                  <c:v>48.199129999999997</c:v>
                </c:pt>
                <c:pt idx="1662">
                  <c:v>48.22513</c:v>
                </c:pt>
                <c:pt idx="1663">
                  <c:v>48.251130000000003</c:v>
                </c:pt>
                <c:pt idx="1664">
                  <c:v>48.27713</c:v>
                </c:pt>
                <c:pt idx="1665">
                  <c:v>48.303130000000003</c:v>
                </c:pt>
                <c:pt idx="1666">
                  <c:v>48.329129999999999</c:v>
                </c:pt>
                <c:pt idx="1667">
                  <c:v>48.355130000000003</c:v>
                </c:pt>
                <c:pt idx="1668">
                  <c:v>48.381129999999999</c:v>
                </c:pt>
                <c:pt idx="1669">
                  <c:v>48.407130000000002</c:v>
                </c:pt>
                <c:pt idx="1670">
                  <c:v>48.433129999999998</c:v>
                </c:pt>
                <c:pt idx="1671">
                  <c:v>48.459130000000002</c:v>
                </c:pt>
                <c:pt idx="1672">
                  <c:v>48.485129999999998</c:v>
                </c:pt>
                <c:pt idx="1673">
                  <c:v>48.511130000000001</c:v>
                </c:pt>
                <c:pt idx="1674">
                  <c:v>48.537129999999998</c:v>
                </c:pt>
                <c:pt idx="1675">
                  <c:v>48.563130000000001</c:v>
                </c:pt>
                <c:pt idx="1676">
                  <c:v>48.589129999999997</c:v>
                </c:pt>
                <c:pt idx="1677">
                  <c:v>48.615130000000001</c:v>
                </c:pt>
                <c:pt idx="1678">
                  <c:v>48.641129999999997</c:v>
                </c:pt>
                <c:pt idx="1679">
                  <c:v>48.66713</c:v>
                </c:pt>
                <c:pt idx="1680">
                  <c:v>48.693129999999996</c:v>
                </c:pt>
                <c:pt idx="1681">
                  <c:v>48.71913</c:v>
                </c:pt>
                <c:pt idx="1682">
                  <c:v>48.745130000000003</c:v>
                </c:pt>
                <c:pt idx="1683">
                  <c:v>48.771129999999999</c:v>
                </c:pt>
                <c:pt idx="1684">
                  <c:v>48.797130000000003</c:v>
                </c:pt>
                <c:pt idx="1685">
                  <c:v>48.823129999999999</c:v>
                </c:pt>
                <c:pt idx="1686">
                  <c:v>48.849130000000002</c:v>
                </c:pt>
                <c:pt idx="1687">
                  <c:v>48.875129999999999</c:v>
                </c:pt>
                <c:pt idx="1688">
                  <c:v>48.901130000000002</c:v>
                </c:pt>
                <c:pt idx="1689">
                  <c:v>48.927129999999998</c:v>
                </c:pt>
                <c:pt idx="1690">
                  <c:v>48.953130000000002</c:v>
                </c:pt>
                <c:pt idx="1691">
                  <c:v>48.979129999999998</c:v>
                </c:pt>
                <c:pt idx="1692">
                  <c:v>49.005130000000001</c:v>
                </c:pt>
                <c:pt idx="1693">
                  <c:v>49.031129999999997</c:v>
                </c:pt>
                <c:pt idx="1694">
                  <c:v>49.057130000000001</c:v>
                </c:pt>
                <c:pt idx="1695">
                  <c:v>49.083129999999997</c:v>
                </c:pt>
                <c:pt idx="1696">
                  <c:v>49.10913</c:v>
                </c:pt>
                <c:pt idx="1697">
                  <c:v>49.135129999999997</c:v>
                </c:pt>
                <c:pt idx="1698">
                  <c:v>49.16113</c:v>
                </c:pt>
                <c:pt idx="1699">
                  <c:v>49.187130000000003</c:v>
                </c:pt>
                <c:pt idx="1700">
                  <c:v>49.21313</c:v>
                </c:pt>
                <c:pt idx="1701">
                  <c:v>49.239130000000003</c:v>
                </c:pt>
                <c:pt idx="1702">
                  <c:v>49.265129999999999</c:v>
                </c:pt>
                <c:pt idx="1703">
                  <c:v>49.291130000000003</c:v>
                </c:pt>
                <c:pt idx="1704">
                  <c:v>49.317129999999999</c:v>
                </c:pt>
                <c:pt idx="1705">
                  <c:v>49.343130000000002</c:v>
                </c:pt>
                <c:pt idx="1706">
                  <c:v>49.369129999999998</c:v>
                </c:pt>
                <c:pt idx="1707">
                  <c:v>49.395130000000002</c:v>
                </c:pt>
                <c:pt idx="1708">
                  <c:v>49.421129999999998</c:v>
                </c:pt>
                <c:pt idx="1709">
                  <c:v>49.447130000000001</c:v>
                </c:pt>
                <c:pt idx="1710">
                  <c:v>49.473129999999998</c:v>
                </c:pt>
                <c:pt idx="1711">
                  <c:v>49.499130000000001</c:v>
                </c:pt>
                <c:pt idx="1712">
                  <c:v>49.525129999999997</c:v>
                </c:pt>
                <c:pt idx="1713">
                  <c:v>49.551130000000001</c:v>
                </c:pt>
                <c:pt idx="1714">
                  <c:v>49.577129999999997</c:v>
                </c:pt>
                <c:pt idx="1715">
                  <c:v>49.60313</c:v>
                </c:pt>
                <c:pt idx="1716">
                  <c:v>49.629130000000004</c:v>
                </c:pt>
                <c:pt idx="1717">
                  <c:v>49.65513</c:v>
                </c:pt>
                <c:pt idx="1718">
                  <c:v>49.709113000000002</c:v>
                </c:pt>
                <c:pt idx="1719">
                  <c:v>49.711129999999997</c:v>
                </c:pt>
                <c:pt idx="1720">
                  <c:v>49.71313</c:v>
                </c:pt>
                <c:pt idx="1721">
                  <c:v>49.759129999999999</c:v>
                </c:pt>
                <c:pt idx="1722">
                  <c:v>49.785130000000002</c:v>
                </c:pt>
                <c:pt idx="1723">
                  <c:v>49.811129999999999</c:v>
                </c:pt>
                <c:pt idx="1724">
                  <c:v>49.837130000000002</c:v>
                </c:pt>
                <c:pt idx="1725">
                  <c:v>49.863129999999998</c:v>
                </c:pt>
                <c:pt idx="1726">
                  <c:v>49.889130000000002</c:v>
                </c:pt>
                <c:pt idx="1727">
                  <c:v>49.915129999999998</c:v>
                </c:pt>
                <c:pt idx="1728">
                  <c:v>49.941130000000001</c:v>
                </c:pt>
                <c:pt idx="1729">
                  <c:v>49.967129999999997</c:v>
                </c:pt>
                <c:pt idx="1730">
                  <c:v>49.993130000000001</c:v>
                </c:pt>
                <c:pt idx="1731">
                  <c:v>50.019129999999997</c:v>
                </c:pt>
                <c:pt idx="1732">
                  <c:v>50.04513</c:v>
                </c:pt>
                <c:pt idx="1733">
                  <c:v>50.071129999999997</c:v>
                </c:pt>
                <c:pt idx="1734">
                  <c:v>50.09713</c:v>
                </c:pt>
                <c:pt idx="1735">
                  <c:v>50.123130000000003</c:v>
                </c:pt>
                <c:pt idx="1736">
                  <c:v>50.14913</c:v>
                </c:pt>
                <c:pt idx="1737">
                  <c:v>50.175130000000003</c:v>
                </c:pt>
                <c:pt idx="1738">
                  <c:v>50.201129999999999</c:v>
                </c:pt>
                <c:pt idx="1739">
                  <c:v>50.227130000000002</c:v>
                </c:pt>
                <c:pt idx="1740">
                  <c:v>50.253129999999999</c:v>
                </c:pt>
                <c:pt idx="1741">
                  <c:v>50.279130000000002</c:v>
                </c:pt>
                <c:pt idx="1742">
                  <c:v>50.305129999999998</c:v>
                </c:pt>
                <c:pt idx="1743">
                  <c:v>50.331130000000002</c:v>
                </c:pt>
                <c:pt idx="1744">
                  <c:v>50.357129999999998</c:v>
                </c:pt>
                <c:pt idx="1745">
                  <c:v>50.383130000000001</c:v>
                </c:pt>
                <c:pt idx="1746">
                  <c:v>50.409129999999998</c:v>
                </c:pt>
                <c:pt idx="1747">
                  <c:v>50.435130000000001</c:v>
                </c:pt>
                <c:pt idx="1748">
                  <c:v>50.461129999999997</c:v>
                </c:pt>
                <c:pt idx="1749">
                  <c:v>50.487130000000001</c:v>
                </c:pt>
                <c:pt idx="1750">
                  <c:v>50.513129999999997</c:v>
                </c:pt>
                <c:pt idx="1751">
                  <c:v>50.53913</c:v>
                </c:pt>
                <c:pt idx="1752">
                  <c:v>50.565130000000003</c:v>
                </c:pt>
                <c:pt idx="1753">
                  <c:v>50.59113</c:v>
                </c:pt>
                <c:pt idx="1754">
                  <c:v>50.617130000000003</c:v>
                </c:pt>
                <c:pt idx="1755">
                  <c:v>50.643129999999999</c:v>
                </c:pt>
                <c:pt idx="1756">
                  <c:v>50.669130000000003</c:v>
                </c:pt>
                <c:pt idx="1757">
                  <c:v>50.695129999999999</c:v>
                </c:pt>
                <c:pt idx="1758">
                  <c:v>50.721130000000002</c:v>
                </c:pt>
                <c:pt idx="1759">
                  <c:v>50.747129999999999</c:v>
                </c:pt>
                <c:pt idx="1760">
                  <c:v>50.773130000000002</c:v>
                </c:pt>
                <c:pt idx="1761">
                  <c:v>50.799129999999998</c:v>
                </c:pt>
                <c:pt idx="1762">
                  <c:v>50.825130000000001</c:v>
                </c:pt>
                <c:pt idx="1763">
                  <c:v>50.851129999999998</c:v>
                </c:pt>
                <c:pt idx="1764">
                  <c:v>50.877130000000001</c:v>
                </c:pt>
                <c:pt idx="1765">
                  <c:v>50.903129999999997</c:v>
                </c:pt>
                <c:pt idx="1766">
                  <c:v>50.929130000000001</c:v>
                </c:pt>
                <c:pt idx="1767">
                  <c:v>50.955129999999997</c:v>
                </c:pt>
                <c:pt idx="1768">
                  <c:v>50.98113</c:v>
                </c:pt>
                <c:pt idx="1769">
                  <c:v>51.007129999999997</c:v>
                </c:pt>
                <c:pt idx="1770">
                  <c:v>51.03313</c:v>
                </c:pt>
                <c:pt idx="1771">
                  <c:v>51.059130000000003</c:v>
                </c:pt>
                <c:pt idx="1772">
                  <c:v>51.085129999999999</c:v>
                </c:pt>
                <c:pt idx="1773">
                  <c:v>51.111130000000003</c:v>
                </c:pt>
                <c:pt idx="1774">
                  <c:v>51.137129999999999</c:v>
                </c:pt>
                <c:pt idx="1775">
                  <c:v>51.163130000000002</c:v>
                </c:pt>
                <c:pt idx="1776">
                  <c:v>51.189129999999999</c:v>
                </c:pt>
                <c:pt idx="1777">
                  <c:v>51.215130000000002</c:v>
                </c:pt>
                <c:pt idx="1778">
                  <c:v>51.241129999999998</c:v>
                </c:pt>
                <c:pt idx="1779">
                  <c:v>51.267130000000002</c:v>
                </c:pt>
                <c:pt idx="1780">
                  <c:v>51.293129999999998</c:v>
                </c:pt>
                <c:pt idx="1781">
                  <c:v>51.319130000000001</c:v>
                </c:pt>
                <c:pt idx="1782">
                  <c:v>51.345129999999997</c:v>
                </c:pt>
                <c:pt idx="1783">
                  <c:v>51.371130000000001</c:v>
                </c:pt>
                <c:pt idx="1784">
                  <c:v>51.397129999999997</c:v>
                </c:pt>
                <c:pt idx="1785">
                  <c:v>51.42313</c:v>
                </c:pt>
                <c:pt idx="1786">
                  <c:v>51.449129999999997</c:v>
                </c:pt>
                <c:pt idx="1787">
                  <c:v>51.47513</c:v>
                </c:pt>
                <c:pt idx="1788">
                  <c:v>51.501130000000003</c:v>
                </c:pt>
                <c:pt idx="1789">
                  <c:v>51.52713</c:v>
                </c:pt>
                <c:pt idx="1790">
                  <c:v>51.553130000000003</c:v>
                </c:pt>
                <c:pt idx="1791">
                  <c:v>51.579129999999999</c:v>
                </c:pt>
                <c:pt idx="1792">
                  <c:v>51.605130000000003</c:v>
                </c:pt>
                <c:pt idx="1793">
                  <c:v>51.631129999999999</c:v>
                </c:pt>
                <c:pt idx="1794">
                  <c:v>51.657130000000002</c:v>
                </c:pt>
                <c:pt idx="1795">
                  <c:v>51.683129999999998</c:v>
                </c:pt>
                <c:pt idx="1796">
                  <c:v>51.709130000000002</c:v>
                </c:pt>
                <c:pt idx="1797">
                  <c:v>51.735129999999998</c:v>
                </c:pt>
                <c:pt idx="1798">
                  <c:v>51.761130000000001</c:v>
                </c:pt>
                <c:pt idx="1799">
                  <c:v>51.787129999999998</c:v>
                </c:pt>
                <c:pt idx="1800">
                  <c:v>51.813130000000001</c:v>
                </c:pt>
                <c:pt idx="1801">
                  <c:v>51.839129999999997</c:v>
                </c:pt>
                <c:pt idx="1802">
                  <c:v>51.865130000000001</c:v>
                </c:pt>
                <c:pt idx="1803">
                  <c:v>51.891129999999997</c:v>
                </c:pt>
                <c:pt idx="1804">
                  <c:v>51.91713</c:v>
                </c:pt>
                <c:pt idx="1805">
                  <c:v>51.943129999999996</c:v>
                </c:pt>
                <c:pt idx="1806">
                  <c:v>51.96913</c:v>
                </c:pt>
                <c:pt idx="1807">
                  <c:v>51.995130000000003</c:v>
                </c:pt>
                <c:pt idx="1808">
                  <c:v>52.021129999999999</c:v>
                </c:pt>
                <c:pt idx="1809">
                  <c:v>52.047130000000003</c:v>
                </c:pt>
                <c:pt idx="1810">
                  <c:v>52.073129999999999</c:v>
                </c:pt>
                <c:pt idx="1811">
                  <c:v>52.099130000000002</c:v>
                </c:pt>
                <c:pt idx="1812">
                  <c:v>52.125129999999999</c:v>
                </c:pt>
                <c:pt idx="1813">
                  <c:v>52.151130000000002</c:v>
                </c:pt>
                <c:pt idx="1814">
                  <c:v>52.177129999999998</c:v>
                </c:pt>
                <c:pt idx="1815">
                  <c:v>52.203130000000002</c:v>
                </c:pt>
                <c:pt idx="1816">
                  <c:v>52.229129999999998</c:v>
                </c:pt>
                <c:pt idx="1817">
                  <c:v>52.255130000000001</c:v>
                </c:pt>
                <c:pt idx="1818">
                  <c:v>52.281129999999997</c:v>
                </c:pt>
                <c:pt idx="1819">
                  <c:v>52.307130000000001</c:v>
                </c:pt>
                <c:pt idx="1820">
                  <c:v>52.333129999999997</c:v>
                </c:pt>
                <c:pt idx="1821">
                  <c:v>52.35913</c:v>
                </c:pt>
                <c:pt idx="1822">
                  <c:v>52.385129999999997</c:v>
                </c:pt>
                <c:pt idx="1823">
                  <c:v>52.41113</c:v>
                </c:pt>
                <c:pt idx="1824">
                  <c:v>52.437130000000003</c:v>
                </c:pt>
                <c:pt idx="1825">
                  <c:v>52.46313</c:v>
                </c:pt>
                <c:pt idx="1826">
                  <c:v>52.489130000000003</c:v>
                </c:pt>
                <c:pt idx="1827">
                  <c:v>52.515129999999999</c:v>
                </c:pt>
                <c:pt idx="1828">
                  <c:v>52.541130000000003</c:v>
                </c:pt>
                <c:pt idx="1829">
                  <c:v>52.567129999999999</c:v>
                </c:pt>
                <c:pt idx="1830">
                  <c:v>52.593130000000002</c:v>
                </c:pt>
                <c:pt idx="1831">
                  <c:v>52.619129999999998</c:v>
                </c:pt>
                <c:pt idx="1832">
                  <c:v>52.645130000000002</c:v>
                </c:pt>
                <c:pt idx="1833">
                  <c:v>52.671129999999998</c:v>
                </c:pt>
                <c:pt idx="1834">
                  <c:v>52.697130000000001</c:v>
                </c:pt>
                <c:pt idx="1835">
                  <c:v>52.723129999999998</c:v>
                </c:pt>
                <c:pt idx="1836">
                  <c:v>52.749130000000001</c:v>
                </c:pt>
                <c:pt idx="1837">
                  <c:v>52.775129999999997</c:v>
                </c:pt>
                <c:pt idx="1838">
                  <c:v>52.801130000000001</c:v>
                </c:pt>
                <c:pt idx="1839">
                  <c:v>52.827129999999997</c:v>
                </c:pt>
                <c:pt idx="1840">
                  <c:v>52.85313</c:v>
                </c:pt>
                <c:pt idx="1841">
                  <c:v>52.879130000000004</c:v>
                </c:pt>
                <c:pt idx="1842">
                  <c:v>52.90513</c:v>
                </c:pt>
                <c:pt idx="1843">
                  <c:v>52.931130000000003</c:v>
                </c:pt>
                <c:pt idx="1844">
                  <c:v>52.957129999999999</c:v>
                </c:pt>
                <c:pt idx="1845">
                  <c:v>52.983130000000003</c:v>
                </c:pt>
                <c:pt idx="1846">
                  <c:v>53.009129999999999</c:v>
                </c:pt>
                <c:pt idx="1847">
                  <c:v>53.035130000000002</c:v>
                </c:pt>
                <c:pt idx="1848">
                  <c:v>53.061129999999999</c:v>
                </c:pt>
                <c:pt idx="1849">
                  <c:v>53.087130000000002</c:v>
                </c:pt>
                <c:pt idx="1850">
                  <c:v>53.113129999999998</c:v>
                </c:pt>
                <c:pt idx="1851">
                  <c:v>53.139130000000002</c:v>
                </c:pt>
                <c:pt idx="1852">
                  <c:v>53.165129999999998</c:v>
                </c:pt>
                <c:pt idx="1853">
                  <c:v>53.191130000000001</c:v>
                </c:pt>
                <c:pt idx="1854">
                  <c:v>53.217129999999997</c:v>
                </c:pt>
                <c:pt idx="1855">
                  <c:v>53.243130000000001</c:v>
                </c:pt>
                <c:pt idx="1856">
                  <c:v>53.269129999999997</c:v>
                </c:pt>
                <c:pt idx="1857">
                  <c:v>53.29513</c:v>
                </c:pt>
                <c:pt idx="1858">
                  <c:v>53.321129999999997</c:v>
                </c:pt>
                <c:pt idx="1859">
                  <c:v>53.34713</c:v>
                </c:pt>
                <c:pt idx="1860">
                  <c:v>53.373130000000003</c:v>
                </c:pt>
                <c:pt idx="1861">
                  <c:v>53.39913</c:v>
                </c:pt>
                <c:pt idx="1862">
                  <c:v>53.425130000000003</c:v>
                </c:pt>
                <c:pt idx="1863">
                  <c:v>53.451129999999999</c:v>
                </c:pt>
                <c:pt idx="1864">
                  <c:v>53.477130000000002</c:v>
                </c:pt>
                <c:pt idx="1865">
                  <c:v>53.503129999999999</c:v>
                </c:pt>
                <c:pt idx="1866">
                  <c:v>53.529130000000002</c:v>
                </c:pt>
                <c:pt idx="1867">
                  <c:v>53.555129999999998</c:v>
                </c:pt>
                <c:pt idx="1868">
                  <c:v>53.581130000000002</c:v>
                </c:pt>
                <c:pt idx="1869">
                  <c:v>53.607129999999998</c:v>
                </c:pt>
                <c:pt idx="1870">
                  <c:v>53.633130000000001</c:v>
                </c:pt>
                <c:pt idx="1871">
                  <c:v>53.659129999999998</c:v>
                </c:pt>
                <c:pt idx="1872">
                  <c:v>53.685130000000001</c:v>
                </c:pt>
                <c:pt idx="1873">
                  <c:v>53.711129999999997</c:v>
                </c:pt>
                <c:pt idx="1874">
                  <c:v>53.737130000000001</c:v>
                </c:pt>
                <c:pt idx="1875">
                  <c:v>53.763129999999997</c:v>
                </c:pt>
                <c:pt idx="1876">
                  <c:v>53.78913</c:v>
                </c:pt>
                <c:pt idx="1877">
                  <c:v>53.815130000000003</c:v>
                </c:pt>
                <c:pt idx="1878">
                  <c:v>53.84113</c:v>
                </c:pt>
                <c:pt idx="1879">
                  <c:v>53.867130000000003</c:v>
                </c:pt>
                <c:pt idx="1880">
                  <c:v>53.893129999999999</c:v>
                </c:pt>
                <c:pt idx="1881">
                  <c:v>53.919130000000003</c:v>
                </c:pt>
                <c:pt idx="1882">
                  <c:v>53.945129999999999</c:v>
                </c:pt>
                <c:pt idx="1883">
                  <c:v>53.971130000000002</c:v>
                </c:pt>
                <c:pt idx="1884">
                  <c:v>53.997129999999999</c:v>
                </c:pt>
                <c:pt idx="1885">
                  <c:v>54.023130000000002</c:v>
                </c:pt>
                <c:pt idx="1886">
                  <c:v>54.049129999999998</c:v>
                </c:pt>
                <c:pt idx="1887">
                  <c:v>54.075130000000001</c:v>
                </c:pt>
                <c:pt idx="1888">
                  <c:v>54.101129999999998</c:v>
                </c:pt>
                <c:pt idx="1889">
                  <c:v>54.127130000000001</c:v>
                </c:pt>
                <c:pt idx="1890">
                  <c:v>54.153129999999997</c:v>
                </c:pt>
                <c:pt idx="1891">
                  <c:v>54.179130000000001</c:v>
                </c:pt>
                <c:pt idx="1892">
                  <c:v>54.205129999999997</c:v>
                </c:pt>
                <c:pt idx="1893">
                  <c:v>54.23113</c:v>
                </c:pt>
                <c:pt idx="1894">
                  <c:v>54.257129999999997</c:v>
                </c:pt>
                <c:pt idx="1895">
                  <c:v>54.28313</c:v>
                </c:pt>
                <c:pt idx="1896">
                  <c:v>54.309130000000003</c:v>
                </c:pt>
                <c:pt idx="1897">
                  <c:v>54.335129999999999</c:v>
                </c:pt>
                <c:pt idx="1898">
                  <c:v>54.361130000000003</c:v>
                </c:pt>
                <c:pt idx="1899">
                  <c:v>54.387129999999999</c:v>
                </c:pt>
                <c:pt idx="1900">
                  <c:v>54.413130000000002</c:v>
                </c:pt>
                <c:pt idx="1901">
                  <c:v>54.439129999999999</c:v>
                </c:pt>
                <c:pt idx="1902">
                  <c:v>54.465130000000002</c:v>
                </c:pt>
                <c:pt idx="1903">
                  <c:v>54.491129999999998</c:v>
                </c:pt>
                <c:pt idx="1904">
                  <c:v>54.517130000000002</c:v>
                </c:pt>
                <c:pt idx="1905">
                  <c:v>54.543129999999998</c:v>
                </c:pt>
                <c:pt idx="1906">
                  <c:v>54.569130000000001</c:v>
                </c:pt>
                <c:pt idx="1907">
                  <c:v>54.595129999999997</c:v>
                </c:pt>
                <c:pt idx="1908">
                  <c:v>54.621130000000001</c:v>
                </c:pt>
                <c:pt idx="1909">
                  <c:v>54.647129999999997</c:v>
                </c:pt>
                <c:pt idx="1910">
                  <c:v>54.67313</c:v>
                </c:pt>
                <c:pt idx="1911">
                  <c:v>54.699129999999997</c:v>
                </c:pt>
                <c:pt idx="1912">
                  <c:v>54.72513</c:v>
                </c:pt>
                <c:pt idx="1913">
                  <c:v>54.751130000000003</c:v>
                </c:pt>
                <c:pt idx="1914">
                  <c:v>54.77713</c:v>
                </c:pt>
                <c:pt idx="1915">
                  <c:v>54.803130000000003</c:v>
                </c:pt>
                <c:pt idx="1916">
                  <c:v>54.829129999999999</c:v>
                </c:pt>
                <c:pt idx="1917">
                  <c:v>54.855130000000003</c:v>
                </c:pt>
                <c:pt idx="1918">
                  <c:v>54.881129999999999</c:v>
                </c:pt>
                <c:pt idx="1919">
                  <c:v>54.907130000000002</c:v>
                </c:pt>
                <c:pt idx="1920">
                  <c:v>54.933129999999998</c:v>
                </c:pt>
                <c:pt idx="1921">
                  <c:v>54.959130000000002</c:v>
                </c:pt>
                <c:pt idx="1922">
                  <c:v>54.985129999999998</c:v>
                </c:pt>
                <c:pt idx="1923">
                  <c:v>55.011130000000001</c:v>
                </c:pt>
                <c:pt idx="1924">
                  <c:v>55.037129999999998</c:v>
                </c:pt>
                <c:pt idx="1925">
                  <c:v>55.063130000000001</c:v>
                </c:pt>
                <c:pt idx="1926">
                  <c:v>55.089129999999997</c:v>
                </c:pt>
                <c:pt idx="1927">
                  <c:v>55.115130000000001</c:v>
                </c:pt>
                <c:pt idx="1928">
                  <c:v>55.141129999999997</c:v>
                </c:pt>
                <c:pt idx="1929">
                  <c:v>55.16713</c:v>
                </c:pt>
                <c:pt idx="1930">
                  <c:v>55.193129999999996</c:v>
                </c:pt>
                <c:pt idx="1931">
                  <c:v>55.21913</c:v>
                </c:pt>
                <c:pt idx="1932">
                  <c:v>55.245130000000003</c:v>
                </c:pt>
                <c:pt idx="1933">
                  <c:v>55.271129999999999</c:v>
                </c:pt>
                <c:pt idx="1934">
                  <c:v>55.297130000000003</c:v>
                </c:pt>
                <c:pt idx="1935">
                  <c:v>55.323129999999999</c:v>
                </c:pt>
                <c:pt idx="1936">
                  <c:v>55.349130000000002</c:v>
                </c:pt>
                <c:pt idx="1937">
                  <c:v>55.375129999999999</c:v>
                </c:pt>
                <c:pt idx="1938">
                  <c:v>55.401130000000002</c:v>
                </c:pt>
                <c:pt idx="1939">
                  <c:v>55.427129999999998</c:v>
                </c:pt>
                <c:pt idx="1940">
                  <c:v>55.453130000000002</c:v>
                </c:pt>
                <c:pt idx="1941">
                  <c:v>55.479129999999998</c:v>
                </c:pt>
                <c:pt idx="1942">
                  <c:v>55.505130000000001</c:v>
                </c:pt>
                <c:pt idx="1943">
                  <c:v>55.531129999999997</c:v>
                </c:pt>
                <c:pt idx="1944">
                  <c:v>55.557130000000001</c:v>
                </c:pt>
                <c:pt idx="1945">
                  <c:v>55.583129999999997</c:v>
                </c:pt>
                <c:pt idx="1946">
                  <c:v>55.60913</c:v>
                </c:pt>
                <c:pt idx="1947">
                  <c:v>55.635129999999997</c:v>
                </c:pt>
                <c:pt idx="1948">
                  <c:v>55.66113</c:v>
                </c:pt>
                <c:pt idx="1949">
                  <c:v>55.687130000000003</c:v>
                </c:pt>
                <c:pt idx="1950">
                  <c:v>55.71313</c:v>
                </c:pt>
                <c:pt idx="1951">
                  <c:v>55.739130000000003</c:v>
                </c:pt>
                <c:pt idx="1952">
                  <c:v>55.765129999999999</c:v>
                </c:pt>
                <c:pt idx="1953">
                  <c:v>55.791130000000003</c:v>
                </c:pt>
                <c:pt idx="1954">
                  <c:v>55.817129999999999</c:v>
                </c:pt>
                <c:pt idx="1955">
                  <c:v>55.843130000000002</c:v>
                </c:pt>
                <c:pt idx="1956">
                  <c:v>55.869129999999998</c:v>
                </c:pt>
                <c:pt idx="1957">
                  <c:v>55.895130000000002</c:v>
                </c:pt>
                <c:pt idx="1958">
                  <c:v>55.921129999999998</c:v>
                </c:pt>
                <c:pt idx="1959">
                  <c:v>55.947130000000001</c:v>
                </c:pt>
                <c:pt idx="1960">
                  <c:v>55.973129999999998</c:v>
                </c:pt>
                <c:pt idx="1961">
                  <c:v>55.999130000000001</c:v>
                </c:pt>
                <c:pt idx="1962">
                  <c:v>56.025129999999997</c:v>
                </c:pt>
                <c:pt idx="1963">
                  <c:v>56.051130000000001</c:v>
                </c:pt>
                <c:pt idx="1964">
                  <c:v>56.074129999999997</c:v>
                </c:pt>
                <c:pt idx="1965">
                  <c:v>56.093130000000002</c:v>
                </c:pt>
                <c:pt idx="1966">
                  <c:v>56.129130000000004</c:v>
                </c:pt>
                <c:pt idx="1967">
                  <c:v>56.15513</c:v>
                </c:pt>
                <c:pt idx="1968">
                  <c:v>56.181130000000003</c:v>
                </c:pt>
                <c:pt idx="1969">
                  <c:v>56.207129999999999</c:v>
                </c:pt>
                <c:pt idx="1970">
                  <c:v>56.233130000000003</c:v>
                </c:pt>
                <c:pt idx="1971">
                  <c:v>56.259129999999999</c:v>
                </c:pt>
                <c:pt idx="1972">
                  <c:v>56.285130000000002</c:v>
                </c:pt>
                <c:pt idx="1973">
                  <c:v>56.311129999999999</c:v>
                </c:pt>
                <c:pt idx="1974">
                  <c:v>56.337130000000002</c:v>
                </c:pt>
                <c:pt idx="1975">
                  <c:v>56.363129999999998</c:v>
                </c:pt>
                <c:pt idx="1976">
                  <c:v>56.389130000000002</c:v>
                </c:pt>
                <c:pt idx="1977">
                  <c:v>56.415129999999998</c:v>
                </c:pt>
                <c:pt idx="1978">
                  <c:v>56.441130000000001</c:v>
                </c:pt>
                <c:pt idx="1979">
                  <c:v>56.467129999999997</c:v>
                </c:pt>
                <c:pt idx="1980">
                  <c:v>56.493130000000001</c:v>
                </c:pt>
                <c:pt idx="1981">
                  <c:v>56.519129999999997</c:v>
                </c:pt>
                <c:pt idx="1982">
                  <c:v>56.54513</c:v>
                </c:pt>
                <c:pt idx="1983">
                  <c:v>56.571129999999997</c:v>
                </c:pt>
                <c:pt idx="1984">
                  <c:v>56.59713</c:v>
                </c:pt>
                <c:pt idx="1985">
                  <c:v>56.623130000000003</c:v>
                </c:pt>
                <c:pt idx="1986">
                  <c:v>56.64913</c:v>
                </c:pt>
                <c:pt idx="1987">
                  <c:v>56.675130000000003</c:v>
                </c:pt>
                <c:pt idx="1988">
                  <c:v>56.701129999999999</c:v>
                </c:pt>
                <c:pt idx="1989">
                  <c:v>56.727130000000002</c:v>
                </c:pt>
                <c:pt idx="1990">
                  <c:v>56.753129999999999</c:v>
                </c:pt>
                <c:pt idx="1991">
                  <c:v>56.779130000000002</c:v>
                </c:pt>
                <c:pt idx="1992">
                  <c:v>56.805129999999998</c:v>
                </c:pt>
                <c:pt idx="1993">
                  <c:v>56.831130000000002</c:v>
                </c:pt>
                <c:pt idx="1994">
                  <c:v>56.857129999999998</c:v>
                </c:pt>
                <c:pt idx="1995">
                  <c:v>56.883130000000001</c:v>
                </c:pt>
                <c:pt idx="1996">
                  <c:v>56.909129999999998</c:v>
                </c:pt>
                <c:pt idx="1997">
                  <c:v>56.935130000000001</c:v>
                </c:pt>
                <c:pt idx="1998">
                  <c:v>56.961129999999997</c:v>
                </c:pt>
                <c:pt idx="1999">
                  <c:v>56.987130000000001</c:v>
                </c:pt>
                <c:pt idx="2000">
                  <c:v>57.013129999999997</c:v>
                </c:pt>
                <c:pt idx="2001">
                  <c:v>57.03913</c:v>
                </c:pt>
                <c:pt idx="2002">
                  <c:v>57.065130000000003</c:v>
                </c:pt>
                <c:pt idx="2003">
                  <c:v>57.09113</c:v>
                </c:pt>
                <c:pt idx="2004">
                  <c:v>57.117130000000003</c:v>
                </c:pt>
                <c:pt idx="2005">
                  <c:v>57.143129999999999</c:v>
                </c:pt>
                <c:pt idx="2006">
                  <c:v>57.169130000000003</c:v>
                </c:pt>
                <c:pt idx="2007">
                  <c:v>57.195129999999999</c:v>
                </c:pt>
                <c:pt idx="2008">
                  <c:v>57.221130000000002</c:v>
                </c:pt>
                <c:pt idx="2009">
                  <c:v>57.247129999999999</c:v>
                </c:pt>
                <c:pt idx="2010">
                  <c:v>57.273130000000002</c:v>
                </c:pt>
                <c:pt idx="2011">
                  <c:v>57.299129999999998</c:v>
                </c:pt>
                <c:pt idx="2012">
                  <c:v>57.325130000000001</c:v>
                </c:pt>
                <c:pt idx="2013">
                  <c:v>57.351129999999998</c:v>
                </c:pt>
                <c:pt idx="2014">
                  <c:v>57.377130000000001</c:v>
                </c:pt>
                <c:pt idx="2015">
                  <c:v>57.403129999999997</c:v>
                </c:pt>
                <c:pt idx="2016">
                  <c:v>57.429130000000001</c:v>
                </c:pt>
                <c:pt idx="2017">
                  <c:v>57.455129999999997</c:v>
                </c:pt>
                <c:pt idx="2018">
                  <c:v>57.48113</c:v>
                </c:pt>
                <c:pt idx="2019">
                  <c:v>57.507129999999997</c:v>
                </c:pt>
                <c:pt idx="2020">
                  <c:v>57.53313</c:v>
                </c:pt>
                <c:pt idx="2021">
                  <c:v>57.559130000000003</c:v>
                </c:pt>
                <c:pt idx="2022">
                  <c:v>57.585129999999999</c:v>
                </c:pt>
                <c:pt idx="2023">
                  <c:v>57.611130000000003</c:v>
                </c:pt>
                <c:pt idx="2024">
                  <c:v>57.637129999999999</c:v>
                </c:pt>
                <c:pt idx="2025">
                  <c:v>57.663130000000002</c:v>
                </c:pt>
                <c:pt idx="2026">
                  <c:v>57.689129999999999</c:v>
                </c:pt>
                <c:pt idx="2027">
                  <c:v>57.715130000000002</c:v>
                </c:pt>
                <c:pt idx="2028">
                  <c:v>57.741129999999998</c:v>
                </c:pt>
                <c:pt idx="2029">
                  <c:v>57.767130000000002</c:v>
                </c:pt>
                <c:pt idx="2030">
                  <c:v>57.793129999999998</c:v>
                </c:pt>
                <c:pt idx="2031">
                  <c:v>57.819130000000001</c:v>
                </c:pt>
                <c:pt idx="2032">
                  <c:v>57.845129999999997</c:v>
                </c:pt>
                <c:pt idx="2033">
                  <c:v>57.871130000000001</c:v>
                </c:pt>
                <c:pt idx="2034">
                  <c:v>57.897129999999997</c:v>
                </c:pt>
                <c:pt idx="2035">
                  <c:v>57.92313</c:v>
                </c:pt>
                <c:pt idx="2036">
                  <c:v>57.949129999999997</c:v>
                </c:pt>
                <c:pt idx="2037">
                  <c:v>57.97513</c:v>
                </c:pt>
                <c:pt idx="2038">
                  <c:v>58.001130000000003</c:v>
                </c:pt>
                <c:pt idx="2039">
                  <c:v>58.02713</c:v>
                </c:pt>
                <c:pt idx="2040">
                  <c:v>58.053130000000003</c:v>
                </c:pt>
                <c:pt idx="2041">
                  <c:v>58.079129999999999</c:v>
                </c:pt>
                <c:pt idx="2042">
                  <c:v>58.125129999999999</c:v>
                </c:pt>
                <c:pt idx="2043">
                  <c:v>58.127130000000001</c:v>
                </c:pt>
                <c:pt idx="2044">
                  <c:v>58.137129999999999</c:v>
                </c:pt>
                <c:pt idx="2045">
                  <c:v>58.183129999999998</c:v>
                </c:pt>
                <c:pt idx="2046">
                  <c:v>58.209130000000002</c:v>
                </c:pt>
                <c:pt idx="2047">
                  <c:v>58.235129999999998</c:v>
                </c:pt>
                <c:pt idx="2048">
                  <c:v>58.261130000000001</c:v>
                </c:pt>
                <c:pt idx="2049">
                  <c:v>58.287129999999998</c:v>
                </c:pt>
                <c:pt idx="2050">
                  <c:v>58.313130000000001</c:v>
                </c:pt>
                <c:pt idx="2051">
                  <c:v>58.339129999999997</c:v>
                </c:pt>
                <c:pt idx="2052">
                  <c:v>58.365130000000001</c:v>
                </c:pt>
                <c:pt idx="2053">
                  <c:v>58.391129999999997</c:v>
                </c:pt>
                <c:pt idx="2054">
                  <c:v>58.41713</c:v>
                </c:pt>
                <c:pt idx="2055">
                  <c:v>58.443129999999996</c:v>
                </c:pt>
                <c:pt idx="2056">
                  <c:v>58.46913</c:v>
                </c:pt>
                <c:pt idx="2057">
                  <c:v>58.495130000000003</c:v>
                </c:pt>
                <c:pt idx="2058">
                  <c:v>58.521129999999999</c:v>
                </c:pt>
                <c:pt idx="2059">
                  <c:v>58.547130000000003</c:v>
                </c:pt>
                <c:pt idx="2060">
                  <c:v>58.573129999999999</c:v>
                </c:pt>
                <c:pt idx="2061">
                  <c:v>58.599130000000002</c:v>
                </c:pt>
                <c:pt idx="2062">
                  <c:v>58.625129999999999</c:v>
                </c:pt>
                <c:pt idx="2063">
                  <c:v>58.651130000000002</c:v>
                </c:pt>
                <c:pt idx="2064">
                  <c:v>58.677129999999998</c:v>
                </c:pt>
                <c:pt idx="2065">
                  <c:v>58.703130000000002</c:v>
                </c:pt>
                <c:pt idx="2066">
                  <c:v>58.729129999999998</c:v>
                </c:pt>
                <c:pt idx="2067">
                  <c:v>58.755130000000001</c:v>
                </c:pt>
                <c:pt idx="2068">
                  <c:v>58.781129999999997</c:v>
                </c:pt>
                <c:pt idx="2069">
                  <c:v>58.807130000000001</c:v>
                </c:pt>
                <c:pt idx="2070">
                  <c:v>58.833129999999997</c:v>
                </c:pt>
                <c:pt idx="2071">
                  <c:v>58.85913</c:v>
                </c:pt>
                <c:pt idx="2072">
                  <c:v>58.885129999999997</c:v>
                </c:pt>
                <c:pt idx="2073">
                  <c:v>58.91113</c:v>
                </c:pt>
                <c:pt idx="2074">
                  <c:v>58.937130000000003</c:v>
                </c:pt>
                <c:pt idx="2075">
                  <c:v>58.96313</c:v>
                </c:pt>
                <c:pt idx="2076">
                  <c:v>58.989130000000003</c:v>
                </c:pt>
                <c:pt idx="2077">
                  <c:v>59.015129999999999</c:v>
                </c:pt>
                <c:pt idx="2078">
                  <c:v>59.041130000000003</c:v>
                </c:pt>
                <c:pt idx="2079">
                  <c:v>59.067129999999999</c:v>
                </c:pt>
                <c:pt idx="2080">
                  <c:v>59.093130000000002</c:v>
                </c:pt>
                <c:pt idx="2081">
                  <c:v>59.119129999999998</c:v>
                </c:pt>
                <c:pt idx="2082">
                  <c:v>59.145130000000002</c:v>
                </c:pt>
                <c:pt idx="2083">
                  <c:v>59.171129999999998</c:v>
                </c:pt>
                <c:pt idx="2084">
                  <c:v>59.197130000000001</c:v>
                </c:pt>
                <c:pt idx="2085">
                  <c:v>59.223129999999998</c:v>
                </c:pt>
                <c:pt idx="2086">
                  <c:v>59.249130000000001</c:v>
                </c:pt>
                <c:pt idx="2087">
                  <c:v>59.275129999999997</c:v>
                </c:pt>
                <c:pt idx="2088">
                  <c:v>59.301130000000001</c:v>
                </c:pt>
                <c:pt idx="2089">
                  <c:v>59.327129999999997</c:v>
                </c:pt>
                <c:pt idx="2090">
                  <c:v>59.35313</c:v>
                </c:pt>
                <c:pt idx="2091">
                  <c:v>59.379130000000004</c:v>
                </c:pt>
                <c:pt idx="2092">
                  <c:v>59.40513</c:v>
                </c:pt>
                <c:pt idx="2093">
                  <c:v>59.431130000000003</c:v>
                </c:pt>
                <c:pt idx="2094">
                  <c:v>59.457129999999999</c:v>
                </c:pt>
                <c:pt idx="2095">
                  <c:v>59.483130000000003</c:v>
                </c:pt>
                <c:pt idx="2096">
                  <c:v>59.509129999999999</c:v>
                </c:pt>
                <c:pt idx="2097">
                  <c:v>59.535130000000002</c:v>
                </c:pt>
                <c:pt idx="2098">
                  <c:v>59.561129999999999</c:v>
                </c:pt>
                <c:pt idx="2099">
                  <c:v>59.587130000000002</c:v>
                </c:pt>
                <c:pt idx="2100">
                  <c:v>59.613129999999998</c:v>
                </c:pt>
                <c:pt idx="2101">
                  <c:v>59.639130000000002</c:v>
                </c:pt>
                <c:pt idx="2102">
                  <c:v>59.665129999999998</c:v>
                </c:pt>
                <c:pt idx="2103">
                  <c:v>59.691130000000001</c:v>
                </c:pt>
                <c:pt idx="2104">
                  <c:v>59.717129999999997</c:v>
                </c:pt>
                <c:pt idx="2105">
                  <c:v>59.743130000000001</c:v>
                </c:pt>
                <c:pt idx="2106">
                  <c:v>59.769129999999997</c:v>
                </c:pt>
                <c:pt idx="2107">
                  <c:v>59.79513</c:v>
                </c:pt>
                <c:pt idx="2108">
                  <c:v>59.821129999999997</c:v>
                </c:pt>
                <c:pt idx="2109">
                  <c:v>59.84713</c:v>
                </c:pt>
                <c:pt idx="2110">
                  <c:v>59.873130000000003</c:v>
                </c:pt>
                <c:pt idx="2111">
                  <c:v>59.89913</c:v>
                </c:pt>
                <c:pt idx="2112">
                  <c:v>59.925130000000003</c:v>
                </c:pt>
                <c:pt idx="2113">
                  <c:v>59.951129999999999</c:v>
                </c:pt>
                <c:pt idx="2114">
                  <c:v>59.977130000000002</c:v>
                </c:pt>
                <c:pt idx="2115">
                  <c:v>60.003129999999999</c:v>
                </c:pt>
                <c:pt idx="2116">
                  <c:v>60.029130000000002</c:v>
                </c:pt>
                <c:pt idx="2117">
                  <c:v>60.055129999999998</c:v>
                </c:pt>
                <c:pt idx="2118">
                  <c:v>60.081130000000002</c:v>
                </c:pt>
                <c:pt idx="2119">
                  <c:v>60.107129999999998</c:v>
                </c:pt>
                <c:pt idx="2120">
                  <c:v>60.133130000000001</c:v>
                </c:pt>
                <c:pt idx="2121">
                  <c:v>60.159129999999998</c:v>
                </c:pt>
                <c:pt idx="2122">
                  <c:v>60.185130000000001</c:v>
                </c:pt>
                <c:pt idx="2123">
                  <c:v>60.211129999999997</c:v>
                </c:pt>
                <c:pt idx="2124">
                  <c:v>60.237130000000001</c:v>
                </c:pt>
                <c:pt idx="2125">
                  <c:v>60.263129999999997</c:v>
                </c:pt>
                <c:pt idx="2126">
                  <c:v>60.28913</c:v>
                </c:pt>
                <c:pt idx="2127">
                  <c:v>60.315130000000003</c:v>
                </c:pt>
                <c:pt idx="2128">
                  <c:v>60.34113</c:v>
                </c:pt>
                <c:pt idx="2129">
                  <c:v>60.367130000000003</c:v>
                </c:pt>
                <c:pt idx="2130">
                  <c:v>60.393129999999999</c:v>
                </c:pt>
                <c:pt idx="2131">
                  <c:v>60.419130000000003</c:v>
                </c:pt>
                <c:pt idx="2132">
                  <c:v>60.445129999999999</c:v>
                </c:pt>
                <c:pt idx="2133">
                  <c:v>60.471130000000002</c:v>
                </c:pt>
                <c:pt idx="2134">
                  <c:v>60.497129999999999</c:v>
                </c:pt>
                <c:pt idx="2135">
                  <c:v>60.523130000000002</c:v>
                </c:pt>
                <c:pt idx="2136">
                  <c:v>60.549129999999998</c:v>
                </c:pt>
                <c:pt idx="2137">
                  <c:v>60.575130000000001</c:v>
                </c:pt>
                <c:pt idx="2138">
                  <c:v>60.601129999999998</c:v>
                </c:pt>
                <c:pt idx="2139">
                  <c:v>60.627130000000001</c:v>
                </c:pt>
                <c:pt idx="2140">
                  <c:v>60.653129999999997</c:v>
                </c:pt>
                <c:pt idx="2141">
                  <c:v>60.679130000000001</c:v>
                </c:pt>
                <c:pt idx="2142">
                  <c:v>60.705129999999997</c:v>
                </c:pt>
                <c:pt idx="2143">
                  <c:v>60.73113</c:v>
                </c:pt>
                <c:pt idx="2144">
                  <c:v>60.757129999999997</c:v>
                </c:pt>
                <c:pt idx="2145">
                  <c:v>60.78313</c:v>
                </c:pt>
                <c:pt idx="2146">
                  <c:v>60.809130000000003</c:v>
                </c:pt>
                <c:pt idx="2147">
                  <c:v>60.835129999999999</c:v>
                </c:pt>
                <c:pt idx="2148">
                  <c:v>60.861130000000003</c:v>
                </c:pt>
                <c:pt idx="2149">
                  <c:v>60.887129999999999</c:v>
                </c:pt>
                <c:pt idx="2150">
                  <c:v>60.913130000000002</c:v>
                </c:pt>
                <c:pt idx="2151">
                  <c:v>60.939129999999999</c:v>
                </c:pt>
                <c:pt idx="2152">
                  <c:v>60.965130000000002</c:v>
                </c:pt>
                <c:pt idx="2153">
                  <c:v>60.991129999999998</c:v>
                </c:pt>
                <c:pt idx="2154">
                  <c:v>61.017130000000002</c:v>
                </c:pt>
                <c:pt idx="2155">
                  <c:v>61.043129999999998</c:v>
                </c:pt>
                <c:pt idx="2156">
                  <c:v>61.069130000000001</c:v>
                </c:pt>
                <c:pt idx="2157">
                  <c:v>61.095129999999997</c:v>
                </c:pt>
                <c:pt idx="2158">
                  <c:v>61.121130000000001</c:v>
                </c:pt>
                <c:pt idx="2159">
                  <c:v>61.147129999999997</c:v>
                </c:pt>
                <c:pt idx="2160">
                  <c:v>61.17313</c:v>
                </c:pt>
                <c:pt idx="2161">
                  <c:v>61.199129999999997</c:v>
                </c:pt>
                <c:pt idx="2162">
                  <c:v>61.22513</c:v>
                </c:pt>
                <c:pt idx="2163">
                  <c:v>61.251130000000003</c:v>
                </c:pt>
                <c:pt idx="2164">
                  <c:v>61.27713</c:v>
                </c:pt>
                <c:pt idx="2165">
                  <c:v>61.303130000000003</c:v>
                </c:pt>
                <c:pt idx="2166">
                  <c:v>61.329129999999999</c:v>
                </c:pt>
                <c:pt idx="2167">
                  <c:v>61.355130000000003</c:v>
                </c:pt>
                <c:pt idx="2168">
                  <c:v>61.381129999999999</c:v>
                </c:pt>
                <c:pt idx="2169">
                  <c:v>61.407130000000002</c:v>
                </c:pt>
                <c:pt idx="2170">
                  <c:v>61.433129999999998</c:v>
                </c:pt>
                <c:pt idx="2171">
                  <c:v>61.459130000000002</c:v>
                </c:pt>
                <c:pt idx="2172">
                  <c:v>61.485129999999998</c:v>
                </c:pt>
                <c:pt idx="2173">
                  <c:v>61.511130000000001</c:v>
                </c:pt>
                <c:pt idx="2174">
                  <c:v>61.537129999999998</c:v>
                </c:pt>
                <c:pt idx="2175">
                  <c:v>61.563130000000001</c:v>
                </c:pt>
                <c:pt idx="2176">
                  <c:v>61.589129999999997</c:v>
                </c:pt>
                <c:pt idx="2177">
                  <c:v>61.615130000000001</c:v>
                </c:pt>
                <c:pt idx="2178">
                  <c:v>61.641129999999997</c:v>
                </c:pt>
                <c:pt idx="2179">
                  <c:v>61.66713</c:v>
                </c:pt>
                <c:pt idx="2180">
                  <c:v>61.693129999999996</c:v>
                </c:pt>
                <c:pt idx="2181">
                  <c:v>61.71913</c:v>
                </c:pt>
                <c:pt idx="2182">
                  <c:v>61.745130000000003</c:v>
                </c:pt>
                <c:pt idx="2183">
                  <c:v>61.771129999999999</c:v>
                </c:pt>
                <c:pt idx="2184">
                  <c:v>61.797130000000003</c:v>
                </c:pt>
                <c:pt idx="2185">
                  <c:v>61.823129999999999</c:v>
                </c:pt>
                <c:pt idx="2186">
                  <c:v>61.849130000000002</c:v>
                </c:pt>
                <c:pt idx="2187">
                  <c:v>61.875129999999999</c:v>
                </c:pt>
                <c:pt idx="2188">
                  <c:v>61.901130000000002</c:v>
                </c:pt>
                <c:pt idx="2189">
                  <c:v>61.927129999999998</c:v>
                </c:pt>
                <c:pt idx="2190">
                  <c:v>61.953130000000002</c:v>
                </c:pt>
                <c:pt idx="2191">
                  <c:v>61.979129999999998</c:v>
                </c:pt>
                <c:pt idx="2192">
                  <c:v>62.005130000000001</c:v>
                </c:pt>
                <c:pt idx="2193">
                  <c:v>62.031129999999997</c:v>
                </c:pt>
                <c:pt idx="2194">
                  <c:v>62.057130000000001</c:v>
                </c:pt>
                <c:pt idx="2195">
                  <c:v>62.083129999999997</c:v>
                </c:pt>
                <c:pt idx="2196">
                  <c:v>62.10913</c:v>
                </c:pt>
                <c:pt idx="2197">
                  <c:v>62.135129999999997</c:v>
                </c:pt>
                <c:pt idx="2198">
                  <c:v>62.16113</c:v>
                </c:pt>
                <c:pt idx="2199">
                  <c:v>62.187130000000003</c:v>
                </c:pt>
                <c:pt idx="2200">
                  <c:v>62.21313</c:v>
                </c:pt>
                <c:pt idx="2201">
                  <c:v>62.239130000000003</c:v>
                </c:pt>
                <c:pt idx="2202">
                  <c:v>62.265129999999999</c:v>
                </c:pt>
                <c:pt idx="2203">
                  <c:v>62.291130000000003</c:v>
                </c:pt>
                <c:pt idx="2204">
                  <c:v>62.317129999999999</c:v>
                </c:pt>
                <c:pt idx="2205">
                  <c:v>62.343130000000002</c:v>
                </c:pt>
                <c:pt idx="2206">
                  <c:v>62.369129999999998</c:v>
                </c:pt>
                <c:pt idx="2207">
                  <c:v>62.395130000000002</c:v>
                </c:pt>
                <c:pt idx="2208">
                  <c:v>62.421129999999998</c:v>
                </c:pt>
                <c:pt idx="2209">
                  <c:v>62.447130000000001</c:v>
                </c:pt>
                <c:pt idx="2210">
                  <c:v>62.473129999999998</c:v>
                </c:pt>
                <c:pt idx="2211">
                  <c:v>62.499130000000001</c:v>
                </c:pt>
                <c:pt idx="2212">
                  <c:v>62.525129999999997</c:v>
                </c:pt>
                <c:pt idx="2213">
                  <c:v>62.551130000000001</c:v>
                </c:pt>
                <c:pt idx="2214">
                  <c:v>62.577129999999997</c:v>
                </c:pt>
                <c:pt idx="2215">
                  <c:v>62.60313</c:v>
                </c:pt>
                <c:pt idx="2216">
                  <c:v>62.629130000000004</c:v>
                </c:pt>
                <c:pt idx="2217">
                  <c:v>62.65513</c:v>
                </c:pt>
                <c:pt idx="2218">
                  <c:v>62.681130000000003</c:v>
                </c:pt>
                <c:pt idx="2219">
                  <c:v>62.707129999999999</c:v>
                </c:pt>
                <c:pt idx="2220">
                  <c:v>62.733130000000003</c:v>
                </c:pt>
                <c:pt idx="2221">
                  <c:v>62.759129999999999</c:v>
                </c:pt>
                <c:pt idx="2222">
                  <c:v>62.785130000000002</c:v>
                </c:pt>
                <c:pt idx="2223">
                  <c:v>62.811129999999999</c:v>
                </c:pt>
                <c:pt idx="2224">
                  <c:v>62.837130000000002</c:v>
                </c:pt>
                <c:pt idx="2225">
                  <c:v>62.863129999999998</c:v>
                </c:pt>
                <c:pt idx="2226">
                  <c:v>62.889130000000002</c:v>
                </c:pt>
                <c:pt idx="2227">
                  <c:v>62.915129999999998</c:v>
                </c:pt>
                <c:pt idx="2228">
                  <c:v>62.941130000000001</c:v>
                </c:pt>
                <c:pt idx="2229">
                  <c:v>62.967129999999997</c:v>
                </c:pt>
                <c:pt idx="2230">
                  <c:v>62.993130000000001</c:v>
                </c:pt>
                <c:pt idx="2231">
                  <c:v>63.003129999999999</c:v>
                </c:pt>
                <c:pt idx="2232">
                  <c:v>63.005130000000001</c:v>
                </c:pt>
                <c:pt idx="2233">
                  <c:v>63.071129999999997</c:v>
                </c:pt>
                <c:pt idx="2234">
                  <c:v>63.09713</c:v>
                </c:pt>
                <c:pt idx="2235">
                  <c:v>63.123130000000003</c:v>
                </c:pt>
                <c:pt idx="2236">
                  <c:v>63.14913</c:v>
                </c:pt>
                <c:pt idx="2237">
                  <c:v>63.175130000000003</c:v>
                </c:pt>
                <c:pt idx="2238">
                  <c:v>63.201129999999999</c:v>
                </c:pt>
                <c:pt idx="2239">
                  <c:v>63.227130000000002</c:v>
                </c:pt>
                <c:pt idx="2240">
                  <c:v>63.253129999999999</c:v>
                </c:pt>
                <c:pt idx="2241">
                  <c:v>63.279130000000002</c:v>
                </c:pt>
                <c:pt idx="2242">
                  <c:v>63.305129999999998</c:v>
                </c:pt>
                <c:pt idx="2243">
                  <c:v>63.331130000000002</c:v>
                </c:pt>
                <c:pt idx="2244">
                  <c:v>63.357129999999998</c:v>
                </c:pt>
                <c:pt idx="2245">
                  <c:v>63.383130000000001</c:v>
                </c:pt>
                <c:pt idx="2246">
                  <c:v>63.409129999999998</c:v>
                </c:pt>
                <c:pt idx="2247">
                  <c:v>63.435130000000001</c:v>
                </c:pt>
                <c:pt idx="2248">
                  <c:v>63.461129999999997</c:v>
                </c:pt>
                <c:pt idx="2249">
                  <c:v>63.487130000000001</c:v>
                </c:pt>
                <c:pt idx="2250">
                  <c:v>63.513129999999997</c:v>
                </c:pt>
                <c:pt idx="2251">
                  <c:v>63.53913</c:v>
                </c:pt>
                <c:pt idx="2252">
                  <c:v>63.565130000000003</c:v>
                </c:pt>
                <c:pt idx="2253">
                  <c:v>63.59113</c:v>
                </c:pt>
                <c:pt idx="2254">
                  <c:v>63.617130000000003</c:v>
                </c:pt>
                <c:pt idx="2255">
                  <c:v>63.643129999999999</c:v>
                </c:pt>
                <c:pt idx="2256">
                  <c:v>63.669130000000003</c:v>
                </c:pt>
                <c:pt idx="2257">
                  <c:v>63.695129999999999</c:v>
                </c:pt>
                <c:pt idx="2258">
                  <c:v>63.721130000000002</c:v>
                </c:pt>
                <c:pt idx="2259">
                  <c:v>63.747129999999999</c:v>
                </c:pt>
                <c:pt idx="2260">
                  <c:v>63.773130000000002</c:v>
                </c:pt>
                <c:pt idx="2261">
                  <c:v>63.799129999999998</c:v>
                </c:pt>
                <c:pt idx="2262">
                  <c:v>63.825130000000001</c:v>
                </c:pt>
                <c:pt idx="2263">
                  <c:v>63.851129999999998</c:v>
                </c:pt>
                <c:pt idx="2264">
                  <c:v>63.877130000000001</c:v>
                </c:pt>
                <c:pt idx="2265">
                  <c:v>63.903129999999997</c:v>
                </c:pt>
                <c:pt idx="2266">
                  <c:v>63.929130000000001</c:v>
                </c:pt>
                <c:pt idx="2267">
                  <c:v>63.955129999999997</c:v>
                </c:pt>
                <c:pt idx="2268">
                  <c:v>63.98113</c:v>
                </c:pt>
                <c:pt idx="2269">
                  <c:v>64.007130000000004</c:v>
                </c:pt>
                <c:pt idx="2270">
                  <c:v>64.03313</c:v>
                </c:pt>
                <c:pt idx="2271">
                  <c:v>64.059129999999996</c:v>
                </c:pt>
                <c:pt idx="2272">
                  <c:v>64.085130000000007</c:v>
                </c:pt>
                <c:pt idx="2273">
                  <c:v>64.111130000000003</c:v>
                </c:pt>
                <c:pt idx="2274">
                  <c:v>64.137129999999999</c:v>
                </c:pt>
                <c:pt idx="2275">
                  <c:v>64.163129999999995</c:v>
                </c:pt>
                <c:pt idx="2276">
                  <c:v>64.189130000000006</c:v>
                </c:pt>
                <c:pt idx="2277">
                  <c:v>64.215130000000002</c:v>
                </c:pt>
                <c:pt idx="2278">
                  <c:v>64.241129999999998</c:v>
                </c:pt>
                <c:pt idx="2279">
                  <c:v>64.267129999999995</c:v>
                </c:pt>
                <c:pt idx="2280">
                  <c:v>64.293130000000005</c:v>
                </c:pt>
                <c:pt idx="2281">
                  <c:v>64.319130000000001</c:v>
                </c:pt>
                <c:pt idx="2282">
                  <c:v>64.345129999999997</c:v>
                </c:pt>
                <c:pt idx="2283">
                  <c:v>64.371129999999994</c:v>
                </c:pt>
                <c:pt idx="2284">
                  <c:v>64.397130000000004</c:v>
                </c:pt>
                <c:pt idx="2285">
                  <c:v>64.42313</c:v>
                </c:pt>
                <c:pt idx="2286">
                  <c:v>64.449129999999997</c:v>
                </c:pt>
                <c:pt idx="2287">
                  <c:v>64.475129999999993</c:v>
                </c:pt>
                <c:pt idx="2288">
                  <c:v>64.501130000000003</c:v>
                </c:pt>
                <c:pt idx="2289">
                  <c:v>64.52713</c:v>
                </c:pt>
                <c:pt idx="2290">
                  <c:v>64.553129999999996</c:v>
                </c:pt>
                <c:pt idx="2291">
                  <c:v>64.579130000000006</c:v>
                </c:pt>
                <c:pt idx="2292">
                  <c:v>64.605130000000003</c:v>
                </c:pt>
                <c:pt idx="2293">
                  <c:v>64.631129999999999</c:v>
                </c:pt>
                <c:pt idx="2294">
                  <c:v>64.657129999999995</c:v>
                </c:pt>
                <c:pt idx="2295">
                  <c:v>64.683130000000006</c:v>
                </c:pt>
                <c:pt idx="2296">
                  <c:v>64.709130000000002</c:v>
                </c:pt>
                <c:pt idx="2297">
                  <c:v>64.735129999999998</c:v>
                </c:pt>
                <c:pt idx="2298">
                  <c:v>64.761129999999994</c:v>
                </c:pt>
                <c:pt idx="2299">
                  <c:v>64.787130000000005</c:v>
                </c:pt>
                <c:pt idx="2300">
                  <c:v>64.813130000000001</c:v>
                </c:pt>
                <c:pt idx="2301">
                  <c:v>64.839129999999997</c:v>
                </c:pt>
                <c:pt idx="2302">
                  <c:v>64.865129999999994</c:v>
                </c:pt>
                <c:pt idx="2303">
                  <c:v>64.891130000000004</c:v>
                </c:pt>
                <c:pt idx="2304">
                  <c:v>64.91713</c:v>
                </c:pt>
                <c:pt idx="2305">
                  <c:v>64.943129999999996</c:v>
                </c:pt>
                <c:pt idx="2306">
                  <c:v>64.969130000000007</c:v>
                </c:pt>
                <c:pt idx="2307">
                  <c:v>64.995130000000003</c:v>
                </c:pt>
                <c:pt idx="2308">
                  <c:v>65.021129999999999</c:v>
                </c:pt>
                <c:pt idx="2309">
                  <c:v>65.047129999999996</c:v>
                </c:pt>
                <c:pt idx="2310">
                  <c:v>65.073130000000006</c:v>
                </c:pt>
                <c:pt idx="2311">
                  <c:v>65.099130000000002</c:v>
                </c:pt>
                <c:pt idx="2312">
                  <c:v>65.125129999999999</c:v>
                </c:pt>
                <c:pt idx="2313">
                  <c:v>65.151129999999995</c:v>
                </c:pt>
                <c:pt idx="2314">
                  <c:v>65.177130000000005</c:v>
                </c:pt>
                <c:pt idx="2315">
                  <c:v>65.203130000000002</c:v>
                </c:pt>
                <c:pt idx="2316">
                  <c:v>65.229129999999998</c:v>
                </c:pt>
                <c:pt idx="2317">
                  <c:v>65.255129999999994</c:v>
                </c:pt>
                <c:pt idx="2318">
                  <c:v>65.281130000000005</c:v>
                </c:pt>
                <c:pt idx="2319">
                  <c:v>65.307130000000001</c:v>
                </c:pt>
                <c:pt idx="2320">
                  <c:v>65.333129999999997</c:v>
                </c:pt>
                <c:pt idx="2321">
                  <c:v>65.359129999999993</c:v>
                </c:pt>
                <c:pt idx="2322">
                  <c:v>65.385130000000004</c:v>
                </c:pt>
                <c:pt idx="2323">
                  <c:v>65.41113</c:v>
                </c:pt>
                <c:pt idx="2324">
                  <c:v>65.437129999999996</c:v>
                </c:pt>
                <c:pt idx="2325">
                  <c:v>65.463130000000007</c:v>
                </c:pt>
                <c:pt idx="2326">
                  <c:v>65.489130000000003</c:v>
                </c:pt>
                <c:pt idx="2327">
                  <c:v>65.515129999999999</c:v>
                </c:pt>
                <c:pt idx="2328">
                  <c:v>65.541129999999995</c:v>
                </c:pt>
                <c:pt idx="2329">
                  <c:v>65.567130000000006</c:v>
                </c:pt>
                <c:pt idx="2330">
                  <c:v>65.593130000000002</c:v>
                </c:pt>
                <c:pt idx="2331">
                  <c:v>65.619129999999998</c:v>
                </c:pt>
                <c:pt idx="2332">
                  <c:v>65.645129999999995</c:v>
                </c:pt>
                <c:pt idx="2333">
                  <c:v>65.671130000000005</c:v>
                </c:pt>
                <c:pt idx="2334">
                  <c:v>65.697130000000001</c:v>
                </c:pt>
                <c:pt idx="2335">
                  <c:v>65.723129999999998</c:v>
                </c:pt>
                <c:pt idx="2336">
                  <c:v>65.749129999999994</c:v>
                </c:pt>
                <c:pt idx="2337">
                  <c:v>65.775130000000004</c:v>
                </c:pt>
                <c:pt idx="2338">
                  <c:v>65.801130000000001</c:v>
                </c:pt>
                <c:pt idx="2339">
                  <c:v>65.827129999999997</c:v>
                </c:pt>
                <c:pt idx="2340">
                  <c:v>65.853129999999993</c:v>
                </c:pt>
                <c:pt idx="2341">
                  <c:v>65.879130000000004</c:v>
                </c:pt>
                <c:pt idx="2342">
                  <c:v>65.90513</c:v>
                </c:pt>
                <c:pt idx="2343">
                  <c:v>65.931129999999996</c:v>
                </c:pt>
                <c:pt idx="2344">
                  <c:v>65.957130000000006</c:v>
                </c:pt>
                <c:pt idx="2345">
                  <c:v>65.983130000000003</c:v>
                </c:pt>
                <c:pt idx="2346">
                  <c:v>66.009129999999999</c:v>
                </c:pt>
                <c:pt idx="2347">
                  <c:v>66.035129999999995</c:v>
                </c:pt>
                <c:pt idx="2348">
                  <c:v>66.061130000000006</c:v>
                </c:pt>
                <c:pt idx="2349">
                  <c:v>66.117130000000003</c:v>
                </c:pt>
                <c:pt idx="2350">
                  <c:v>66.118129999999994</c:v>
                </c:pt>
                <c:pt idx="2351">
                  <c:v>66.119129999999998</c:v>
                </c:pt>
                <c:pt idx="2352">
                  <c:v>66.165130000000005</c:v>
                </c:pt>
                <c:pt idx="2353">
                  <c:v>66.191130000000001</c:v>
                </c:pt>
                <c:pt idx="2354">
                  <c:v>66.217129999999997</c:v>
                </c:pt>
                <c:pt idx="2355">
                  <c:v>66.243129999999994</c:v>
                </c:pt>
                <c:pt idx="2356">
                  <c:v>66.269130000000004</c:v>
                </c:pt>
                <c:pt idx="2357">
                  <c:v>66.29513</c:v>
                </c:pt>
                <c:pt idx="2358">
                  <c:v>66.321129999999997</c:v>
                </c:pt>
                <c:pt idx="2359">
                  <c:v>66.347130000000007</c:v>
                </c:pt>
                <c:pt idx="2360">
                  <c:v>66.373130000000003</c:v>
                </c:pt>
                <c:pt idx="2361">
                  <c:v>66.39913</c:v>
                </c:pt>
                <c:pt idx="2362">
                  <c:v>66.425129999999996</c:v>
                </c:pt>
                <c:pt idx="2363">
                  <c:v>66.451130000000006</c:v>
                </c:pt>
                <c:pt idx="2364">
                  <c:v>66.477130000000002</c:v>
                </c:pt>
                <c:pt idx="2365">
                  <c:v>66.503129999999999</c:v>
                </c:pt>
                <c:pt idx="2366">
                  <c:v>66.529129999999995</c:v>
                </c:pt>
                <c:pt idx="2367">
                  <c:v>66.555130000000005</c:v>
                </c:pt>
                <c:pt idx="2368">
                  <c:v>66.581130000000002</c:v>
                </c:pt>
                <c:pt idx="2369">
                  <c:v>66.607129999999998</c:v>
                </c:pt>
                <c:pt idx="2370">
                  <c:v>66.633129999999994</c:v>
                </c:pt>
                <c:pt idx="2371">
                  <c:v>66.659130000000005</c:v>
                </c:pt>
                <c:pt idx="2372">
                  <c:v>66.685130000000001</c:v>
                </c:pt>
                <c:pt idx="2373">
                  <c:v>66.711129999999997</c:v>
                </c:pt>
                <c:pt idx="2374">
                  <c:v>66.737129999999993</c:v>
                </c:pt>
                <c:pt idx="2375">
                  <c:v>66.763130000000004</c:v>
                </c:pt>
                <c:pt idx="2376">
                  <c:v>66.78913</c:v>
                </c:pt>
                <c:pt idx="2377">
                  <c:v>66.815129999999996</c:v>
                </c:pt>
                <c:pt idx="2378">
                  <c:v>66.841130000000007</c:v>
                </c:pt>
                <c:pt idx="2379">
                  <c:v>66.867130000000003</c:v>
                </c:pt>
                <c:pt idx="2380">
                  <c:v>66.893129999999999</c:v>
                </c:pt>
                <c:pt idx="2381">
                  <c:v>66.919129999999996</c:v>
                </c:pt>
                <c:pt idx="2382">
                  <c:v>66.945130000000006</c:v>
                </c:pt>
                <c:pt idx="2383">
                  <c:v>66.971130000000002</c:v>
                </c:pt>
                <c:pt idx="2384">
                  <c:v>66.997129999999999</c:v>
                </c:pt>
                <c:pt idx="2385">
                  <c:v>67.023129999999995</c:v>
                </c:pt>
                <c:pt idx="2386">
                  <c:v>67.049130000000005</c:v>
                </c:pt>
                <c:pt idx="2387">
                  <c:v>67.075130000000001</c:v>
                </c:pt>
                <c:pt idx="2388">
                  <c:v>67.101129999999998</c:v>
                </c:pt>
                <c:pt idx="2389">
                  <c:v>67.127129999999994</c:v>
                </c:pt>
                <c:pt idx="2390">
                  <c:v>67.153130000000004</c:v>
                </c:pt>
                <c:pt idx="2391">
                  <c:v>67.179130000000001</c:v>
                </c:pt>
                <c:pt idx="2392">
                  <c:v>67.205129999999997</c:v>
                </c:pt>
                <c:pt idx="2393">
                  <c:v>67.231129999999993</c:v>
                </c:pt>
                <c:pt idx="2394">
                  <c:v>67.257130000000004</c:v>
                </c:pt>
                <c:pt idx="2395">
                  <c:v>67.28313</c:v>
                </c:pt>
                <c:pt idx="2396">
                  <c:v>67.309129999999996</c:v>
                </c:pt>
                <c:pt idx="2397">
                  <c:v>67.335130000000007</c:v>
                </c:pt>
                <c:pt idx="2398">
                  <c:v>67.361130000000003</c:v>
                </c:pt>
                <c:pt idx="2399">
                  <c:v>67.387129999999999</c:v>
                </c:pt>
                <c:pt idx="2400">
                  <c:v>67.413129999999995</c:v>
                </c:pt>
                <c:pt idx="2401">
                  <c:v>67.439130000000006</c:v>
                </c:pt>
                <c:pt idx="2402">
                  <c:v>67.465130000000002</c:v>
                </c:pt>
                <c:pt idx="2403">
                  <c:v>67.491129999999998</c:v>
                </c:pt>
                <c:pt idx="2404">
                  <c:v>67.517129999999995</c:v>
                </c:pt>
                <c:pt idx="2405">
                  <c:v>67.543130000000005</c:v>
                </c:pt>
                <c:pt idx="2406">
                  <c:v>67.569130000000001</c:v>
                </c:pt>
                <c:pt idx="2407">
                  <c:v>67.595129999999997</c:v>
                </c:pt>
                <c:pt idx="2408">
                  <c:v>67.621129999999994</c:v>
                </c:pt>
                <c:pt idx="2409">
                  <c:v>67.657129999999995</c:v>
                </c:pt>
                <c:pt idx="2410">
                  <c:v>67.666313000000002</c:v>
                </c:pt>
                <c:pt idx="2411">
                  <c:v>67.679130000000001</c:v>
                </c:pt>
                <c:pt idx="2412">
                  <c:v>67.725129999999993</c:v>
                </c:pt>
                <c:pt idx="2413">
                  <c:v>67.751130000000003</c:v>
                </c:pt>
                <c:pt idx="2414">
                  <c:v>67.77713</c:v>
                </c:pt>
                <c:pt idx="2415">
                  <c:v>67.803129999999996</c:v>
                </c:pt>
                <c:pt idx="2416">
                  <c:v>67.829130000000006</c:v>
                </c:pt>
                <c:pt idx="2417">
                  <c:v>67.855130000000003</c:v>
                </c:pt>
                <c:pt idx="2418">
                  <c:v>67.881129999999999</c:v>
                </c:pt>
                <c:pt idx="2419">
                  <c:v>67.907129999999995</c:v>
                </c:pt>
                <c:pt idx="2420">
                  <c:v>67.933130000000006</c:v>
                </c:pt>
                <c:pt idx="2421">
                  <c:v>67.959130000000002</c:v>
                </c:pt>
                <c:pt idx="2422">
                  <c:v>67.985129999999998</c:v>
                </c:pt>
                <c:pt idx="2423">
                  <c:v>68.011129999999994</c:v>
                </c:pt>
                <c:pt idx="2424">
                  <c:v>68.037130000000005</c:v>
                </c:pt>
                <c:pt idx="2425">
                  <c:v>68.063130000000001</c:v>
                </c:pt>
                <c:pt idx="2426">
                  <c:v>68.089129999999997</c:v>
                </c:pt>
                <c:pt idx="2427">
                  <c:v>68.115129999999994</c:v>
                </c:pt>
                <c:pt idx="2428">
                  <c:v>68.141130000000004</c:v>
                </c:pt>
                <c:pt idx="2429">
                  <c:v>68.16713</c:v>
                </c:pt>
                <c:pt idx="2430">
                  <c:v>68.193129999999996</c:v>
                </c:pt>
                <c:pt idx="2431">
                  <c:v>68.219130000000007</c:v>
                </c:pt>
                <c:pt idx="2432">
                  <c:v>68.245130000000003</c:v>
                </c:pt>
                <c:pt idx="2433">
                  <c:v>68.271129999999999</c:v>
                </c:pt>
                <c:pt idx="2434">
                  <c:v>68.297129999999996</c:v>
                </c:pt>
                <c:pt idx="2435">
                  <c:v>68.323130000000006</c:v>
                </c:pt>
                <c:pt idx="2436">
                  <c:v>68.349130000000002</c:v>
                </c:pt>
                <c:pt idx="2437">
                  <c:v>68.375129999999999</c:v>
                </c:pt>
                <c:pt idx="2438">
                  <c:v>68.401129999999995</c:v>
                </c:pt>
                <c:pt idx="2439">
                  <c:v>68.427130000000005</c:v>
                </c:pt>
                <c:pt idx="2440">
                  <c:v>68.453130000000002</c:v>
                </c:pt>
                <c:pt idx="2441">
                  <c:v>68.479129999999998</c:v>
                </c:pt>
                <c:pt idx="2442">
                  <c:v>68.505129999999994</c:v>
                </c:pt>
                <c:pt idx="2443">
                  <c:v>68.549113000000006</c:v>
                </c:pt>
                <c:pt idx="2444">
                  <c:v>68.550129999999996</c:v>
                </c:pt>
                <c:pt idx="2445">
                  <c:v>68.553129999999996</c:v>
                </c:pt>
                <c:pt idx="2446">
                  <c:v>68.609129999999993</c:v>
                </c:pt>
                <c:pt idx="2447">
                  <c:v>68.635130000000004</c:v>
                </c:pt>
                <c:pt idx="2448">
                  <c:v>68.66113</c:v>
                </c:pt>
                <c:pt idx="2449">
                  <c:v>68.687129999999996</c:v>
                </c:pt>
                <c:pt idx="2450">
                  <c:v>68.713130000000007</c:v>
                </c:pt>
                <c:pt idx="2451">
                  <c:v>68.739130000000003</c:v>
                </c:pt>
                <c:pt idx="2452">
                  <c:v>68.765129999999999</c:v>
                </c:pt>
                <c:pt idx="2453">
                  <c:v>68.791129999999995</c:v>
                </c:pt>
                <c:pt idx="2454">
                  <c:v>68.817130000000006</c:v>
                </c:pt>
                <c:pt idx="2455">
                  <c:v>68.843130000000002</c:v>
                </c:pt>
                <c:pt idx="2456">
                  <c:v>68.869129999999998</c:v>
                </c:pt>
                <c:pt idx="2457">
                  <c:v>68.895129999999995</c:v>
                </c:pt>
                <c:pt idx="2458">
                  <c:v>68.921130000000005</c:v>
                </c:pt>
                <c:pt idx="2459">
                  <c:v>68.947130000000001</c:v>
                </c:pt>
                <c:pt idx="2460">
                  <c:v>68.973129999999998</c:v>
                </c:pt>
                <c:pt idx="2461">
                  <c:v>68.999129999999994</c:v>
                </c:pt>
                <c:pt idx="2462">
                  <c:v>69.025130000000004</c:v>
                </c:pt>
                <c:pt idx="2463">
                  <c:v>69.051130000000001</c:v>
                </c:pt>
                <c:pt idx="2464">
                  <c:v>69.077129999999997</c:v>
                </c:pt>
                <c:pt idx="2465">
                  <c:v>69.103129999999993</c:v>
                </c:pt>
                <c:pt idx="2466">
                  <c:v>69.129130000000004</c:v>
                </c:pt>
                <c:pt idx="2467">
                  <c:v>69.15513</c:v>
                </c:pt>
                <c:pt idx="2468">
                  <c:v>69.181129999999996</c:v>
                </c:pt>
                <c:pt idx="2469">
                  <c:v>69.207130000000006</c:v>
                </c:pt>
                <c:pt idx="2470">
                  <c:v>69.233130000000003</c:v>
                </c:pt>
                <c:pt idx="2471">
                  <c:v>69.259129999999999</c:v>
                </c:pt>
                <c:pt idx="2472">
                  <c:v>69.285129999999995</c:v>
                </c:pt>
                <c:pt idx="2473">
                  <c:v>69.311130000000006</c:v>
                </c:pt>
                <c:pt idx="2474">
                  <c:v>69.337130000000002</c:v>
                </c:pt>
                <c:pt idx="2475">
                  <c:v>69.363129999999998</c:v>
                </c:pt>
                <c:pt idx="2476">
                  <c:v>69.389129999999994</c:v>
                </c:pt>
                <c:pt idx="2477">
                  <c:v>69.415130000000005</c:v>
                </c:pt>
                <c:pt idx="2478">
                  <c:v>69.441130000000001</c:v>
                </c:pt>
                <c:pt idx="2479">
                  <c:v>69.467129999999997</c:v>
                </c:pt>
                <c:pt idx="2480">
                  <c:v>69.493129999999994</c:v>
                </c:pt>
                <c:pt idx="2481">
                  <c:v>69.519130000000004</c:v>
                </c:pt>
                <c:pt idx="2482">
                  <c:v>69.54513</c:v>
                </c:pt>
                <c:pt idx="2483">
                  <c:v>69.571129999999997</c:v>
                </c:pt>
                <c:pt idx="2484">
                  <c:v>69.597130000000007</c:v>
                </c:pt>
                <c:pt idx="2485">
                  <c:v>69.623130000000003</c:v>
                </c:pt>
                <c:pt idx="2486">
                  <c:v>69.64913</c:v>
                </c:pt>
                <c:pt idx="2487">
                  <c:v>69.675129999999996</c:v>
                </c:pt>
                <c:pt idx="2488">
                  <c:v>69.701130000000006</c:v>
                </c:pt>
                <c:pt idx="2489">
                  <c:v>69.727130000000002</c:v>
                </c:pt>
                <c:pt idx="2490">
                  <c:v>69.753129999999999</c:v>
                </c:pt>
                <c:pt idx="2491">
                  <c:v>69.779129999999995</c:v>
                </c:pt>
                <c:pt idx="2492">
                  <c:v>69.805130000000005</c:v>
                </c:pt>
                <c:pt idx="2493">
                  <c:v>69.831130000000002</c:v>
                </c:pt>
                <c:pt idx="2494">
                  <c:v>69.857129999999998</c:v>
                </c:pt>
                <c:pt idx="2495">
                  <c:v>69.883129999999994</c:v>
                </c:pt>
                <c:pt idx="2496">
                  <c:v>69.909130000000005</c:v>
                </c:pt>
                <c:pt idx="2497">
                  <c:v>69.935130000000001</c:v>
                </c:pt>
                <c:pt idx="2498">
                  <c:v>69.961129999999997</c:v>
                </c:pt>
                <c:pt idx="2499">
                  <c:v>69.987129999999993</c:v>
                </c:pt>
                <c:pt idx="2500">
                  <c:v>70.013130000000004</c:v>
                </c:pt>
                <c:pt idx="2501">
                  <c:v>70.03913</c:v>
                </c:pt>
                <c:pt idx="2502">
                  <c:v>70.065129999999996</c:v>
                </c:pt>
                <c:pt idx="2503">
                  <c:v>70.091130000000007</c:v>
                </c:pt>
                <c:pt idx="2504">
                  <c:v>70.117130000000003</c:v>
                </c:pt>
                <c:pt idx="2505">
                  <c:v>70.143129999999999</c:v>
                </c:pt>
                <c:pt idx="2506">
                  <c:v>70.169129999999996</c:v>
                </c:pt>
                <c:pt idx="2507">
                  <c:v>70.195130000000006</c:v>
                </c:pt>
                <c:pt idx="2508">
                  <c:v>70.221130000000002</c:v>
                </c:pt>
                <c:pt idx="2509">
                  <c:v>70.247129999999999</c:v>
                </c:pt>
                <c:pt idx="2510">
                  <c:v>70.273129999999995</c:v>
                </c:pt>
                <c:pt idx="2511">
                  <c:v>70.299130000000005</c:v>
                </c:pt>
                <c:pt idx="2512">
                  <c:v>70.325130000000001</c:v>
                </c:pt>
                <c:pt idx="2513">
                  <c:v>70.351129999999998</c:v>
                </c:pt>
                <c:pt idx="2514">
                  <c:v>70.377129999999994</c:v>
                </c:pt>
                <c:pt idx="2515">
                  <c:v>70.403130000000004</c:v>
                </c:pt>
                <c:pt idx="2516">
                  <c:v>70.429130000000001</c:v>
                </c:pt>
                <c:pt idx="2517">
                  <c:v>70.455129999999997</c:v>
                </c:pt>
                <c:pt idx="2518">
                  <c:v>70.481129999999993</c:v>
                </c:pt>
                <c:pt idx="2519">
                  <c:v>70.507130000000004</c:v>
                </c:pt>
                <c:pt idx="2520">
                  <c:v>70.53313</c:v>
                </c:pt>
                <c:pt idx="2521">
                  <c:v>70.559129999999996</c:v>
                </c:pt>
                <c:pt idx="2522">
                  <c:v>70.585130000000007</c:v>
                </c:pt>
                <c:pt idx="2523">
                  <c:v>70.611130000000003</c:v>
                </c:pt>
                <c:pt idx="2524">
                  <c:v>70.637129999999999</c:v>
                </c:pt>
                <c:pt idx="2525">
                  <c:v>70.663129999999995</c:v>
                </c:pt>
                <c:pt idx="2526">
                  <c:v>70.689130000000006</c:v>
                </c:pt>
                <c:pt idx="2527">
                  <c:v>70.715130000000002</c:v>
                </c:pt>
                <c:pt idx="2528">
                  <c:v>70.741129999999998</c:v>
                </c:pt>
                <c:pt idx="2529">
                  <c:v>70.767129999999995</c:v>
                </c:pt>
                <c:pt idx="2530">
                  <c:v>70.793130000000005</c:v>
                </c:pt>
                <c:pt idx="2531">
                  <c:v>70.819130000000001</c:v>
                </c:pt>
                <c:pt idx="2532">
                  <c:v>70.845129999999997</c:v>
                </c:pt>
                <c:pt idx="2533">
                  <c:v>70.871129999999994</c:v>
                </c:pt>
                <c:pt idx="2534">
                  <c:v>70.897130000000004</c:v>
                </c:pt>
                <c:pt idx="2535">
                  <c:v>70.92313</c:v>
                </c:pt>
                <c:pt idx="2536">
                  <c:v>70.949129999999997</c:v>
                </c:pt>
                <c:pt idx="2537">
                  <c:v>70.975129999999993</c:v>
                </c:pt>
                <c:pt idx="2538">
                  <c:v>71.001130000000003</c:v>
                </c:pt>
                <c:pt idx="2539">
                  <c:v>71.02713</c:v>
                </c:pt>
                <c:pt idx="2540">
                  <c:v>71.053129999999996</c:v>
                </c:pt>
                <c:pt idx="2541">
                  <c:v>71.079130000000006</c:v>
                </c:pt>
                <c:pt idx="2542">
                  <c:v>71.105130000000003</c:v>
                </c:pt>
                <c:pt idx="2543">
                  <c:v>71.131129999999999</c:v>
                </c:pt>
                <c:pt idx="2544">
                  <c:v>71.157129999999995</c:v>
                </c:pt>
                <c:pt idx="2545">
                  <c:v>71.183130000000006</c:v>
                </c:pt>
                <c:pt idx="2546">
                  <c:v>71.209130000000002</c:v>
                </c:pt>
                <c:pt idx="2547">
                  <c:v>71.235129999999998</c:v>
                </c:pt>
                <c:pt idx="2548">
                  <c:v>71.261129999999994</c:v>
                </c:pt>
                <c:pt idx="2549">
                  <c:v>71.287130000000005</c:v>
                </c:pt>
                <c:pt idx="2550">
                  <c:v>71.313130000000001</c:v>
                </c:pt>
                <c:pt idx="2551">
                  <c:v>71.339129999999997</c:v>
                </c:pt>
                <c:pt idx="2552">
                  <c:v>71.365129999999994</c:v>
                </c:pt>
                <c:pt idx="2553">
                  <c:v>71.391130000000004</c:v>
                </c:pt>
                <c:pt idx="2554">
                  <c:v>71.41713</c:v>
                </c:pt>
                <c:pt idx="2555">
                  <c:v>71.443129999999996</c:v>
                </c:pt>
                <c:pt idx="2556">
                  <c:v>71.469130000000007</c:v>
                </c:pt>
                <c:pt idx="2557">
                  <c:v>71.495130000000003</c:v>
                </c:pt>
                <c:pt idx="2558">
                  <c:v>71.521129999999999</c:v>
                </c:pt>
                <c:pt idx="2559">
                  <c:v>71.547129999999996</c:v>
                </c:pt>
                <c:pt idx="2560">
                  <c:v>71.573130000000006</c:v>
                </c:pt>
                <c:pt idx="2561">
                  <c:v>71.599130000000002</c:v>
                </c:pt>
                <c:pt idx="2562">
                  <c:v>71.625129999999999</c:v>
                </c:pt>
                <c:pt idx="2563">
                  <c:v>71.651129999999995</c:v>
                </c:pt>
                <c:pt idx="2564">
                  <c:v>71.677130000000005</c:v>
                </c:pt>
                <c:pt idx="2565">
                  <c:v>71.703130000000002</c:v>
                </c:pt>
                <c:pt idx="2566">
                  <c:v>71.729129999999998</c:v>
                </c:pt>
                <c:pt idx="2567">
                  <c:v>71.755129999999994</c:v>
                </c:pt>
                <c:pt idx="2568">
                  <c:v>71.781130000000005</c:v>
                </c:pt>
                <c:pt idx="2569">
                  <c:v>71.807130000000001</c:v>
                </c:pt>
                <c:pt idx="2570">
                  <c:v>71.833129999999997</c:v>
                </c:pt>
                <c:pt idx="2571">
                  <c:v>71.859129999999993</c:v>
                </c:pt>
                <c:pt idx="2572">
                  <c:v>71.885130000000004</c:v>
                </c:pt>
                <c:pt idx="2573">
                  <c:v>71.91113</c:v>
                </c:pt>
                <c:pt idx="2574">
                  <c:v>71.937129999999996</c:v>
                </c:pt>
                <c:pt idx="2575">
                  <c:v>71.963130000000007</c:v>
                </c:pt>
                <c:pt idx="2576">
                  <c:v>71.989130000000003</c:v>
                </c:pt>
                <c:pt idx="2577">
                  <c:v>72.015129999999999</c:v>
                </c:pt>
                <c:pt idx="2578">
                  <c:v>72.041129999999995</c:v>
                </c:pt>
                <c:pt idx="2579">
                  <c:v>72.067130000000006</c:v>
                </c:pt>
                <c:pt idx="2580">
                  <c:v>72.093130000000002</c:v>
                </c:pt>
                <c:pt idx="2581">
                  <c:v>72.119129999999998</c:v>
                </c:pt>
                <c:pt idx="2582">
                  <c:v>72.145129999999995</c:v>
                </c:pt>
                <c:pt idx="2583">
                  <c:v>72.171130000000005</c:v>
                </c:pt>
                <c:pt idx="2584">
                  <c:v>72.197130000000001</c:v>
                </c:pt>
                <c:pt idx="2585">
                  <c:v>72.223129999999998</c:v>
                </c:pt>
                <c:pt idx="2586">
                  <c:v>72.249129999999994</c:v>
                </c:pt>
                <c:pt idx="2587">
                  <c:v>72.275130000000004</c:v>
                </c:pt>
                <c:pt idx="2588">
                  <c:v>72.301130000000001</c:v>
                </c:pt>
                <c:pt idx="2589">
                  <c:v>72.327129999999997</c:v>
                </c:pt>
                <c:pt idx="2590">
                  <c:v>72.353129999999993</c:v>
                </c:pt>
                <c:pt idx="2591">
                  <c:v>72.379130000000004</c:v>
                </c:pt>
                <c:pt idx="2592">
                  <c:v>72.40513</c:v>
                </c:pt>
                <c:pt idx="2593">
                  <c:v>72.431129999999996</c:v>
                </c:pt>
                <c:pt idx="2594">
                  <c:v>72.457130000000006</c:v>
                </c:pt>
                <c:pt idx="2595">
                  <c:v>72.483130000000003</c:v>
                </c:pt>
                <c:pt idx="2596">
                  <c:v>72.509129999999999</c:v>
                </c:pt>
                <c:pt idx="2597">
                  <c:v>72.535129999999995</c:v>
                </c:pt>
                <c:pt idx="2598">
                  <c:v>72.561130000000006</c:v>
                </c:pt>
                <c:pt idx="2599">
                  <c:v>72.587130000000002</c:v>
                </c:pt>
                <c:pt idx="2600">
                  <c:v>72.613129999999998</c:v>
                </c:pt>
                <c:pt idx="2601">
                  <c:v>72.639129999999994</c:v>
                </c:pt>
                <c:pt idx="2602">
                  <c:v>72.665130000000005</c:v>
                </c:pt>
                <c:pt idx="2603">
                  <c:v>72.691130000000001</c:v>
                </c:pt>
                <c:pt idx="2604">
                  <c:v>72.717129999999997</c:v>
                </c:pt>
                <c:pt idx="2605">
                  <c:v>72.743129999999994</c:v>
                </c:pt>
                <c:pt idx="2606">
                  <c:v>72.769130000000004</c:v>
                </c:pt>
                <c:pt idx="2607">
                  <c:v>72.79513</c:v>
                </c:pt>
                <c:pt idx="2608">
                  <c:v>72.821129999999997</c:v>
                </c:pt>
                <c:pt idx="2609">
                  <c:v>72.847130000000007</c:v>
                </c:pt>
                <c:pt idx="2610">
                  <c:v>72.873130000000003</c:v>
                </c:pt>
                <c:pt idx="2611">
                  <c:v>72.89913</c:v>
                </c:pt>
                <c:pt idx="2612">
                  <c:v>72.925129999999996</c:v>
                </c:pt>
                <c:pt idx="2613">
                  <c:v>72.951130000000006</c:v>
                </c:pt>
                <c:pt idx="2614">
                  <c:v>72.977130000000002</c:v>
                </c:pt>
                <c:pt idx="2615">
                  <c:v>73.003129999999999</c:v>
                </c:pt>
                <c:pt idx="2616">
                  <c:v>73.029129999999995</c:v>
                </c:pt>
                <c:pt idx="2617">
                  <c:v>73.055130000000005</c:v>
                </c:pt>
                <c:pt idx="2618">
                  <c:v>73.081130000000002</c:v>
                </c:pt>
                <c:pt idx="2619">
                  <c:v>73.107129999999998</c:v>
                </c:pt>
                <c:pt idx="2620">
                  <c:v>73.133129999999994</c:v>
                </c:pt>
                <c:pt idx="2621">
                  <c:v>73.159130000000005</c:v>
                </c:pt>
                <c:pt idx="2622">
                  <c:v>73.185130000000001</c:v>
                </c:pt>
                <c:pt idx="2623">
                  <c:v>73.211129999999997</c:v>
                </c:pt>
                <c:pt idx="2624">
                  <c:v>73.237129999999993</c:v>
                </c:pt>
                <c:pt idx="2625">
                  <c:v>73.263130000000004</c:v>
                </c:pt>
                <c:pt idx="2626">
                  <c:v>73.28913</c:v>
                </c:pt>
                <c:pt idx="2627">
                  <c:v>73.315129999999996</c:v>
                </c:pt>
                <c:pt idx="2628">
                  <c:v>73.341130000000007</c:v>
                </c:pt>
                <c:pt idx="2629">
                  <c:v>73.367130000000003</c:v>
                </c:pt>
                <c:pt idx="2630">
                  <c:v>73.393129999999999</c:v>
                </c:pt>
                <c:pt idx="2631">
                  <c:v>73.419129999999996</c:v>
                </c:pt>
                <c:pt idx="2632">
                  <c:v>73.445130000000006</c:v>
                </c:pt>
                <c:pt idx="2633">
                  <c:v>73.471130000000002</c:v>
                </c:pt>
                <c:pt idx="2634">
                  <c:v>73.497129999999999</c:v>
                </c:pt>
                <c:pt idx="2635">
                  <c:v>73.523129999999995</c:v>
                </c:pt>
                <c:pt idx="2636">
                  <c:v>73.549130000000005</c:v>
                </c:pt>
                <c:pt idx="2637">
                  <c:v>73.575130000000001</c:v>
                </c:pt>
                <c:pt idx="2638">
                  <c:v>73.601129999999998</c:v>
                </c:pt>
                <c:pt idx="2639">
                  <c:v>73.627129999999994</c:v>
                </c:pt>
                <c:pt idx="2640">
                  <c:v>73.653130000000004</c:v>
                </c:pt>
                <c:pt idx="2641">
                  <c:v>73.679130000000001</c:v>
                </c:pt>
                <c:pt idx="2642">
                  <c:v>73.705129999999997</c:v>
                </c:pt>
                <c:pt idx="2643">
                  <c:v>73.731129999999993</c:v>
                </c:pt>
                <c:pt idx="2644">
                  <c:v>73.757130000000004</c:v>
                </c:pt>
                <c:pt idx="2645">
                  <c:v>73.78313</c:v>
                </c:pt>
                <c:pt idx="2646">
                  <c:v>73.809129999999996</c:v>
                </c:pt>
                <c:pt idx="2647">
                  <c:v>73.835130000000007</c:v>
                </c:pt>
                <c:pt idx="2648">
                  <c:v>73.861130000000003</c:v>
                </c:pt>
                <c:pt idx="2649">
                  <c:v>73.887129999999999</c:v>
                </c:pt>
                <c:pt idx="2650">
                  <c:v>73.913129999999995</c:v>
                </c:pt>
                <c:pt idx="2651">
                  <c:v>73.939130000000006</c:v>
                </c:pt>
                <c:pt idx="2652">
                  <c:v>73.965130000000002</c:v>
                </c:pt>
                <c:pt idx="2653">
                  <c:v>73.991129999999998</c:v>
                </c:pt>
                <c:pt idx="2654">
                  <c:v>74.017129999999995</c:v>
                </c:pt>
                <c:pt idx="2655">
                  <c:v>74.043130000000005</c:v>
                </c:pt>
                <c:pt idx="2656">
                  <c:v>74.069130000000001</c:v>
                </c:pt>
                <c:pt idx="2657">
                  <c:v>74.095129999999997</c:v>
                </c:pt>
                <c:pt idx="2658">
                  <c:v>74.121129999999994</c:v>
                </c:pt>
                <c:pt idx="2659">
                  <c:v>74.147130000000004</c:v>
                </c:pt>
                <c:pt idx="2660">
                  <c:v>74.17313</c:v>
                </c:pt>
                <c:pt idx="2661">
                  <c:v>74.199129999999997</c:v>
                </c:pt>
                <c:pt idx="2662">
                  <c:v>74.225129999999993</c:v>
                </c:pt>
                <c:pt idx="2663">
                  <c:v>74.251130000000003</c:v>
                </c:pt>
                <c:pt idx="2664">
                  <c:v>74.27713</c:v>
                </c:pt>
                <c:pt idx="2665">
                  <c:v>74.303129999999996</c:v>
                </c:pt>
                <c:pt idx="2666">
                  <c:v>74.329130000000006</c:v>
                </c:pt>
                <c:pt idx="2667">
                  <c:v>74.355130000000003</c:v>
                </c:pt>
                <c:pt idx="2668">
                  <c:v>74.381129999999999</c:v>
                </c:pt>
                <c:pt idx="2669">
                  <c:v>74.407129999999995</c:v>
                </c:pt>
                <c:pt idx="2670">
                  <c:v>74.433130000000006</c:v>
                </c:pt>
                <c:pt idx="2671">
                  <c:v>74.459130000000002</c:v>
                </c:pt>
                <c:pt idx="2672">
                  <c:v>74.485129999999998</c:v>
                </c:pt>
                <c:pt idx="2673">
                  <c:v>74.511129999999994</c:v>
                </c:pt>
                <c:pt idx="2674">
                  <c:v>74.537130000000005</c:v>
                </c:pt>
                <c:pt idx="2675">
                  <c:v>74.563130000000001</c:v>
                </c:pt>
                <c:pt idx="2676">
                  <c:v>74.589129999999997</c:v>
                </c:pt>
                <c:pt idx="2677">
                  <c:v>74.615129999999994</c:v>
                </c:pt>
                <c:pt idx="2678">
                  <c:v>74.641130000000004</c:v>
                </c:pt>
                <c:pt idx="2679">
                  <c:v>74.66713</c:v>
                </c:pt>
                <c:pt idx="2680">
                  <c:v>74.693129999999996</c:v>
                </c:pt>
                <c:pt idx="2681">
                  <c:v>74.719130000000007</c:v>
                </c:pt>
                <c:pt idx="2682">
                  <c:v>74.745130000000003</c:v>
                </c:pt>
                <c:pt idx="2683">
                  <c:v>74.771129999999999</c:v>
                </c:pt>
                <c:pt idx="2684">
                  <c:v>74.797129999999996</c:v>
                </c:pt>
                <c:pt idx="2685">
                  <c:v>74.823130000000006</c:v>
                </c:pt>
                <c:pt idx="2686">
                  <c:v>74.849130000000002</c:v>
                </c:pt>
                <c:pt idx="2687">
                  <c:v>74.875129999999999</c:v>
                </c:pt>
                <c:pt idx="2688">
                  <c:v>74.901129999999995</c:v>
                </c:pt>
                <c:pt idx="2689">
                  <c:v>74.927130000000005</c:v>
                </c:pt>
                <c:pt idx="2690">
                  <c:v>74.953130000000002</c:v>
                </c:pt>
                <c:pt idx="2691">
                  <c:v>74.979129999999998</c:v>
                </c:pt>
                <c:pt idx="2692">
                  <c:v>75.005129999999994</c:v>
                </c:pt>
                <c:pt idx="2693">
                  <c:v>75.031130000000005</c:v>
                </c:pt>
                <c:pt idx="2694">
                  <c:v>75.057130000000001</c:v>
                </c:pt>
                <c:pt idx="2695">
                  <c:v>75.083129999999997</c:v>
                </c:pt>
                <c:pt idx="2696">
                  <c:v>75.109129999999993</c:v>
                </c:pt>
                <c:pt idx="2697">
                  <c:v>75.135130000000004</c:v>
                </c:pt>
                <c:pt idx="2698">
                  <c:v>75.16113</c:v>
                </c:pt>
                <c:pt idx="2699">
                  <c:v>75.187129999999996</c:v>
                </c:pt>
                <c:pt idx="2700">
                  <c:v>75.213130000000007</c:v>
                </c:pt>
                <c:pt idx="2701">
                  <c:v>75.239130000000003</c:v>
                </c:pt>
                <c:pt idx="2702">
                  <c:v>75.265129999999999</c:v>
                </c:pt>
                <c:pt idx="2703">
                  <c:v>75.291129999999995</c:v>
                </c:pt>
                <c:pt idx="2704">
                  <c:v>75.317130000000006</c:v>
                </c:pt>
                <c:pt idx="2705">
                  <c:v>75.343130000000002</c:v>
                </c:pt>
                <c:pt idx="2706">
                  <c:v>75.369129999999998</c:v>
                </c:pt>
                <c:pt idx="2707">
                  <c:v>75.395129999999995</c:v>
                </c:pt>
                <c:pt idx="2708">
                  <c:v>75.421130000000005</c:v>
                </c:pt>
                <c:pt idx="2709">
                  <c:v>75.447130000000001</c:v>
                </c:pt>
                <c:pt idx="2710">
                  <c:v>75.473129999999998</c:v>
                </c:pt>
                <c:pt idx="2711">
                  <c:v>75.509129999999999</c:v>
                </c:pt>
                <c:pt idx="2712">
                  <c:v>75.515129999999999</c:v>
                </c:pt>
                <c:pt idx="2713">
                  <c:v>75.521129999999999</c:v>
                </c:pt>
                <c:pt idx="2714">
                  <c:v>75.577129999999997</c:v>
                </c:pt>
                <c:pt idx="2715">
                  <c:v>75.603129999999993</c:v>
                </c:pt>
                <c:pt idx="2716">
                  <c:v>75.629130000000004</c:v>
                </c:pt>
                <c:pt idx="2717">
                  <c:v>75.65513</c:v>
                </c:pt>
                <c:pt idx="2718">
                  <c:v>75.681129999999996</c:v>
                </c:pt>
                <c:pt idx="2719">
                  <c:v>75.707130000000006</c:v>
                </c:pt>
                <c:pt idx="2720">
                  <c:v>75.733130000000003</c:v>
                </c:pt>
                <c:pt idx="2721">
                  <c:v>75.759129999999999</c:v>
                </c:pt>
                <c:pt idx="2722">
                  <c:v>75.785129999999995</c:v>
                </c:pt>
                <c:pt idx="2723">
                  <c:v>75.811130000000006</c:v>
                </c:pt>
                <c:pt idx="2724">
                  <c:v>75.837130000000002</c:v>
                </c:pt>
                <c:pt idx="2725">
                  <c:v>75.863129999999998</c:v>
                </c:pt>
                <c:pt idx="2726">
                  <c:v>75.889129999999994</c:v>
                </c:pt>
                <c:pt idx="2727">
                  <c:v>75.915130000000005</c:v>
                </c:pt>
                <c:pt idx="2728">
                  <c:v>75.941130000000001</c:v>
                </c:pt>
                <c:pt idx="2729">
                  <c:v>75.967129999999997</c:v>
                </c:pt>
                <c:pt idx="2730">
                  <c:v>75.993129999999994</c:v>
                </c:pt>
                <c:pt idx="2731">
                  <c:v>76.019130000000004</c:v>
                </c:pt>
                <c:pt idx="2732">
                  <c:v>76.04513</c:v>
                </c:pt>
                <c:pt idx="2733">
                  <c:v>76.071129999999997</c:v>
                </c:pt>
                <c:pt idx="2734">
                  <c:v>76.097130000000007</c:v>
                </c:pt>
                <c:pt idx="2735">
                  <c:v>76.123130000000003</c:v>
                </c:pt>
                <c:pt idx="2736">
                  <c:v>76.14913</c:v>
                </c:pt>
                <c:pt idx="2737">
                  <c:v>76.175129999999996</c:v>
                </c:pt>
                <c:pt idx="2738">
                  <c:v>76.201130000000006</c:v>
                </c:pt>
                <c:pt idx="2739">
                  <c:v>76.227130000000002</c:v>
                </c:pt>
                <c:pt idx="2740">
                  <c:v>76.253129999999999</c:v>
                </c:pt>
                <c:pt idx="2741">
                  <c:v>76.279129999999995</c:v>
                </c:pt>
                <c:pt idx="2742">
                  <c:v>76.305130000000005</c:v>
                </c:pt>
                <c:pt idx="2743">
                  <c:v>76.331130000000002</c:v>
                </c:pt>
                <c:pt idx="2744">
                  <c:v>76.357129999999998</c:v>
                </c:pt>
                <c:pt idx="2745">
                  <c:v>76.383129999999994</c:v>
                </c:pt>
                <c:pt idx="2746">
                  <c:v>76.409130000000005</c:v>
                </c:pt>
                <c:pt idx="2747">
                  <c:v>76.435130000000001</c:v>
                </c:pt>
                <c:pt idx="2748">
                  <c:v>76.461129999999997</c:v>
                </c:pt>
                <c:pt idx="2749">
                  <c:v>76.487129999999993</c:v>
                </c:pt>
                <c:pt idx="2750">
                  <c:v>76.513130000000004</c:v>
                </c:pt>
                <c:pt idx="2751">
                  <c:v>76.53913</c:v>
                </c:pt>
                <c:pt idx="2752">
                  <c:v>76.565129999999996</c:v>
                </c:pt>
                <c:pt idx="2753">
                  <c:v>76.591130000000007</c:v>
                </c:pt>
                <c:pt idx="2754">
                  <c:v>76.617130000000003</c:v>
                </c:pt>
                <c:pt idx="2755">
                  <c:v>76.643129999999999</c:v>
                </c:pt>
                <c:pt idx="2756">
                  <c:v>76.669129999999996</c:v>
                </c:pt>
                <c:pt idx="2757">
                  <c:v>76.695130000000006</c:v>
                </c:pt>
                <c:pt idx="2758">
                  <c:v>76.721130000000002</c:v>
                </c:pt>
                <c:pt idx="2759">
                  <c:v>76.747129999999999</c:v>
                </c:pt>
                <c:pt idx="2760">
                  <c:v>76.773129999999995</c:v>
                </c:pt>
                <c:pt idx="2761">
                  <c:v>76.799130000000005</c:v>
                </c:pt>
                <c:pt idx="2762">
                  <c:v>76.825130000000001</c:v>
                </c:pt>
                <c:pt idx="2763">
                  <c:v>76.851129999999998</c:v>
                </c:pt>
                <c:pt idx="2764">
                  <c:v>76.877129999999994</c:v>
                </c:pt>
                <c:pt idx="2765">
                  <c:v>76.903130000000004</c:v>
                </c:pt>
                <c:pt idx="2766">
                  <c:v>76.929130000000001</c:v>
                </c:pt>
                <c:pt idx="2767">
                  <c:v>76.955129999999997</c:v>
                </c:pt>
                <c:pt idx="2768">
                  <c:v>76.981129999999993</c:v>
                </c:pt>
                <c:pt idx="2769">
                  <c:v>77.007130000000004</c:v>
                </c:pt>
                <c:pt idx="2770">
                  <c:v>77.03313</c:v>
                </c:pt>
                <c:pt idx="2771">
                  <c:v>77.059129999999996</c:v>
                </c:pt>
                <c:pt idx="2772">
                  <c:v>77.085130000000007</c:v>
                </c:pt>
                <c:pt idx="2773">
                  <c:v>77.111130000000003</c:v>
                </c:pt>
                <c:pt idx="2774">
                  <c:v>77.137129999999999</c:v>
                </c:pt>
                <c:pt idx="2775">
                  <c:v>77.163129999999995</c:v>
                </c:pt>
                <c:pt idx="2776">
                  <c:v>77.189130000000006</c:v>
                </c:pt>
                <c:pt idx="2777">
                  <c:v>77.215130000000002</c:v>
                </c:pt>
                <c:pt idx="2778">
                  <c:v>77.241129999999998</c:v>
                </c:pt>
                <c:pt idx="2779">
                  <c:v>77.267129999999995</c:v>
                </c:pt>
                <c:pt idx="2780">
                  <c:v>77.293130000000005</c:v>
                </c:pt>
                <c:pt idx="2781">
                  <c:v>77.319130000000001</c:v>
                </c:pt>
                <c:pt idx="2782">
                  <c:v>77.345129999999997</c:v>
                </c:pt>
                <c:pt idx="2783">
                  <c:v>77.371129999999994</c:v>
                </c:pt>
                <c:pt idx="2784">
                  <c:v>77.397130000000004</c:v>
                </c:pt>
                <c:pt idx="2785">
                  <c:v>77.42313</c:v>
                </c:pt>
                <c:pt idx="2786">
                  <c:v>77.449129999999997</c:v>
                </c:pt>
                <c:pt idx="2787">
                  <c:v>77.475129999999993</c:v>
                </c:pt>
                <c:pt idx="2788">
                  <c:v>77.501130000000003</c:v>
                </c:pt>
                <c:pt idx="2789">
                  <c:v>77.52713</c:v>
                </c:pt>
                <c:pt idx="2790">
                  <c:v>77.553129999999996</c:v>
                </c:pt>
                <c:pt idx="2791">
                  <c:v>77.579130000000006</c:v>
                </c:pt>
                <c:pt idx="2792">
                  <c:v>77.605130000000003</c:v>
                </c:pt>
                <c:pt idx="2793">
                  <c:v>77.631129999999999</c:v>
                </c:pt>
                <c:pt idx="2794">
                  <c:v>77.657129999999995</c:v>
                </c:pt>
                <c:pt idx="2795">
                  <c:v>77.683130000000006</c:v>
                </c:pt>
                <c:pt idx="2796">
                  <c:v>77.709130000000002</c:v>
                </c:pt>
                <c:pt idx="2797">
                  <c:v>77.735129999999998</c:v>
                </c:pt>
                <c:pt idx="2798">
                  <c:v>77.761129999999994</c:v>
                </c:pt>
                <c:pt idx="2799">
                  <c:v>77.787130000000005</c:v>
                </c:pt>
                <c:pt idx="2800">
                  <c:v>77.813130000000001</c:v>
                </c:pt>
                <c:pt idx="2801">
                  <c:v>77.839129999999997</c:v>
                </c:pt>
                <c:pt idx="2802">
                  <c:v>77.865129999999994</c:v>
                </c:pt>
                <c:pt idx="2803">
                  <c:v>77.891130000000004</c:v>
                </c:pt>
                <c:pt idx="2804">
                  <c:v>77.91713</c:v>
                </c:pt>
                <c:pt idx="2805">
                  <c:v>77.943129999999996</c:v>
                </c:pt>
                <c:pt idx="2806">
                  <c:v>77.969130000000007</c:v>
                </c:pt>
                <c:pt idx="2807">
                  <c:v>77.995130000000003</c:v>
                </c:pt>
                <c:pt idx="2808">
                  <c:v>78.001130000000003</c:v>
                </c:pt>
                <c:pt idx="2809">
                  <c:v>78.007130000000004</c:v>
                </c:pt>
                <c:pt idx="2810">
                  <c:v>78.073130000000006</c:v>
                </c:pt>
                <c:pt idx="2811">
                  <c:v>78.099130000000002</c:v>
                </c:pt>
                <c:pt idx="2812">
                  <c:v>78.125129999999999</c:v>
                </c:pt>
                <c:pt idx="2813">
                  <c:v>78.151129999999995</c:v>
                </c:pt>
                <c:pt idx="2814">
                  <c:v>78.177130000000005</c:v>
                </c:pt>
                <c:pt idx="2815">
                  <c:v>78.203130000000002</c:v>
                </c:pt>
                <c:pt idx="2816">
                  <c:v>78.229129999999998</c:v>
                </c:pt>
                <c:pt idx="2817">
                  <c:v>78.255129999999994</c:v>
                </c:pt>
                <c:pt idx="2818">
                  <c:v>78.281130000000005</c:v>
                </c:pt>
                <c:pt idx="2819">
                  <c:v>78.307130000000001</c:v>
                </c:pt>
                <c:pt idx="2820">
                  <c:v>78.333129999999997</c:v>
                </c:pt>
                <c:pt idx="2821">
                  <c:v>78.359129999999993</c:v>
                </c:pt>
                <c:pt idx="2822">
                  <c:v>78.385130000000004</c:v>
                </c:pt>
                <c:pt idx="2823">
                  <c:v>78.41113</c:v>
                </c:pt>
                <c:pt idx="2824">
                  <c:v>78.437129999999996</c:v>
                </c:pt>
                <c:pt idx="2825">
                  <c:v>78.463130000000007</c:v>
                </c:pt>
                <c:pt idx="2826">
                  <c:v>78.489130000000003</c:v>
                </c:pt>
                <c:pt idx="2827">
                  <c:v>78.515129999999999</c:v>
                </c:pt>
                <c:pt idx="2828">
                  <c:v>78.541129999999995</c:v>
                </c:pt>
                <c:pt idx="2829">
                  <c:v>78.567130000000006</c:v>
                </c:pt>
                <c:pt idx="2830">
                  <c:v>78.593130000000002</c:v>
                </c:pt>
                <c:pt idx="2831">
                  <c:v>78.619129999999998</c:v>
                </c:pt>
                <c:pt idx="2832">
                  <c:v>78.645129999999995</c:v>
                </c:pt>
                <c:pt idx="2833">
                  <c:v>78.671130000000005</c:v>
                </c:pt>
                <c:pt idx="2834">
                  <c:v>78.697130000000001</c:v>
                </c:pt>
                <c:pt idx="2835">
                  <c:v>78.723129999999998</c:v>
                </c:pt>
                <c:pt idx="2836">
                  <c:v>78.749129999999994</c:v>
                </c:pt>
                <c:pt idx="2837">
                  <c:v>78.775130000000004</c:v>
                </c:pt>
                <c:pt idx="2838">
                  <c:v>78.801130000000001</c:v>
                </c:pt>
                <c:pt idx="2839">
                  <c:v>78.827129999999997</c:v>
                </c:pt>
                <c:pt idx="2840">
                  <c:v>78.853129999999993</c:v>
                </c:pt>
                <c:pt idx="2841">
                  <c:v>78.879130000000004</c:v>
                </c:pt>
                <c:pt idx="2842">
                  <c:v>78.90513</c:v>
                </c:pt>
                <c:pt idx="2843">
                  <c:v>78.931129999999996</c:v>
                </c:pt>
                <c:pt idx="2844">
                  <c:v>78.957130000000006</c:v>
                </c:pt>
                <c:pt idx="2845">
                  <c:v>78.983130000000003</c:v>
                </c:pt>
                <c:pt idx="2846">
                  <c:v>79.009129999999999</c:v>
                </c:pt>
                <c:pt idx="2847">
                  <c:v>79.035129999999995</c:v>
                </c:pt>
                <c:pt idx="2848">
                  <c:v>79.061130000000006</c:v>
                </c:pt>
                <c:pt idx="2849">
                  <c:v>79.087130000000002</c:v>
                </c:pt>
                <c:pt idx="2850">
                  <c:v>79.113129999999998</c:v>
                </c:pt>
                <c:pt idx="2851">
                  <c:v>79.139129999999994</c:v>
                </c:pt>
                <c:pt idx="2852">
                  <c:v>79.165130000000005</c:v>
                </c:pt>
                <c:pt idx="2853">
                  <c:v>79.191130000000001</c:v>
                </c:pt>
                <c:pt idx="2854">
                  <c:v>79.217129999999997</c:v>
                </c:pt>
                <c:pt idx="2855">
                  <c:v>79.243129999999994</c:v>
                </c:pt>
                <c:pt idx="2856">
                  <c:v>79.269130000000004</c:v>
                </c:pt>
                <c:pt idx="2857">
                  <c:v>79.29513</c:v>
                </c:pt>
                <c:pt idx="2858">
                  <c:v>79.321129999999997</c:v>
                </c:pt>
                <c:pt idx="2859">
                  <c:v>79.347130000000007</c:v>
                </c:pt>
                <c:pt idx="2860">
                  <c:v>79.373130000000003</c:v>
                </c:pt>
                <c:pt idx="2861">
                  <c:v>79.39913</c:v>
                </c:pt>
                <c:pt idx="2862">
                  <c:v>79.425129999999996</c:v>
                </c:pt>
                <c:pt idx="2863">
                  <c:v>79.451130000000006</c:v>
                </c:pt>
                <c:pt idx="2864">
                  <c:v>79.477130000000002</c:v>
                </c:pt>
                <c:pt idx="2865">
                  <c:v>79.503129999999999</c:v>
                </c:pt>
                <c:pt idx="2866">
                  <c:v>79.529129999999995</c:v>
                </c:pt>
                <c:pt idx="2867">
                  <c:v>79.555130000000005</c:v>
                </c:pt>
                <c:pt idx="2868">
                  <c:v>79.591130000000007</c:v>
                </c:pt>
                <c:pt idx="2869">
                  <c:v>79.607129999999998</c:v>
                </c:pt>
                <c:pt idx="2870">
                  <c:v>79.633129999999994</c:v>
                </c:pt>
                <c:pt idx="2871">
                  <c:v>79.659130000000005</c:v>
                </c:pt>
                <c:pt idx="2872">
                  <c:v>79.685130000000001</c:v>
                </c:pt>
                <c:pt idx="2873">
                  <c:v>79.711129999999997</c:v>
                </c:pt>
                <c:pt idx="2874">
                  <c:v>79.737129999999993</c:v>
                </c:pt>
                <c:pt idx="2875">
                  <c:v>79.763130000000004</c:v>
                </c:pt>
                <c:pt idx="2876">
                  <c:v>79.78913</c:v>
                </c:pt>
                <c:pt idx="2877">
                  <c:v>79.815129999999996</c:v>
                </c:pt>
                <c:pt idx="2878">
                  <c:v>79.841130000000007</c:v>
                </c:pt>
                <c:pt idx="2879">
                  <c:v>79.867130000000003</c:v>
                </c:pt>
                <c:pt idx="2880">
                  <c:v>79.893129999999999</c:v>
                </c:pt>
                <c:pt idx="2881">
                  <c:v>79.919129999999996</c:v>
                </c:pt>
                <c:pt idx="2882">
                  <c:v>79.945130000000006</c:v>
                </c:pt>
                <c:pt idx="2883">
                  <c:v>79.971130000000002</c:v>
                </c:pt>
                <c:pt idx="2884">
                  <c:v>79.997129999999999</c:v>
                </c:pt>
                <c:pt idx="2885">
                  <c:v>80.023129999999995</c:v>
                </c:pt>
                <c:pt idx="2886">
                  <c:v>80.049130000000005</c:v>
                </c:pt>
                <c:pt idx="2887">
                  <c:v>80.075130000000001</c:v>
                </c:pt>
                <c:pt idx="2888">
                  <c:v>80.101129999999998</c:v>
                </c:pt>
                <c:pt idx="2889">
                  <c:v>80.127129999999994</c:v>
                </c:pt>
                <c:pt idx="2890">
                  <c:v>80.153130000000004</c:v>
                </c:pt>
                <c:pt idx="2891">
                  <c:v>80.179130000000001</c:v>
                </c:pt>
                <c:pt idx="2892">
                  <c:v>80.205129999999997</c:v>
                </c:pt>
                <c:pt idx="2893">
                  <c:v>80.231129999999993</c:v>
                </c:pt>
                <c:pt idx="2894">
                  <c:v>80.257130000000004</c:v>
                </c:pt>
                <c:pt idx="2895">
                  <c:v>80.28313</c:v>
                </c:pt>
                <c:pt idx="2896">
                  <c:v>80.309129999999996</c:v>
                </c:pt>
                <c:pt idx="2897">
                  <c:v>80.335130000000007</c:v>
                </c:pt>
                <c:pt idx="2898">
                  <c:v>80.361130000000003</c:v>
                </c:pt>
                <c:pt idx="2899">
                  <c:v>80.387129999999999</c:v>
                </c:pt>
                <c:pt idx="2900">
                  <c:v>80.413129999999995</c:v>
                </c:pt>
                <c:pt idx="2901">
                  <c:v>80.439130000000006</c:v>
                </c:pt>
                <c:pt idx="2902">
                  <c:v>80.465130000000002</c:v>
                </c:pt>
                <c:pt idx="2903">
                  <c:v>80.491129999999998</c:v>
                </c:pt>
                <c:pt idx="2904">
                  <c:v>80.517129999999995</c:v>
                </c:pt>
                <c:pt idx="2905">
                  <c:v>80.543130000000005</c:v>
                </c:pt>
                <c:pt idx="2906">
                  <c:v>80.569130000000001</c:v>
                </c:pt>
                <c:pt idx="2907">
                  <c:v>80.595129999999997</c:v>
                </c:pt>
                <c:pt idx="2908">
                  <c:v>80.621129999999994</c:v>
                </c:pt>
                <c:pt idx="2909">
                  <c:v>80.647130000000004</c:v>
                </c:pt>
                <c:pt idx="2910">
                  <c:v>80.67313</c:v>
                </c:pt>
                <c:pt idx="2911">
                  <c:v>80.699129999999997</c:v>
                </c:pt>
                <c:pt idx="2912">
                  <c:v>80.725129999999993</c:v>
                </c:pt>
                <c:pt idx="2913">
                  <c:v>80.751130000000003</c:v>
                </c:pt>
                <c:pt idx="2914">
                  <c:v>80.77713</c:v>
                </c:pt>
                <c:pt idx="2915">
                  <c:v>80.803129999999996</c:v>
                </c:pt>
                <c:pt idx="2916">
                  <c:v>80.829130000000006</c:v>
                </c:pt>
                <c:pt idx="2917">
                  <c:v>80.855130000000003</c:v>
                </c:pt>
                <c:pt idx="2918">
                  <c:v>80.881129999999999</c:v>
                </c:pt>
                <c:pt idx="2919">
                  <c:v>80.907129999999995</c:v>
                </c:pt>
                <c:pt idx="2920">
                  <c:v>80.933130000000006</c:v>
                </c:pt>
                <c:pt idx="2921">
                  <c:v>80.959130000000002</c:v>
                </c:pt>
                <c:pt idx="2922">
                  <c:v>80.985129999999998</c:v>
                </c:pt>
                <c:pt idx="2923">
                  <c:v>81.011129999999994</c:v>
                </c:pt>
                <c:pt idx="2924">
                  <c:v>81.037130000000005</c:v>
                </c:pt>
                <c:pt idx="2925">
                  <c:v>81.063130000000001</c:v>
                </c:pt>
                <c:pt idx="2926">
                  <c:v>81.089129999999997</c:v>
                </c:pt>
                <c:pt idx="2927">
                  <c:v>81.115129999999994</c:v>
                </c:pt>
                <c:pt idx="2928">
                  <c:v>81.141130000000004</c:v>
                </c:pt>
                <c:pt idx="2929">
                  <c:v>81.16713</c:v>
                </c:pt>
                <c:pt idx="2930">
                  <c:v>81.193129999999996</c:v>
                </c:pt>
                <c:pt idx="2931">
                  <c:v>81.219130000000007</c:v>
                </c:pt>
                <c:pt idx="2932">
                  <c:v>81.245130000000003</c:v>
                </c:pt>
                <c:pt idx="2933">
                  <c:v>81.271129999999999</c:v>
                </c:pt>
                <c:pt idx="2934">
                  <c:v>81.297129999999996</c:v>
                </c:pt>
                <c:pt idx="2935">
                  <c:v>81.323130000000006</c:v>
                </c:pt>
                <c:pt idx="2936">
                  <c:v>81.349130000000002</c:v>
                </c:pt>
                <c:pt idx="2937">
                  <c:v>81.375129999999999</c:v>
                </c:pt>
                <c:pt idx="2938">
                  <c:v>81.401129999999995</c:v>
                </c:pt>
                <c:pt idx="2939">
                  <c:v>81.427130000000005</c:v>
                </c:pt>
                <c:pt idx="2940">
                  <c:v>81.453130000000002</c:v>
                </c:pt>
                <c:pt idx="2941">
                  <c:v>81.479129999999998</c:v>
                </c:pt>
                <c:pt idx="2942">
                  <c:v>81.505129999999994</c:v>
                </c:pt>
                <c:pt idx="2943">
                  <c:v>81.531130000000005</c:v>
                </c:pt>
                <c:pt idx="2944">
                  <c:v>81.557130000000001</c:v>
                </c:pt>
                <c:pt idx="2945">
                  <c:v>81.583129999999997</c:v>
                </c:pt>
                <c:pt idx="2946">
                  <c:v>81.609129999999993</c:v>
                </c:pt>
                <c:pt idx="2947">
                  <c:v>81.635130000000004</c:v>
                </c:pt>
                <c:pt idx="2948">
                  <c:v>81.66113</c:v>
                </c:pt>
                <c:pt idx="2949">
                  <c:v>81.687129999999996</c:v>
                </c:pt>
                <c:pt idx="2950">
                  <c:v>81.713130000000007</c:v>
                </c:pt>
                <c:pt idx="2951">
                  <c:v>81.739130000000003</c:v>
                </c:pt>
                <c:pt idx="2952">
                  <c:v>81.765129999999999</c:v>
                </c:pt>
                <c:pt idx="2953">
                  <c:v>81.791129999999995</c:v>
                </c:pt>
                <c:pt idx="2954">
                  <c:v>81.817130000000006</c:v>
                </c:pt>
                <c:pt idx="2955">
                  <c:v>81.843130000000002</c:v>
                </c:pt>
                <c:pt idx="2956">
                  <c:v>81.869129999999998</c:v>
                </c:pt>
                <c:pt idx="2957">
                  <c:v>81.895129999999995</c:v>
                </c:pt>
                <c:pt idx="2958">
                  <c:v>81.921130000000005</c:v>
                </c:pt>
                <c:pt idx="2959">
                  <c:v>81.947130000000001</c:v>
                </c:pt>
                <c:pt idx="2960">
                  <c:v>81.973129999999998</c:v>
                </c:pt>
                <c:pt idx="2961">
                  <c:v>81.999129999999994</c:v>
                </c:pt>
                <c:pt idx="2962">
                  <c:v>82.025130000000004</c:v>
                </c:pt>
                <c:pt idx="2963">
                  <c:v>82.051130000000001</c:v>
                </c:pt>
                <c:pt idx="2964">
                  <c:v>82.077129999999997</c:v>
                </c:pt>
                <c:pt idx="2965">
                  <c:v>82.103129999999993</c:v>
                </c:pt>
                <c:pt idx="2966">
                  <c:v>82.129130000000004</c:v>
                </c:pt>
                <c:pt idx="2967">
                  <c:v>82.15513</c:v>
                </c:pt>
                <c:pt idx="2968">
                  <c:v>82.181129999999996</c:v>
                </c:pt>
                <c:pt idx="2969">
                  <c:v>82.207130000000006</c:v>
                </c:pt>
                <c:pt idx="2970">
                  <c:v>82.233130000000003</c:v>
                </c:pt>
                <c:pt idx="2971">
                  <c:v>82.259129999999999</c:v>
                </c:pt>
                <c:pt idx="2972">
                  <c:v>82.285129999999995</c:v>
                </c:pt>
                <c:pt idx="2973">
                  <c:v>82.311130000000006</c:v>
                </c:pt>
                <c:pt idx="2974">
                  <c:v>82.337130000000002</c:v>
                </c:pt>
                <c:pt idx="2975">
                  <c:v>82.363129999999998</c:v>
                </c:pt>
                <c:pt idx="2976">
                  <c:v>82.419129999999996</c:v>
                </c:pt>
                <c:pt idx="2977">
                  <c:v>82.421130000000005</c:v>
                </c:pt>
                <c:pt idx="2978">
                  <c:v>82.425112999999996</c:v>
                </c:pt>
                <c:pt idx="2979">
                  <c:v>82.467129999999997</c:v>
                </c:pt>
                <c:pt idx="2980">
                  <c:v>82.493129999999994</c:v>
                </c:pt>
                <c:pt idx="2981">
                  <c:v>82.519130000000004</c:v>
                </c:pt>
                <c:pt idx="2982">
                  <c:v>82.54513</c:v>
                </c:pt>
                <c:pt idx="2983">
                  <c:v>82.571129999999997</c:v>
                </c:pt>
                <c:pt idx="2984">
                  <c:v>82.597130000000007</c:v>
                </c:pt>
                <c:pt idx="2985">
                  <c:v>82.623130000000003</c:v>
                </c:pt>
                <c:pt idx="2986">
                  <c:v>82.64913</c:v>
                </c:pt>
                <c:pt idx="2987">
                  <c:v>82.675129999999996</c:v>
                </c:pt>
                <c:pt idx="2988">
                  <c:v>82.701130000000006</c:v>
                </c:pt>
                <c:pt idx="2989">
                  <c:v>82.727130000000002</c:v>
                </c:pt>
                <c:pt idx="2990">
                  <c:v>82.753129999999999</c:v>
                </c:pt>
                <c:pt idx="2991">
                  <c:v>82.779129999999995</c:v>
                </c:pt>
                <c:pt idx="2992">
                  <c:v>82.805130000000005</c:v>
                </c:pt>
                <c:pt idx="2993">
                  <c:v>82.831130000000002</c:v>
                </c:pt>
                <c:pt idx="2994">
                  <c:v>82.857129999999998</c:v>
                </c:pt>
                <c:pt idx="2995">
                  <c:v>82.883129999999994</c:v>
                </c:pt>
                <c:pt idx="2996">
                  <c:v>82.909130000000005</c:v>
                </c:pt>
                <c:pt idx="2997">
                  <c:v>82.935130000000001</c:v>
                </c:pt>
                <c:pt idx="2998">
                  <c:v>82.961129999999997</c:v>
                </c:pt>
                <c:pt idx="2999">
                  <c:v>82.987129999999993</c:v>
                </c:pt>
                <c:pt idx="3000">
                  <c:v>83.013130000000004</c:v>
                </c:pt>
                <c:pt idx="3001">
                  <c:v>83.03913</c:v>
                </c:pt>
                <c:pt idx="3002">
                  <c:v>83.065129999999996</c:v>
                </c:pt>
                <c:pt idx="3003">
                  <c:v>83.091130000000007</c:v>
                </c:pt>
                <c:pt idx="3004">
                  <c:v>83.117130000000003</c:v>
                </c:pt>
                <c:pt idx="3005">
                  <c:v>83.143129999999999</c:v>
                </c:pt>
                <c:pt idx="3006">
                  <c:v>83.169129999999996</c:v>
                </c:pt>
                <c:pt idx="3007">
                  <c:v>83.195130000000006</c:v>
                </c:pt>
                <c:pt idx="3008">
                  <c:v>83.221130000000002</c:v>
                </c:pt>
                <c:pt idx="3009">
                  <c:v>83.247129999999999</c:v>
                </c:pt>
                <c:pt idx="3010">
                  <c:v>83.273129999999995</c:v>
                </c:pt>
                <c:pt idx="3011">
                  <c:v>83.299130000000005</c:v>
                </c:pt>
                <c:pt idx="3012">
                  <c:v>83.325130000000001</c:v>
                </c:pt>
                <c:pt idx="3013">
                  <c:v>83.351129999999998</c:v>
                </c:pt>
                <c:pt idx="3014">
                  <c:v>83.377129999999994</c:v>
                </c:pt>
                <c:pt idx="3015">
                  <c:v>83.403130000000004</c:v>
                </c:pt>
                <c:pt idx="3016">
                  <c:v>83.429130000000001</c:v>
                </c:pt>
                <c:pt idx="3017">
                  <c:v>83.455129999999997</c:v>
                </c:pt>
                <c:pt idx="3018">
                  <c:v>83.481129999999993</c:v>
                </c:pt>
                <c:pt idx="3019">
                  <c:v>83.507130000000004</c:v>
                </c:pt>
                <c:pt idx="3020">
                  <c:v>83.53313</c:v>
                </c:pt>
                <c:pt idx="3021">
                  <c:v>83.559129999999996</c:v>
                </c:pt>
                <c:pt idx="3022">
                  <c:v>83.585130000000007</c:v>
                </c:pt>
                <c:pt idx="3023">
                  <c:v>83.611130000000003</c:v>
                </c:pt>
                <c:pt idx="3024">
                  <c:v>83.637129999999999</c:v>
                </c:pt>
                <c:pt idx="3025">
                  <c:v>83.663129999999995</c:v>
                </c:pt>
                <c:pt idx="3026">
                  <c:v>83.689130000000006</c:v>
                </c:pt>
                <c:pt idx="3027">
                  <c:v>83.715130000000002</c:v>
                </c:pt>
                <c:pt idx="3028">
                  <c:v>83.741129999999998</c:v>
                </c:pt>
                <c:pt idx="3029">
                  <c:v>83.767129999999995</c:v>
                </c:pt>
                <c:pt idx="3030">
                  <c:v>83.793130000000005</c:v>
                </c:pt>
                <c:pt idx="3031">
                  <c:v>83.819130000000001</c:v>
                </c:pt>
                <c:pt idx="3032">
                  <c:v>83.845129999999997</c:v>
                </c:pt>
                <c:pt idx="3033">
                  <c:v>83.871129999999994</c:v>
                </c:pt>
                <c:pt idx="3034">
                  <c:v>83.897130000000004</c:v>
                </c:pt>
                <c:pt idx="3035">
                  <c:v>83.92313</c:v>
                </c:pt>
                <c:pt idx="3036">
                  <c:v>83.949129999999997</c:v>
                </c:pt>
                <c:pt idx="3037">
                  <c:v>83.975129999999993</c:v>
                </c:pt>
                <c:pt idx="3038">
                  <c:v>84.001130000000003</c:v>
                </c:pt>
                <c:pt idx="3039">
                  <c:v>84.02713</c:v>
                </c:pt>
                <c:pt idx="3040">
                  <c:v>84.053129999999996</c:v>
                </c:pt>
                <c:pt idx="3041">
                  <c:v>84.079130000000006</c:v>
                </c:pt>
                <c:pt idx="3042">
                  <c:v>84.105130000000003</c:v>
                </c:pt>
                <c:pt idx="3043">
                  <c:v>84.131129999999999</c:v>
                </c:pt>
                <c:pt idx="3044">
                  <c:v>84.157129999999995</c:v>
                </c:pt>
                <c:pt idx="3045">
                  <c:v>84.183130000000006</c:v>
                </c:pt>
                <c:pt idx="3046">
                  <c:v>84.209130000000002</c:v>
                </c:pt>
                <c:pt idx="3047">
                  <c:v>84.235129999999998</c:v>
                </c:pt>
                <c:pt idx="3048">
                  <c:v>84.261129999999994</c:v>
                </c:pt>
                <c:pt idx="3049">
                  <c:v>84.287130000000005</c:v>
                </c:pt>
                <c:pt idx="3050">
                  <c:v>84.313130000000001</c:v>
                </c:pt>
                <c:pt idx="3051">
                  <c:v>84.339129999999997</c:v>
                </c:pt>
                <c:pt idx="3052">
                  <c:v>84.365129999999994</c:v>
                </c:pt>
                <c:pt idx="3053">
                  <c:v>84.391130000000004</c:v>
                </c:pt>
                <c:pt idx="3054">
                  <c:v>84.41713</c:v>
                </c:pt>
                <c:pt idx="3055">
                  <c:v>84.443129999999996</c:v>
                </c:pt>
                <c:pt idx="3056">
                  <c:v>84.469130000000007</c:v>
                </c:pt>
                <c:pt idx="3057">
                  <c:v>84.495130000000003</c:v>
                </c:pt>
                <c:pt idx="3058">
                  <c:v>84.521129999999999</c:v>
                </c:pt>
                <c:pt idx="3059">
                  <c:v>84.547129999999996</c:v>
                </c:pt>
                <c:pt idx="3060">
                  <c:v>84.573130000000006</c:v>
                </c:pt>
                <c:pt idx="3061">
                  <c:v>84.599130000000002</c:v>
                </c:pt>
                <c:pt idx="3062">
                  <c:v>84.625129999999999</c:v>
                </c:pt>
                <c:pt idx="3063">
                  <c:v>84.651129999999995</c:v>
                </c:pt>
                <c:pt idx="3064">
                  <c:v>84.677130000000005</c:v>
                </c:pt>
                <c:pt idx="3065">
                  <c:v>84.703130000000002</c:v>
                </c:pt>
                <c:pt idx="3066">
                  <c:v>84.729129999999998</c:v>
                </c:pt>
                <c:pt idx="3067">
                  <c:v>84.755129999999994</c:v>
                </c:pt>
                <c:pt idx="3068">
                  <c:v>84.781130000000005</c:v>
                </c:pt>
                <c:pt idx="3069">
                  <c:v>84.807130000000001</c:v>
                </c:pt>
                <c:pt idx="3070">
                  <c:v>84.833129999999997</c:v>
                </c:pt>
                <c:pt idx="3071">
                  <c:v>84.859129999999993</c:v>
                </c:pt>
                <c:pt idx="3072">
                  <c:v>84.885130000000004</c:v>
                </c:pt>
                <c:pt idx="3073">
                  <c:v>84.91113</c:v>
                </c:pt>
                <c:pt idx="3074">
                  <c:v>84.937129999999996</c:v>
                </c:pt>
                <c:pt idx="3075">
                  <c:v>84.963130000000007</c:v>
                </c:pt>
                <c:pt idx="3076">
                  <c:v>84.989130000000003</c:v>
                </c:pt>
                <c:pt idx="3077">
                  <c:v>85.015129999999999</c:v>
                </c:pt>
                <c:pt idx="3078">
                  <c:v>85.041129999999995</c:v>
                </c:pt>
                <c:pt idx="3079">
                  <c:v>85.067130000000006</c:v>
                </c:pt>
                <c:pt idx="3080">
                  <c:v>85.093130000000002</c:v>
                </c:pt>
                <c:pt idx="3081">
                  <c:v>85.119129999999998</c:v>
                </c:pt>
                <c:pt idx="3082">
                  <c:v>85.145129999999995</c:v>
                </c:pt>
                <c:pt idx="3083">
                  <c:v>85.171130000000005</c:v>
                </c:pt>
                <c:pt idx="3084">
                  <c:v>85.197130000000001</c:v>
                </c:pt>
                <c:pt idx="3085">
                  <c:v>85.223129999999998</c:v>
                </c:pt>
                <c:pt idx="3086">
                  <c:v>85.249129999999994</c:v>
                </c:pt>
                <c:pt idx="3087">
                  <c:v>85.275130000000004</c:v>
                </c:pt>
                <c:pt idx="3088">
                  <c:v>85.301130000000001</c:v>
                </c:pt>
                <c:pt idx="3089">
                  <c:v>85.327129999999997</c:v>
                </c:pt>
                <c:pt idx="3090">
                  <c:v>85.353129999999993</c:v>
                </c:pt>
                <c:pt idx="3091">
                  <c:v>85.379130000000004</c:v>
                </c:pt>
                <c:pt idx="3092">
                  <c:v>85.40513</c:v>
                </c:pt>
                <c:pt idx="3093">
                  <c:v>85.431129999999996</c:v>
                </c:pt>
                <c:pt idx="3094">
                  <c:v>85.457130000000006</c:v>
                </c:pt>
                <c:pt idx="3095">
                  <c:v>85.483130000000003</c:v>
                </c:pt>
                <c:pt idx="3096">
                  <c:v>85.509129999999999</c:v>
                </c:pt>
                <c:pt idx="3097">
                  <c:v>85.535129999999995</c:v>
                </c:pt>
                <c:pt idx="3098">
                  <c:v>85.561130000000006</c:v>
                </c:pt>
                <c:pt idx="3099">
                  <c:v>85.587130000000002</c:v>
                </c:pt>
                <c:pt idx="3100">
                  <c:v>85.613129999999998</c:v>
                </c:pt>
                <c:pt idx="3101">
                  <c:v>85.639129999999994</c:v>
                </c:pt>
                <c:pt idx="3102">
                  <c:v>85.665130000000005</c:v>
                </c:pt>
                <c:pt idx="3103">
                  <c:v>85.691130000000001</c:v>
                </c:pt>
                <c:pt idx="3104">
                  <c:v>85.717129999999997</c:v>
                </c:pt>
                <c:pt idx="3105">
                  <c:v>85.743129999999994</c:v>
                </c:pt>
                <c:pt idx="3106">
                  <c:v>85.769130000000004</c:v>
                </c:pt>
                <c:pt idx="3107">
                  <c:v>85.79513</c:v>
                </c:pt>
                <c:pt idx="3108">
                  <c:v>85.821129999999997</c:v>
                </c:pt>
                <c:pt idx="3109">
                  <c:v>85.847130000000007</c:v>
                </c:pt>
                <c:pt idx="3110">
                  <c:v>85.873130000000003</c:v>
                </c:pt>
                <c:pt idx="3111">
                  <c:v>85.89913</c:v>
                </c:pt>
                <c:pt idx="3112">
                  <c:v>85.925129999999996</c:v>
                </c:pt>
                <c:pt idx="3113">
                  <c:v>85.951130000000006</c:v>
                </c:pt>
                <c:pt idx="3114">
                  <c:v>85.977130000000002</c:v>
                </c:pt>
                <c:pt idx="3115">
                  <c:v>86.003129999999999</c:v>
                </c:pt>
                <c:pt idx="3116">
                  <c:v>86.029129999999995</c:v>
                </c:pt>
                <c:pt idx="3117">
                  <c:v>86.055130000000005</c:v>
                </c:pt>
                <c:pt idx="3118">
                  <c:v>86.081130000000002</c:v>
                </c:pt>
                <c:pt idx="3119">
                  <c:v>86.107129999999998</c:v>
                </c:pt>
                <c:pt idx="3120">
                  <c:v>86.133129999999994</c:v>
                </c:pt>
                <c:pt idx="3121">
                  <c:v>86.159130000000005</c:v>
                </c:pt>
                <c:pt idx="3122">
                  <c:v>86.185130000000001</c:v>
                </c:pt>
                <c:pt idx="3123">
                  <c:v>86.211129999999997</c:v>
                </c:pt>
                <c:pt idx="3124">
                  <c:v>86.237129999999993</c:v>
                </c:pt>
                <c:pt idx="3125">
                  <c:v>86.263130000000004</c:v>
                </c:pt>
                <c:pt idx="3126">
                  <c:v>86.28913</c:v>
                </c:pt>
                <c:pt idx="3127">
                  <c:v>86.315129999999996</c:v>
                </c:pt>
                <c:pt idx="3128">
                  <c:v>86.341130000000007</c:v>
                </c:pt>
                <c:pt idx="3129">
                  <c:v>86.367130000000003</c:v>
                </c:pt>
                <c:pt idx="3130">
                  <c:v>86.393129999999999</c:v>
                </c:pt>
                <c:pt idx="3131">
                  <c:v>86.419129999999996</c:v>
                </c:pt>
                <c:pt idx="3132">
                  <c:v>86.445130000000006</c:v>
                </c:pt>
                <c:pt idx="3133">
                  <c:v>86.471130000000002</c:v>
                </c:pt>
                <c:pt idx="3134">
                  <c:v>86.497129999999999</c:v>
                </c:pt>
                <c:pt idx="3135">
                  <c:v>86.523129999999995</c:v>
                </c:pt>
                <c:pt idx="3136">
                  <c:v>86.549130000000005</c:v>
                </c:pt>
                <c:pt idx="3137">
                  <c:v>86.575130000000001</c:v>
                </c:pt>
                <c:pt idx="3138">
                  <c:v>86.601129999999998</c:v>
                </c:pt>
                <c:pt idx="3139">
                  <c:v>86.627129999999994</c:v>
                </c:pt>
                <c:pt idx="3140">
                  <c:v>86.653130000000004</c:v>
                </c:pt>
                <c:pt idx="3141">
                  <c:v>86.679130000000001</c:v>
                </c:pt>
                <c:pt idx="3142">
                  <c:v>86.705129999999997</c:v>
                </c:pt>
                <c:pt idx="3143">
                  <c:v>86.731129999999993</c:v>
                </c:pt>
                <c:pt idx="3144">
                  <c:v>86.757130000000004</c:v>
                </c:pt>
                <c:pt idx="3145">
                  <c:v>86.78313</c:v>
                </c:pt>
                <c:pt idx="3146">
                  <c:v>86.809129999999996</c:v>
                </c:pt>
                <c:pt idx="3147">
                  <c:v>86.835130000000007</c:v>
                </c:pt>
                <c:pt idx="3148">
                  <c:v>86.861130000000003</c:v>
                </c:pt>
                <c:pt idx="3149">
                  <c:v>86.887129999999999</c:v>
                </c:pt>
                <c:pt idx="3150">
                  <c:v>86.913129999999995</c:v>
                </c:pt>
                <c:pt idx="3151">
                  <c:v>86.939130000000006</c:v>
                </c:pt>
                <c:pt idx="3152">
                  <c:v>86.975129999999993</c:v>
                </c:pt>
                <c:pt idx="3153">
                  <c:v>86.981129999999993</c:v>
                </c:pt>
                <c:pt idx="3154">
                  <c:v>87.007130000000004</c:v>
                </c:pt>
                <c:pt idx="3155">
                  <c:v>87.043130000000005</c:v>
                </c:pt>
                <c:pt idx="3156">
                  <c:v>87.069130000000001</c:v>
                </c:pt>
                <c:pt idx="3157">
                  <c:v>87.095129999999997</c:v>
                </c:pt>
                <c:pt idx="3158">
                  <c:v>87.121129999999994</c:v>
                </c:pt>
                <c:pt idx="3159">
                  <c:v>87.147130000000004</c:v>
                </c:pt>
                <c:pt idx="3160">
                  <c:v>87.17313</c:v>
                </c:pt>
                <c:pt idx="3161">
                  <c:v>87.199129999999997</c:v>
                </c:pt>
                <c:pt idx="3162">
                  <c:v>87.225129999999993</c:v>
                </c:pt>
                <c:pt idx="3163">
                  <c:v>87.251130000000003</c:v>
                </c:pt>
                <c:pt idx="3164">
                  <c:v>87.27713</c:v>
                </c:pt>
                <c:pt idx="3165">
                  <c:v>87.303129999999996</c:v>
                </c:pt>
                <c:pt idx="3166">
                  <c:v>87.329130000000006</c:v>
                </c:pt>
                <c:pt idx="3167">
                  <c:v>87.355130000000003</c:v>
                </c:pt>
                <c:pt idx="3168">
                  <c:v>87.381129999999999</c:v>
                </c:pt>
                <c:pt idx="3169">
                  <c:v>87.407129999999995</c:v>
                </c:pt>
                <c:pt idx="3170">
                  <c:v>87.433130000000006</c:v>
                </c:pt>
                <c:pt idx="3171">
                  <c:v>87.459130000000002</c:v>
                </c:pt>
                <c:pt idx="3172">
                  <c:v>87.485129999999998</c:v>
                </c:pt>
                <c:pt idx="3173">
                  <c:v>87.511129999999994</c:v>
                </c:pt>
                <c:pt idx="3174">
                  <c:v>87.537130000000005</c:v>
                </c:pt>
                <c:pt idx="3175">
                  <c:v>87.563130000000001</c:v>
                </c:pt>
                <c:pt idx="3176">
                  <c:v>87.589129999999997</c:v>
                </c:pt>
                <c:pt idx="3177">
                  <c:v>87.615129999999994</c:v>
                </c:pt>
                <c:pt idx="3178">
                  <c:v>87.641130000000004</c:v>
                </c:pt>
                <c:pt idx="3179">
                  <c:v>87.66713</c:v>
                </c:pt>
                <c:pt idx="3180">
                  <c:v>87.693129999999996</c:v>
                </c:pt>
                <c:pt idx="3181">
                  <c:v>87.719130000000007</c:v>
                </c:pt>
                <c:pt idx="3182">
                  <c:v>87.745130000000003</c:v>
                </c:pt>
                <c:pt idx="3183">
                  <c:v>87.771129999999999</c:v>
                </c:pt>
                <c:pt idx="3184">
                  <c:v>87.797129999999996</c:v>
                </c:pt>
                <c:pt idx="3185">
                  <c:v>87.823130000000006</c:v>
                </c:pt>
                <c:pt idx="3186">
                  <c:v>87.849130000000002</c:v>
                </c:pt>
                <c:pt idx="3187">
                  <c:v>87.875129999999999</c:v>
                </c:pt>
                <c:pt idx="3188">
                  <c:v>87.901129999999995</c:v>
                </c:pt>
                <c:pt idx="3189">
                  <c:v>87.927130000000005</c:v>
                </c:pt>
                <c:pt idx="3190">
                  <c:v>87.953130000000002</c:v>
                </c:pt>
                <c:pt idx="3191">
                  <c:v>87.979129999999998</c:v>
                </c:pt>
                <c:pt idx="3192">
                  <c:v>88.005129999999994</c:v>
                </c:pt>
                <c:pt idx="3193">
                  <c:v>88.031130000000005</c:v>
                </c:pt>
                <c:pt idx="3194">
                  <c:v>88.057130000000001</c:v>
                </c:pt>
                <c:pt idx="3195">
                  <c:v>88.083129999999997</c:v>
                </c:pt>
                <c:pt idx="3196">
                  <c:v>88.109129999999993</c:v>
                </c:pt>
                <c:pt idx="3197">
                  <c:v>88.135130000000004</c:v>
                </c:pt>
                <c:pt idx="3198">
                  <c:v>88.16113</c:v>
                </c:pt>
                <c:pt idx="3199">
                  <c:v>88.187129999999996</c:v>
                </c:pt>
                <c:pt idx="3200">
                  <c:v>88.213130000000007</c:v>
                </c:pt>
                <c:pt idx="3201">
                  <c:v>88.239130000000003</c:v>
                </c:pt>
                <c:pt idx="3202">
                  <c:v>88.265129999999999</c:v>
                </c:pt>
                <c:pt idx="3203">
                  <c:v>88.291129999999995</c:v>
                </c:pt>
                <c:pt idx="3204">
                  <c:v>88.317130000000006</c:v>
                </c:pt>
                <c:pt idx="3205">
                  <c:v>88.343130000000002</c:v>
                </c:pt>
                <c:pt idx="3206">
                  <c:v>88.369129999999998</c:v>
                </c:pt>
                <c:pt idx="3207">
                  <c:v>88.395129999999995</c:v>
                </c:pt>
                <c:pt idx="3208">
                  <c:v>88.421130000000005</c:v>
                </c:pt>
                <c:pt idx="3209">
                  <c:v>88.447130000000001</c:v>
                </c:pt>
                <c:pt idx="3210">
                  <c:v>88.473129999999998</c:v>
                </c:pt>
                <c:pt idx="3211">
                  <c:v>88.499129999999994</c:v>
                </c:pt>
                <c:pt idx="3212">
                  <c:v>88.525130000000004</c:v>
                </c:pt>
                <c:pt idx="3213">
                  <c:v>88.551130000000001</c:v>
                </c:pt>
                <c:pt idx="3214">
                  <c:v>88.577129999999997</c:v>
                </c:pt>
                <c:pt idx="3215">
                  <c:v>88.603129999999993</c:v>
                </c:pt>
                <c:pt idx="3216">
                  <c:v>88.629130000000004</c:v>
                </c:pt>
                <c:pt idx="3217">
                  <c:v>88.65513</c:v>
                </c:pt>
                <c:pt idx="3218">
                  <c:v>88.681129999999996</c:v>
                </c:pt>
                <c:pt idx="3219">
                  <c:v>88.707130000000006</c:v>
                </c:pt>
                <c:pt idx="3220">
                  <c:v>88.733130000000003</c:v>
                </c:pt>
                <c:pt idx="3221">
                  <c:v>88.759129999999999</c:v>
                </c:pt>
                <c:pt idx="3222">
                  <c:v>88.785129999999995</c:v>
                </c:pt>
                <c:pt idx="3223">
                  <c:v>88.811130000000006</c:v>
                </c:pt>
                <c:pt idx="3224">
                  <c:v>88.837130000000002</c:v>
                </c:pt>
                <c:pt idx="3225">
                  <c:v>88.863129999999998</c:v>
                </c:pt>
                <c:pt idx="3226">
                  <c:v>88.889129999999994</c:v>
                </c:pt>
                <c:pt idx="3227">
                  <c:v>88.915130000000005</c:v>
                </c:pt>
                <c:pt idx="3228">
                  <c:v>88.941130000000001</c:v>
                </c:pt>
                <c:pt idx="3229">
                  <c:v>88.967129999999997</c:v>
                </c:pt>
                <c:pt idx="3230">
                  <c:v>88.993129999999994</c:v>
                </c:pt>
                <c:pt idx="3231">
                  <c:v>89.019130000000004</c:v>
                </c:pt>
                <c:pt idx="3232">
                  <c:v>89.04513</c:v>
                </c:pt>
                <c:pt idx="3233">
                  <c:v>89.071129999999997</c:v>
                </c:pt>
                <c:pt idx="3234">
                  <c:v>89.097130000000007</c:v>
                </c:pt>
                <c:pt idx="3235">
                  <c:v>89.123130000000003</c:v>
                </c:pt>
                <c:pt idx="3236">
                  <c:v>89.14913</c:v>
                </c:pt>
                <c:pt idx="3237">
                  <c:v>89.175129999999996</c:v>
                </c:pt>
                <c:pt idx="3238">
                  <c:v>89.201130000000006</c:v>
                </c:pt>
                <c:pt idx="3239">
                  <c:v>89.227130000000002</c:v>
                </c:pt>
                <c:pt idx="3240">
                  <c:v>89.253129999999999</c:v>
                </c:pt>
                <c:pt idx="3241">
                  <c:v>89.279129999999995</c:v>
                </c:pt>
                <c:pt idx="3242">
                  <c:v>89.305130000000005</c:v>
                </c:pt>
                <c:pt idx="3243">
                  <c:v>89.331130000000002</c:v>
                </c:pt>
                <c:pt idx="3244">
                  <c:v>89.357129999999998</c:v>
                </c:pt>
                <c:pt idx="3245">
                  <c:v>89.383129999999994</c:v>
                </c:pt>
                <c:pt idx="3246">
                  <c:v>89.409130000000005</c:v>
                </c:pt>
                <c:pt idx="3247">
                  <c:v>89.435130000000001</c:v>
                </c:pt>
                <c:pt idx="3248">
                  <c:v>89.461129999999997</c:v>
                </c:pt>
                <c:pt idx="3249">
                  <c:v>89.487129999999993</c:v>
                </c:pt>
                <c:pt idx="3250">
                  <c:v>89.513130000000004</c:v>
                </c:pt>
                <c:pt idx="3251">
                  <c:v>89.53913</c:v>
                </c:pt>
                <c:pt idx="3252">
                  <c:v>89.565129999999996</c:v>
                </c:pt>
                <c:pt idx="3253">
                  <c:v>89.591130000000007</c:v>
                </c:pt>
                <c:pt idx="3254">
                  <c:v>89.617130000000003</c:v>
                </c:pt>
                <c:pt idx="3255">
                  <c:v>89.643129999999999</c:v>
                </c:pt>
                <c:pt idx="3256">
                  <c:v>89.669129999999996</c:v>
                </c:pt>
                <c:pt idx="3257">
                  <c:v>89.695130000000006</c:v>
                </c:pt>
                <c:pt idx="3258">
                  <c:v>89.721130000000002</c:v>
                </c:pt>
                <c:pt idx="3259">
                  <c:v>89.747129999999999</c:v>
                </c:pt>
                <c:pt idx="3260">
                  <c:v>89.773129999999995</c:v>
                </c:pt>
                <c:pt idx="3261">
                  <c:v>89.799130000000005</c:v>
                </c:pt>
                <c:pt idx="3262">
                  <c:v>89.825130000000001</c:v>
                </c:pt>
                <c:pt idx="3263">
                  <c:v>89.851129999999998</c:v>
                </c:pt>
                <c:pt idx="3264">
                  <c:v>89.877129999999994</c:v>
                </c:pt>
                <c:pt idx="3265">
                  <c:v>89.903130000000004</c:v>
                </c:pt>
                <c:pt idx="3266">
                  <c:v>89.929130000000001</c:v>
                </c:pt>
                <c:pt idx="3267">
                  <c:v>89.955129999999997</c:v>
                </c:pt>
                <c:pt idx="3268">
                  <c:v>89.981129999999993</c:v>
                </c:pt>
                <c:pt idx="3269">
                  <c:v>90.007130000000004</c:v>
                </c:pt>
                <c:pt idx="3270">
                  <c:v>90.03313</c:v>
                </c:pt>
                <c:pt idx="3271">
                  <c:v>90.059129999999996</c:v>
                </c:pt>
                <c:pt idx="3272">
                  <c:v>90.085130000000007</c:v>
                </c:pt>
                <c:pt idx="3273">
                  <c:v>90.111130000000003</c:v>
                </c:pt>
                <c:pt idx="3274">
                  <c:v>90.137129999999999</c:v>
                </c:pt>
                <c:pt idx="3275">
                  <c:v>90.163129999999995</c:v>
                </c:pt>
                <c:pt idx="3276">
                  <c:v>90.189130000000006</c:v>
                </c:pt>
                <c:pt idx="3277">
                  <c:v>90.215130000000002</c:v>
                </c:pt>
                <c:pt idx="3278">
                  <c:v>90.241129999999998</c:v>
                </c:pt>
                <c:pt idx="3279">
                  <c:v>90.267129999999995</c:v>
                </c:pt>
                <c:pt idx="3280">
                  <c:v>90.293130000000005</c:v>
                </c:pt>
                <c:pt idx="3281">
                  <c:v>90.319130000000001</c:v>
                </c:pt>
                <c:pt idx="3282">
                  <c:v>90.345129999999997</c:v>
                </c:pt>
                <c:pt idx="3283">
                  <c:v>90.371129999999994</c:v>
                </c:pt>
                <c:pt idx="3284">
                  <c:v>90.397130000000004</c:v>
                </c:pt>
                <c:pt idx="3285">
                  <c:v>90.42313</c:v>
                </c:pt>
                <c:pt idx="3286">
                  <c:v>90.449129999999997</c:v>
                </c:pt>
                <c:pt idx="3287">
                  <c:v>90.475129999999993</c:v>
                </c:pt>
                <c:pt idx="3288">
                  <c:v>90.501130000000003</c:v>
                </c:pt>
                <c:pt idx="3289">
                  <c:v>90.52713</c:v>
                </c:pt>
                <c:pt idx="3290">
                  <c:v>90.553129999999996</c:v>
                </c:pt>
                <c:pt idx="3291">
                  <c:v>90.579130000000006</c:v>
                </c:pt>
                <c:pt idx="3292">
                  <c:v>90.605130000000003</c:v>
                </c:pt>
                <c:pt idx="3293">
                  <c:v>90.631129999999999</c:v>
                </c:pt>
                <c:pt idx="3294">
                  <c:v>90.657129999999995</c:v>
                </c:pt>
                <c:pt idx="3295">
                  <c:v>90.683130000000006</c:v>
                </c:pt>
                <c:pt idx="3296">
                  <c:v>90.709130000000002</c:v>
                </c:pt>
                <c:pt idx="3297">
                  <c:v>90.735129999999998</c:v>
                </c:pt>
                <c:pt idx="3298">
                  <c:v>90.761129999999994</c:v>
                </c:pt>
                <c:pt idx="3299">
                  <c:v>90.787130000000005</c:v>
                </c:pt>
                <c:pt idx="3300">
                  <c:v>90.813130000000001</c:v>
                </c:pt>
                <c:pt idx="3301">
                  <c:v>90.839129999999997</c:v>
                </c:pt>
                <c:pt idx="3302">
                  <c:v>90.865129999999994</c:v>
                </c:pt>
                <c:pt idx="3303">
                  <c:v>90.891130000000004</c:v>
                </c:pt>
                <c:pt idx="3304">
                  <c:v>90.91713</c:v>
                </c:pt>
                <c:pt idx="3305">
                  <c:v>90.943129999999996</c:v>
                </c:pt>
                <c:pt idx="3306">
                  <c:v>90.969130000000007</c:v>
                </c:pt>
                <c:pt idx="3307">
                  <c:v>90.995130000000003</c:v>
                </c:pt>
                <c:pt idx="3308">
                  <c:v>91.021129999999999</c:v>
                </c:pt>
                <c:pt idx="3309">
                  <c:v>91.047129999999996</c:v>
                </c:pt>
                <c:pt idx="3310">
                  <c:v>91.073130000000006</c:v>
                </c:pt>
                <c:pt idx="3311">
                  <c:v>91.099130000000002</c:v>
                </c:pt>
                <c:pt idx="3312">
                  <c:v>91.125129999999999</c:v>
                </c:pt>
                <c:pt idx="3313">
                  <c:v>91.151129999999995</c:v>
                </c:pt>
                <c:pt idx="3314">
                  <c:v>91.177130000000005</c:v>
                </c:pt>
                <c:pt idx="3315">
                  <c:v>91.203130000000002</c:v>
                </c:pt>
                <c:pt idx="3316">
                  <c:v>91.229129999999998</c:v>
                </c:pt>
                <c:pt idx="3317">
                  <c:v>91.255129999999994</c:v>
                </c:pt>
                <c:pt idx="3318">
                  <c:v>91.281130000000005</c:v>
                </c:pt>
                <c:pt idx="3319">
                  <c:v>91.307130000000001</c:v>
                </c:pt>
                <c:pt idx="3320">
                  <c:v>91.333129999999997</c:v>
                </c:pt>
                <c:pt idx="3321">
                  <c:v>91.359129999999993</c:v>
                </c:pt>
                <c:pt idx="3322">
                  <c:v>91.385130000000004</c:v>
                </c:pt>
                <c:pt idx="3323">
                  <c:v>91.41113</c:v>
                </c:pt>
                <c:pt idx="3324">
                  <c:v>91.437129999999996</c:v>
                </c:pt>
                <c:pt idx="3325">
                  <c:v>91.463130000000007</c:v>
                </c:pt>
                <c:pt idx="3326">
                  <c:v>91.489130000000003</c:v>
                </c:pt>
                <c:pt idx="3327">
                  <c:v>91.515129999999999</c:v>
                </c:pt>
                <c:pt idx="3328">
                  <c:v>91.541129999999995</c:v>
                </c:pt>
                <c:pt idx="3329">
                  <c:v>91.567130000000006</c:v>
                </c:pt>
                <c:pt idx="3330">
                  <c:v>91.593130000000002</c:v>
                </c:pt>
                <c:pt idx="3331">
                  <c:v>91.619129999999998</c:v>
                </c:pt>
                <c:pt idx="3332">
                  <c:v>91.645129999999995</c:v>
                </c:pt>
                <c:pt idx="3333">
                  <c:v>91.671130000000005</c:v>
                </c:pt>
                <c:pt idx="3334">
                  <c:v>91.697130000000001</c:v>
                </c:pt>
                <c:pt idx="3335">
                  <c:v>91.723129999999998</c:v>
                </c:pt>
                <c:pt idx="3336">
                  <c:v>91.749129999999994</c:v>
                </c:pt>
                <c:pt idx="3337">
                  <c:v>91.775130000000004</c:v>
                </c:pt>
                <c:pt idx="3338">
                  <c:v>91.801130000000001</c:v>
                </c:pt>
                <c:pt idx="3339">
                  <c:v>91.827129999999997</c:v>
                </c:pt>
                <c:pt idx="3340">
                  <c:v>91.853129999999993</c:v>
                </c:pt>
                <c:pt idx="3341">
                  <c:v>91.879130000000004</c:v>
                </c:pt>
                <c:pt idx="3342">
                  <c:v>91.90513</c:v>
                </c:pt>
                <c:pt idx="3343">
                  <c:v>91.931129999999996</c:v>
                </c:pt>
                <c:pt idx="3344">
                  <c:v>91.957130000000006</c:v>
                </c:pt>
                <c:pt idx="3345">
                  <c:v>91.983130000000003</c:v>
                </c:pt>
                <c:pt idx="3346">
                  <c:v>92.009129999999999</c:v>
                </c:pt>
                <c:pt idx="3347">
                  <c:v>92.035129999999995</c:v>
                </c:pt>
                <c:pt idx="3348">
                  <c:v>92.061130000000006</c:v>
                </c:pt>
                <c:pt idx="3349">
                  <c:v>92.087130000000002</c:v>
                </c:pt>
                <c:pt idx="3350">
                  <c:v>92.113129999999998</c:v>
                </c:pt>
                <c:pt idx="3351">
                  <c:v>92.139129999999994</c:v>
                </c:pt>
                <c:pt idx="3352">
                  <c:v>92.165130000000005</c:v>
                </c:pt>
                <c:pt idx="3353">
                  <c:v>92.191130000000001</c:v>
                </c:pt>
                <c:pt idx="3354">
                  <c:v>92.217129999999997</c:v>
                </c:pt>
                <c:pt idx="3355">
                  <c:v>92.243129999999994</c:v>
                </c:pt>
                <c:pt idx="3356">
                  <c:v>92.269130000000004</c:v>
                </c:pt>
                <c:pt idx="3357">
                  <c:v>92.29513</c:v>
                </c:pt>
                <c:pt idx="3358">
                  <c:v>92.321129999999997</c:v>
                </c:pt>
                <c:pt idx="3359">
                  <c:v>92.347130000000007</c:v>
                </c:pt>
                <c:pt idx="3360">
                  <c:v>92.373130000000003</c:v>
                </c:pt>
                <c:pt idx="3361">
                  <c:v>92.39913</c:v>
                </c:pt>
                <c:pt idx="3362">
                  <c:v>92.425129999999996</c:v>
                </c:pt>
                <c:pt idx="3363">
                  <c:v>92.451130000000006</c:v>
                </c:pt>
                <c:pt idx="3364">
                  <c:v>92.477130000000002</c:v>
                </c:pt>
                <c:pt idx="3365">
                  <c:v>92.503129999999999</c:v>
                </c:pt>
                <c:pt idx="3366">
                  <c:v>92.529129999999995</c:v>
                </c:pt>
                <c:pt idx="3367">
                  <c:v>92.555130000000005</c:v>
                </c:pt>
                <c:pt idx="3368">
                  <c:v>92.581130000000002</c:v>
                </c:pt>
                <c:pt idx="3369">
                  <c:v>92.607129999999998</c:v>
                </c:pt>
                <c:pt idx="3370">
                  <c:v>92.633129999999994</c:v>
                </c:pt>
                <c:pt idx="3371">
                  <c:v>92.659130000000005</c:v>
                </c:pt>
                <c:pt idx="3372">
                  <c:v>92.685130000000001</c:v>
                </c:pt>
                <c:pt idx="3373">
                  <c:v>92.711129999999997</c:v>
                </c:pt>
                <c:pt idx="3374">
                  <c:v>92.737129999999993</c:v>
                </c:pt>
                <c:pt idx="3375">
                  <c:v>92.763130000000004</c:v>
                </c:pt>
                <c:pt idx="3376">
                  <c:v>92.78913</c:v>
                </c:pt>
                <c:pt idx="3377">
                  <c:v>92.815129999999996</c:v>
                </c:pt>
                <c:pt idx="3378">
                  <c:v>92.841130000000007</c:v>
                </c:pt>
                <c:pt idx="3379">
                  <c:v>92.867130000000003</c:v>
                </c:pt>
                <c:pt idx="3380">
                  <c:v>92.893129999999999</c:v>
                </c:pt>
                <c:pt idx="3381">
                  <c:v>92.919129999999996</c:v>
                </c:pt>
                <c:pt idx="3382">
                  <c:v>92.945130000000006</c:v>
                </c:pt>
                <c:pt idx="3383">
                  <c:v>92.971130000000002</c:v>
                </c:pt>
                <c:pt idx="3384">
                  <c:v>92.997129999999999</c:v>
                </c:pt>
                <c:pt idx="3385">
                  <c:v>93.023129999999995</c:v>
                </c:pt>
                <c:pt idx="3386">
                  <c:v>93.049130000000005</c:v>
                </c:pt>
                <c:pt idx="3387">
                  <c:v>93.075130000000001</c:v>
                </c:pt>
                <c:pt idx="3388">
                  <c:v>93.101129999999998</c:v>
                </c:pt>
                <c:pt idx="3389">
                  <c:v>93.127129999999994</c:v>
                </c:pt>
                <c:pt idx="3390">
                  <c:v>93.153130000000004</c:v>
                </c:pt>
                <c:pt idx="3391">
                  <c:v>93.179130000000001</c:v>
                </c:pt>
                <c:pt idx="3392">
                  <c:v>93.205129999999997</c:v>
                </c:pt>
                <c:pt idx="3393">
                  <c:v>93.231129999999993</c:v>
                </c:pt>
                <c:pt idx="3394">
                  <c:v>93.257130000000004</c:v>
                </c:pt>
                <c:pt idx="3395">
                  <c:v>93.28313</c:v>
                </c:pt>
                <c:pt idx="3396">
                  <c:v>93.309129999999996</c:v>
                </c:pt>
                <c:pt idx="3397">
                  <c:v>93.335130000000007</c:v>
                </c:pt>
                <c:pt idx="3398">
                  <c:v>93.361130000000003</c:v>
                </c:pt>
                <c:pt idx="3399">
                  <c:v>93.387129999999999</c:v>
                </c:pt>
                <c:pt idx="3400">
                  <c:v>93.413129999999995</c:v>
                </c:pt>
                <c:pt idx="3401">
                  <c:v>93.439130000000006</c:v>
                </c:pt>
                <c:pt idx="3402">
                  <c:v>93.465130000000002</c:v>
                </c:pt>
                <c:pt idx="3403">
                  <c:v>93.491129999999998</c:v>
                </c:pt>
                <c:pt idx="3404">
                  <c:v>93.517129999999995</c:v>
                </c:pt>
                <c:pt idx="3405">
                  <c:v>93.543130000000005</c:v>
                </c:pt>
                <c:pt idx="3406">
                  <c:v>93.569130000000001</c:v>
                </c:pt>
                <c:pt idx="3407">
                  <c:v>93.595129999999997</c:v>
                </c:pt>
                <c:pt idx="3408">
                  <c:v>93.621129999999994</c:v>
                </c:pt>
                <c:pt idx="3409">
                  <c:v>93.647130000000004</c:v>
                </c:pt>
                <c:pt idx="3410">
                  <c:v>93.67313</c:v>
                </c:pt>
                <c:pt idx="3411">
                  <c:v>93.699129999999997</c:v>
                </c:pt>
                <c:pt idx="3412">
                  <c:v>93.725129999999993</c:v>
                </c:pt>
                <c:pt idx="3413">
                  <c:v>93.751130000000003</c:v>
                </c:pt>
                <c:pt idx="3414">
                  <c:v>93.77713</c:v>
                </c:pt>
                <c:pt idx="3415">
                  <c:v>93.803129999999996</c:v>
                </c:pt>
                <c:pt idx="3416">
                  <c:v>93.829130000000006</c:v>
                </c:pt>
                <c:pt idx="3417">
                  <c:v>93.855130000000003</c:v>
                </c:pt>
                <c:pt idx="3418">
                  <c:v>93.881129999999999</c:v>
                </c:pt>
                <c:pt idx="3419">
                  <c:v>93.907129999999995</c:v>
                </c:pt>
                <c:pt idx="3420">
                  <c:v>93.933130000000006</c:v>
                </c:pt>
                <c:pt idx="3421">
                  <c:v>93.959130000000002</c:v>
                </c:pt>
                <c:pt idx="3422">
                  <c:v>93.985129999999998</c:v>
                </c:pt>
                <c:pt idx="3423">
                  <c:v>94.011129999999994</c:v>
                </c:pt>
                <c:pt idx="3424">
                  <c:v>94.037130000000005</c:v>
                </c:pt>
                <c:pt idx="3425">
                  <c:v>94.063130000000001</c:v>
                </c:pt>
                <c:pt idx="3426">
                  <c:v>94.089129999999997</c:v>
                </c:pt>
                <c:pt idx="3427">
                  <c:v>94.115129999999994</c:v>
                </c:pt>
                <c:pt idx="3428">
                  <c:v>94.141130000000004</c:v>
                </c:pt>
                <c:pt idx="3429">
                  <c:v>94.16713</c:v>
                </c:pt>
                <c:pt idx="3430">
                  <c:v>94.193129999999996</c:v>
                </c:pt>
                <c:pt idx="3431">
                  <c:v>94.219130000000007</c:v>
                </c:pt>
                <c:pt idx="3432">
                  <c:v>94.245130000000003</c:v>
                </c:pt>
                <c:pt idx="3433">
                  <c:v>94.271129999999999</c:v>
                </c:pt>
                <c:pt idx="3434">
                  <c:v>94.297129999999996</c:v>
                </c:pt>
                <c:pt idx="3435">
                  <c:v>94.323130000000006</c:v>
                </c:pt>
                <c:pt idx="3436">
                  <c:v>94.349130000000002</c:v>
                </c:pt>
                <c:pt idx="3437">
                  <c:v>94.375129999999999</c:v>
                </c:pt>
                <c:pt idx="3438">
                  <c:v>94.401129999999995</c:v>
                </c:pt>
                <c:pt idx="3439">
                  <c:v>94.427130000000005</c:v>
                </c:pt>
                <c:pt idx="3440">
                  <c:v>94.453130000000002</c:v>
                </c:pt>
                <c:pt idx="3441">
                  <c:v>94.479129999999998</c:v>
                </c:pt>
                <c:pt idx="3442">
                  <c:v>94.505129999999994</c:v>
                </c:pt>
                <c:pt idx="3443">
                  <c:v>94.531130000000005</c:v>
                </c:pt>
                <c:pt idx="3444">
                  <c:v>94.557130000000001</c:v>
                </c:pt>
                <c:pt idx="3445">
                  <c:v>94.583129999999997</c:v>
                </c:pt>
                <c:pt idx="3446">
                  <c:v>94.609129999999993</c:v>
                </c:pt>
                <c:pt idx="3447">
                  <c:v>94.635130000000004</c:v>
                </c:pt>
                <c:pt idx="3448">
                  <c:v>94.66113</c:v>
                </c:pt>
                <c:pt idx="3449">
                  <c:v>94.687129999999996</c:v>
                </c:pt>
                <c:pt idx="3450">
                  <c:v>94.713130000000007</c:v>
                </c:pt>
                <c:pt idx="3451">
                  <c:v>94.739130000000003</c:v>
                </c:pt>
                <c:pt idx="3452">
                  <c:v>94.765129999999999</c:v>
                </c:pt>
                <c:pt idx="3453">
                  <c:v>94.791129999999995</c:v>
                </c:pt>
                <c:pt idx="3454">
                  <c:v>94.817130000000006</c:v>
                </c:pt>
                <c:pt idx="3455">
                  <c:v>94.843130000000002</c:v>
                </c:pt>
                <c:pt idx="3456">
                  <c:v>94.869129999999998</c:v>
                </c:pt>
                <c:pt idx="3457">
                  <c:v>94.895129999999995</c:v>
                </c:pt>
                <c:pt idx="3458">
                  <c:v>94.921130000000005</c:v>
                </c:pt>
                <c:pt idx="3459">
                  <c:v>94.947130000000001</c:v>
                </c:pt>
                <c:pt idx="3460">
                  <c:v>94.973129999999998</c:v>
                </c:pt>
                <c:pt idx="3461">
                  <c:v>94.999129999999994</c:v>
                </c:pt>
                <c:pt idx="3462">
                  <c:v>95.025130000000004</c:v>
                </c:pt>
                <c:pt idx="3463">
                  <c:v>95.051130000000001</c:v>
                </c:pt>
                <c:pt idx="3464">
                  <c:v>95.077129999999997</c:v>
                </c:pt>
                <c:pt idx="3465">
                  <c:v>95.103129999999993</c:v>
                </c:pt>
                <c:pt idx="3466">
                  <c:v>95.129130000000004</c:v>
                </c:pt>
                <c:pt idx="3467">
                  <c:v>95.15513</c:v>
                </c:pt>
                <c:pt idx="3468">
                  <c:v>95.181129999999996</c:v>
                </c:pt>
                <c:pt idx="3469">
                  <c:v>95.207130000000006</c:v>
                </c:pt>
                <c:pt idx="3470">
                  <c:v>95.233130000000003</c:v>
                </c:pt>
                <c:pt idx="3471">
                  <c:v>95.259129999999999</c:v>
                </c:pt>
                <c:pt idx="3472">
                  <c:v>95.285129999999995</c:v>
                </c:pt>
                <c:pt idx="3473">
                  <c:v>95.311130000000006</c:v>
                </c:pt>
                <c:pt idx="3474">
                  <c:v>95.337130000000002</c:v>
                </c:pt>
                <c:pt idx="3475">
                  <c:v>95.363129999999998</c:v>
                </c:pt>
                <c:pt idx="3476">
                  <c:v>95.389129999999994</c:v>
                </c:pt>
                <c:pt idx="3477">
                  <c:v>95.415130000000005</c:v>
                </c:pt>
                <c:pt idx="3478">
                  <c:v>95.441130000000001</c:v>
                </c:pt>
                <c:pt idx="3479">
                  <c:v>95.467129999999997</c:v>
                </c:pt>
                <c:pt idx="3480">
                  <c:v>95.493129999999994</c:v>
                </c:pt>
                <c:pt idx="3481">
                  <c:v>95.519130000000004</c:v>
                </c:pt>
                <c:pt idx="3482">
                  <c:v>95.54513</c:v>
                </c:pt>
                <c:pt idx="3483">
                  <c:v>95.571129999999997</c:v>
                </c:pt>
                <c:pt idx="3484">
                  <c:v>95.597130000000007</c:v>
                </c:pt>
                <c:pt idx="3485">
                  <c:v>95.623130000000003</c:v>
                </c:pt>
                <c:pt idx="3486">
                  <c:v>95.64913</c:v>
                </c:pt>
                <c:pt idx="3487">
                  <c:v>95.675129999999996</c:v>
                </c:pt>
                <c:pt idx="3488">
                  <c:v>95.701130000000006</c:v>
                </c:pt>
                <c:pt idx="3489">
                  <c:v>95.727130000000002</c:v>
                </c:pt>
                <c:pt idx="3490">
                  <c:v>95.753129999999999</c:v>
                </c:pt>
                <c:pt idx="3491">
                  <c:v>95.779129999999995</c:v>
                </c:pt>
                <c:pt idx="3492">
                  <c:v>95.805130000000005</c:v>
                </c:pt>
                <c:pt idx="3493">
                  <c:v>95.831130000000002</c:v>
                </c:pt>
                <c:pt idx="3494">
                  <c:v>95.857129999999998</c:v>
                </c:pt>
                <c:pt idx="3495">
                  <c:v>95.883129999999994</c:v>
                </c:pt>
                <c:pt idx="3496">
                  <c:v>95.909130000000005</c:v>
                </c:pt>
                <c:pt idx="3497">
                  <c:v>95.935130000000001</c:v>
                </c:pt>
                <c:pt idx="3498">
                  <c:v>95.961129999999997</c:v>
                </c:pt>
                <c:pt idx="3499">
                  <c:v>95.987129999999993</c:v>
                </c:pt>
                <c:pt idx="3500">
                  <c:v>96.013130000000004</c:v>
                </c:pt>
                <c:pt idx="3501">
                  <c:v>96.03913</c:v>
                </c:pt>
                <c:pt idx="3502">
                  <c:v>96.065129999999996</c:v>
                </c:pt>
                <c:pt idx="3503">
                  <c:v>96.091130000000007</c:v>
                </c:pt>
                <c:pt idx="3504">
                  <c:v>96.117130000000003</c:v>
                </c:pt>
                <c:pt idx="3505">
                  <c:v>96.143129999999999</c:v>
                </c:pt>
                <c:pt idx="3506">
                  <c:v>96.169129999999996</c:v>
                </c:pt>
                <c:pt idx="3507">
                  <c:v>96.195130000000006</c:v>
                </c:pt>
                <c:pt idx="3508">
                  <c:v>96.221130000000002</c:v>
                </c:pt>
                <c:pt idx="3509">
                  <c:v>96.247129999999999</c:v>
                </c:pt>
                <c:pt idx="3510">
                  <c:v>96.273129999999995</c:v>
                </c:pt>
                <c:pt idx="3511">
                  <c:v>96.299130000000005</c:v>
                </c:pt>
                <c:pt idx="3512">
                  <c:v>96.325130000000001</c:v>
                </c:pt>
                <c:pt idx="3513">
                  <c:v>96.351129999999998</c:v>
                </c:pt>
                <c:pt idx="3514">
                  <c:v>96.377129999999994</c:v>
                </c:pt>
                <c:pt idx="3515">
                  <c:v>96.403130000000004</c:v>
                </c:pt>
                <c:pt idx="3516">
                  <c:v>96.429130000000001</c:v>
                </c:pt>
                <c:pt idx="3517">
                  <c:v>96.455129999999997</c:v>
                </c:pt>
                <c:pt idx="3518">
                  <c:v>96.481129999999993</c:v>
                </c:pt>
                <c:pt idx="3519">
                  <c:v>96.507130000000004</c:v>
                </c:pt>
                <c:pt idx="3520">
                  <c:v>96.53313</c:v>
                </c:pt>
                <c:pt idx="3521">
                  <c:v>96.559129999999996</c:v>
                </c:pt>
                <c:pt idx="3522">
                  <c:v>96.585130000000007</c:v>
                </c:pt>
                <c:pt idx="3523">
                  <c:v>96.611130000000003</c:v>
                </c:pt>
                <c:pt idx="3524">
                  <c:v>96.637129999999999</c:v>
                </c:pt>
                <c:pt idx="3525">
                  <c:v>96.663129999999995</c:v>
                </c:pt>
                <c:pt idx="3526">
                  <c:v>96.689130000000006</c:v>
                </c:pt>
                <c:pt idx="3527">
                  <c:v>96.715130000000002</c:v>
                </c:pt>
                <c:pt idx="3528">
                  <c:v>96.741129999999998</c:v>
                </c:pt>
                <c:pt idx="3529">
                  <c:v>96.767129999999995</c:v>
                </c:pt>
                <c:pt idx="3530">
                  <c:v>96.793130000000005</c:v>
                </c:pt>
                <c:pt idx="3531">
                  <c:v>96.819130000000001</c:v>
                </c:pt>
                <c:pt idx="3532">
                  <c:v>96.845129999999997</c:v>
                </c:pt>
                <c:pt idx="3533">
                  <c:v>96.871129999999994</c:v>
                </c:pt>
                <c:pt idx="3534">
                  <c:v>96.897130000000004</c:v>
                </c:pt>
                <c:pt idx="3535">
                  <c:v>96.92313</c:v>
                </c:pt>
                <c:pt idx="3536">
                  <c:v>96.949129999999997</c:v>
                </c:pt>
                <c:pt idx="3537">
                  <c:v>96.975129999999993</c:v>
                </c:pt>
                <c:pt idx="3538">
                  <c:v>97.001130000000003</c:v>
                </c:pt>
                <c:pt idx="3539">
                  <c:v>97.02713</c:v>
                </c:pt>
                <c:pt idx="3540">
                  <c:v>97.053129999999996</c:v>
                </c:pt>
                <c:pt idx="3541">
                  <c:v>97.079130000000006</c:v>
                </c:pt>
                <c:pt idx="3542">
                  <c:v>97.105130000000003</c:v>
                </c:pt>
                <c:pt idx="3543">
                  <c:v>97.131129999999999</c:v>
                </c:pt>
                <c:pt idx="3544">
                  <c:v>97.157129999999995</c:v>
                </c:pt>
                <c:pt idx="3545">
                  <c:v>97.183130000000006</c:v>
                </c:pt>
                <c:pt idx="3546">
                  <c:v>97.209130000000002</c:v>
                </c:pt>
                <c:pt idx="3547">
                  <c:v>97.235129999999998</c:v>
                </c:pt>
                <c:pt idx="3548">
                  <c:v>97.261129999999994</c:v>
                </c:pt>
                <c:pt idx="3549">
                  <c:v>97.287130000000005</c:v>
                </c:pt>
                <c:pt idx="3550">
                  <c:v>97.313130000000001</c:v>
                </c:pt>
                <c:pt idx="3551">
                  <c:v>97.339129999999997</c:v>
                </c:pt>
                <c:pt idx="3552">
                  <c:v>97.365129999999994</c:v>
                </c:pt>
                <c:pt idx="3553">
                  <c:v>97.391130000000004</c:v>
                </c:pt>
                <c:pt idx="3554">
                  <c:v>97.41713</c:v>
                </c:pt>
                <c:pt idx="3555">
                  <c:v>97.443129999999996</c:v>
                </c:pt>
                <c:pt idx="3556">
                  <c:v>97.469130000000007</c:v>
                </c:pt>
                <c:pt idx="3557">
                  <c:v>97.495130000000003</c:v>
                </c:pt>
                <c:pt idx="3558">
                  <c:v>97.521129999999999</c:v>
                </c:pt>
                <c:pt idx="3559">
                  <c:v>97.547129999999996</c:v>
                </c:pt>
                <c:pt idx="3560">
                  <c:v>97.573130000000006</c:v>
                </c:pt>
                <c:pt idx="3561">
                  <c:v>97.599130000000002</c:v>
                </c:pt>
                <c:pt idx="3562">
                  <c:v>97.625129999999999</c:v>
                </c:pt>
                <c:pt idx="3563">
                  <c:v>97.651129999999995</c:v>
                </c:pt>
                <c:pt idx="3564">
                  <c:v>97.677130000000005</c:v>
                </c:pt>
                <c:pt idx="3565">
                  <c:v>97.703130000000002</c:v>
                </c:pt>
                <c:pt idx="3566">
                  <c:v>97.729129999999998</c:v>
                </c:pt>
                <c:pt idx="3567">
                  <c:v>97.755129999999994</c:v>
                </c:pt>
                <c:pt idx="3568">
                  <c:v>97.781130000000005</c:v>
                </c:pt>
                <c:pt idx="3569">
                  <c:v>97.807130000000001</c:v>
                </c:pt>
                <c:pt idx="3570">
                  <c:v>97.833129999999997</c:v>
                </c:pt>
                <c:pt idx="3571">
                  <c:v>97.859129999999993</c:v>
                </c:pt>
                <c:pt idx="3572">
                  <c:v>97.885130000000004</c:v>
                </c:pt>
                <c:pt idx="3573">
                  <c:v>97.91113</c:v>
                </c:pt>
                <c:pt idx="3574">
                  <c:v>97.937129999999996</c:v>
                </c:pt>
                <c:pt idx="3575">
                  <c:v>97.963130000000007</c:v>
                </c:pt>
                <c:pt idx="3576">
                  <c:v>97.989130000000003</c:v>
                </c:pt>
                <c:pt idx="3577">
                  <c:v>98.015129999999999</c:v>
                </c:pt>
                <c:pt idx="3578">
                  <c:v>98.041129999999995</c:v>
                </c:pt>
                <c:pt idx="3579">
                  <c:v>98.067130000000006</c:v>
                </c:pt>
                <c:pt idx="3580">
                  <c:v>98.093130000000002</c:v>
                </c:pt>
                <c:pt idx="3581">
                  <c:v>98.119129999999998</c:v>
                </c:pt>
                <c:pt idx="3582">
                  <c:v>98.145129999999995</c:v>
                </c:pt>
                <c:pt idx="3583">
                  <c:v>98.171130000000005</c:v>
                </c:pt>
                <c:pt idx="3584">
                  <c:v>98.197130000000001</c:v>
                </c:pt>
                <c:pt idx="3585">
                  <c:v>98.223129999999998</c:v>
                </c:pt>
                <c:pt idx="3586">
                  <c:v>98.249129999999994</c:v>
                </c:pt>
                <c:pt idx="3587">
                  <c:v>98.275130000000004</c:v>
                </c:pt>
                <c:pt idx="3588">
                  <c:v>98.301130000000001</c:v>
                </c:pt>
                <c:pt idx="3589">
                  <c:v>98.327129999999997</c:v>
                </c:pt>
                <c:pt idx="3590">
                  <c:v>98.353129999999993</c:v>
                </c:pt>
                <c:pt idx="3591">
                  <c:v>98.379130000000004</c:v>
                </c:pt>
                <c:pt idx="3592">
                  <c:v>98.40513</c:v>
                </c:pt>
                <c:pt idx="3593">
                  <c:v>98.431129999999996</c:v>
                </c:pt>
                <c:pt idx="3594">
                  <c:v>98.457130000000006</c:v>
                </c:pt>
                <c:pt idx="3595">
                  <c:v>98.483130000000003</c:v>
                </c:pt>
                <c:pt idx="3596">
                  <c:v>98.509129999999999</c:v>
                </c:pt>
                <c:pt idx="3597">
                  <c:v>98.535129999999995</c:v>
                </c:pt>
                <c:pt idx="3598">
                  <c:v>98.561130000000006</c:v>
                </c:pt>
                <c:pt idx="3599">
                  <c:v>98.587130000000002</c:v>
                </c:pt>
                <c:pt idx="3600">
                  <c:v>98.613129999999998</c:v>
                </c:pt>
                <c:pt idx="3601">
                  <c:v>98.639129999999994</c:v>
                </c:pt>
                <c:pt idx="3602">
                  <c:v>98.665130000000005</c:v>
                </c:pt>
                <c:pt idx="3603">
                  <c:v>98.691130000000001</c:v>
                </c:pt>
                <c:pt idx="3604">
                  <c:v>98.717129999999997</c:v>
                </c:pt>
                <c:pt idx="3605">
                  <c:v>98.743129999999994</c:v>
                </c:pt>
                <c:pt idx="3606">
                  <c:v>98.769130000000004</c:v>
                </c:pt>
                <c:pt idx="3607">
                  <c:v>98.79513</c:v>
                </c:pt>
                <c:pt idx="3608">
                  <c:v>98.821129999999997</c:v>
                </c:pt>
                <c:pt idx="3609">
                  <c:v>98.847130000000007</c:v>
                </c:pt>
                <c:pt idx="3610">
                  <c:v>98.873130000000003</c:v>
                </c:pt>
                <c:pt idx="3611">
                  <c:v>98.89913</c:v>
                </c:pt>
                <c:pt idx="3612">
                  <c:v>98.925129999999996</c:v>
                </c:pt>
                <c:pt idx="3613">
                  <c:v>98.951130000000006</c:v>
                </c:pt>
                <c:pt idx="3614">
                  <c:v>98.977130000000002</c:v>
                </c:pt>
                <c:pt idx="3615">
                  <c:v>99.003129999999999</c:v>
                </c:pt>
                <c:pt idx="3616">
                  <c:v>99.029129999999995</c:v>
                </c:pt>
                <c:pt idx="3617">
                  <c:v>99.055130000000005</c:v>
                </c:pt>
                <c:pt idx="3618">
                  <c:v>99.081130000000002</c:v>
                </c:pt>
                <c:pt idx="3619">
                  <c:v>99.107129999999998</c:v>
                </c:pt>
                <c:pt idx="3620">
                  <c:v>99.133129999999994</c:v>
                </c:pt>
                <c:pt idx="3621">
                  <c:v>99.159130000000005</c:v>
                </c:pt>
                <c:pt idx="3622">
                  <c:v>99.185130000000001</c:v>
                </c:pt>
                <c:pt idx="3623">
                  <c:v>99.211129999999997</c:v>
                </c:pt>
                <c:pt idx="3624">
                  <c:v>99.237129999999993</c:v>
                </c:pt>
                <c:pt idx="3625">
                  <c:v>99.263130000000004</c:v>
                </c:pt>
                <c:pt idx="3626">
                  <c:v>99.28913</c:v>
                </c:pt>
                <c:pt idx="3627">
                  <c:v>99.315129999999996</c:v>
                </c:pt>
                <c:pt idx="3628">
                  <c:v>99.341130000000007</c:v>
                </c:pt>
                <c:pt idx="3629">
                  <c:v>99.367130000000003</c:v>
                </c:pt>
                <c:pt idx="3630">
                  <c:v>99.393129999999999</c:v>
                </c:pt>
                <c:pt idx="3631">
                  <c:v>99.419129999999996</c:v>
                </c:pt>
                <c:pt idx="3632">
                  <c:v>99.445130000000006</c:v>
                </c:pt>
                <c:pt idx="3633">
                  <c:v>99.471130000000002</c:v>
                </c:pt>
                <c:pt idx="3634">
                  <c:v>99.497129999999999</c:v>
                </c:pt>
                <c:pt idx="3635">
                  <c:v>99.523129999999995</c:v>
                </c:pt>
                <c:pt idx="3636">
                  <c:v>99.549130000000005</c:v>
                </c:pt>
                <c:pt idx="3637">
                  <c:v>99.575130000000001</c:v>
                </c:pt>
                <c:pt idx="3638">
                  <c:v>99.601129999999998</c:v>
                </c:pt>
                <c:pt idx="3639">
                  <c:v>99.627129999999994</c:v>
                </c:pt>
                <c:pt idx="3640">
                  <c:v>99.653130000000004</c:v>
                </c:pt>
                <c:pt idx="3641">
                  <c:v>99.679130000000001</c:v>
                </c:pt>
                <c:pt idx="3642">
                  <c:v>99.705129999999997</c:v>
                </c:pt>
                <c:pt idx="3643">
                  <c:v>99.731129999999993</c:v>
                </c:pt>
                <c:pt idx="3644">
                  <c:v>99.757130000000004</c:v>
                </c:pt>
                <c:pt idx="3645">
                  <c:v>99.78313</c:v>
                </c:pt>
                <c:pt idx="3646">
                  <c:v>99.809129999999996</c:v>
                </c:pt>
                <c:pt idx="3647">
                  <c:v>99.835130000000007</c:v>
                </c:pt>
                <c:pt idx="3648">
                  <c:v>99.861130000000003</c:v>
                </c:pt>
                <c:pt idx="3649">
                  <c:v>99.887129999999999</c:v>
                </c:pt>
                <c:pt idx="3650">
                  <c:v>99.913129999999995</c:v>
                </c:pt>
                <c:pt idx="3651">
                  <c:v>99.939130000000006</c:v>
                </c:pt>
                <c:pt idx="3652">
                  <c:v>99.965130000000002</c:v>
                </c:pt>
                <c:pt idx="3653">
                  <c:v>99.991129999999998</c:v>
                </c:pt>
                <c:pt idx="3654">
                  <c:v>100.01712999999999</c:v>
                </c:pt>
                <c:pt idx="3655">
                  <c:v>100.04313</c:v>
                </c:pt>
                <c:pt idx="3656">
                  <c:v>100.06913</c:v>
                </c:pt>
                <c:pt idx="3657">
                  <c:v>100.09513</c:v>
                </c:pt>
                <c:pt idx="3658">
                  <c:v>100.12112999999999</c:v>
                </c:pt>
                <c:pt idx="3659">
                  <c:v>100.14713</c:v>
                </c:pt>
                <c:pt idx="3660">
                  <c:v>100.17313</c:v>
                </c:pt>
                <c:pt idx="3661">
                  <c:v>100.19913</c:v>
                </c:pt>
                <c:pt idx="3662">
                  <c:v>100.22512999999999</c:v>
                </c:pt>
                <c:pt idx="3663">
                  <c:v>100.25113</c:v>
                </c:pt>
                <c:pt idx="3664">
                  <c:v>100.27713</c:v>
                </c:pt>
                <c:pt idx="3665">
                  <c:v>100.30313</c:v>
                </c:pt>
                <c:pt idx="3666">
                  <c:v>100.32913000000001</c:v>
                </c:pt>
                <c:pt idx="3667">
                  <c:v>100.35513</c:v>
                </c:pt>
                <c:pt idx="3668">
                  <c:v>100.38113</c:v>
                </c:pt>
                <c:pt idx="3669">
                  <c:v>100.40713</c:v>
                </c:pt>
                <c:pt idx="3670">
                  <c:v>100.43313000000001</c:v>
                </c:pt>
                <c:pt idx="3671">
                  <c:v>100.45913</c:v>
                </c:pt>
                <c:pt idx="3672">
                  <c:v>100.48513</c:v>
                </c:pt>
                <c:pt idx="3673">
                  <c:v>100.51112999999999</c:v>
                </c:pt>
                <c:pt idx="3674">
                  <c:v>100.53713</c:v>
                </c:pt>
                <c:pt idx="3675">
                  <c:v>100.56313</c:v>
                </c:pt>
                <c:pt idx="3676">
                  <c:v>100.58913</c:v>
                </c:pt>
                <c:pt idx="3677">
                  <c:v>100.61512999999999</c:v>
                </c:pt>
                <c:pt idx="3678">
                  <c:v>100.64113</c:v>
                </c:pt>
                <c:pt idx="3679">
                  <c:v>100.66713</c:v>
                </c:pt>
                <c:pt idx="3680">
                  <c:v>100.69313</c:v>
                </c:pt>
                <c:pt idx="3681">
                  <c:v>100.71913000000001</c:v>
                </c:pt>
                <c:pt idx="3682">
                  <c:v>100.74513</c:v>
                </c:pt>
                <c:pt idx="3683">
                  <c:v>100.77113</c:v>
                </c:pt>
                <c:pt idx="3684">
                  <c:v>100.79713</c:v>
                </c:pt>
                <c:pt idx="3685">
                  <c:v>100.82313000000001</c:v>
                </c:pt>
                <c:pt idx="3686">
                  <c:v>100.84913</c:v>
                </c:pt>
                <c:pt idx="3687">
                  <c:v>100.87513</c:v>
                </c:pt>
                <c:pt idx="3688">
                  <c:v>100.90112999999999</c:v>
                </c:pt>
                <c:pt idx="3689">
                  <c:v>100.92713000000001</c:v>
                </c:pt>
                <c:pt idx="3690">
                  <c:v>100.95313</c:v>
                </c:pt>
                <c:pt idx="3691">
                  <c:v>100.97913</c:v>
                </c:pt>
                <c:pt idx="3692">
                  <c:v>101.00512999999999</c:v>
                </c:pt>
                <c:pt idx="3693">
                  <c:v>101.03113</c:v>
                </c:pt>
                <c:pt idx="3694">
                  <c:v>101.05713</c:v>
                </c:pt>
                <c:pt idx="3695">
                  <c:v>101.08313</c:v>
                </c:pt>
                <c:pt idx="3696">
                  <c:v>101.10912999999999</c:v>
                </c:pt>
                <c:pt idx="3697">
                  <c:v>101.13513</c:v>
                </c:pt>
                <c:pt idx="3698">
                  <c:v>101.16113</c:v>
                </c:pt>
                <c:pt idx="3699">
                  <c:v>101.18713</c:v>
                </c:pt>
                <c:pt idx="3700">
                  <c:v>101.21313000000001</c:v>
                </c:pt>
                <c:pt idx="3701">
                  <c:v>101.23913</c:v>
                </c:pt>
                <c:pt idx="3702">
                  <c:v>101.26513</c:v>
                </c:pt>
                <c:pt idx="3703">
                  <c:v>101.29113</c:v>
                </c:pt>
                <c:pt idx="3704">
                  <c:v>101.31713000000001</c:v>
                </c:pt>
                <c:pt idx="3705">
                  <c:v>101.34313</c:v>
                </c:pt>
                <c:pt idx="3706">
                  <c:v>101.36913</c:v>
                </c:pt>
                <c:pt idx="3707">
                  <c:v>101.39512999999999</c:v>
                </c:pt>
                <c:pt idx="3708">
                  <c:v>101.42113000000001</c:v>
                </c:pt>
                <c:pt idx="3709">
                  <c:v>101.44713</c:v>
                </c:pt>
                <c:pt idx="3710">
                  <c:v>101.47313</c:v>
                </c:pt>
                <c:pt idx="3711">
                  <c:v>101.49912999999999</c:v>
                </c:pt>
                <c:pt idx="3712">
                  <c:v>101.52513</c:v>
                </c:pt>
                <c:pt idx="3713">
                  <c:v>101.55113</c:v>
                </c:pt>
                <c:pt idx="3714">
                  <c:v>101.57713</c:v>
                </c:pt>
                <c:pt idx="3715">
                  <c:v>101.60312999999999</c:v>
                </c:pt>
                <c:pt idx="3716">
                  <c:v>101.62913</c:v>
                </c:pt>
                <c:pt idx="3717">
                  <c:v>101.65513</c:v>
                </c:pt>
                <c:pt idx="3718">
                  <c:v>101.68113</c:v>
                </c:pt>
                <c:pt idx="3719">
                  <c:v>101.70713000000001</c:v>
                </c:pt>
                <c:pt idx="3720">
                  <c:v>101.73313</c:v>
                </c:pt>
                <c:pt idx="3721">
                  <c:v>101.75913</c:v>
                </c:pt>
                <c:pt idx="3722">
                  <c:v>101.78513</c:v>
                </c:pt>
                <c:pt idx="3723">
                  <c:v>101.81113000000001</c:v>
                </c:pt>
                <c:pt idx="3724">
                  <c:v>101.83713</c:v>
                </c:pt>
                <c:pt idx="3725">
                  <c:v>101.86313</c:v>
                </c:pt>
                <c:pt idx="3726">
                  <c:v>101.88912999999999</c:v>
                </c:pt>
                <c:pt idx="3727">
                  <c:v>101.91513</c:v>
                </c:pt>
                <c:pt idx="3728">
                  <c:v>101.94113</c:v>
                </c:pt>
                <c:pt idx="3729">
                  <c:v>101.96713</c:v>
                </c:pt>
                <c:pt idx="3730">
                  <c:v>101.99312999999999</c:v>
                </c:pt>
                <c:pt idx="3731">
                  <c:v>102.01913</c:v>
                </c:pt>
                <c:pt idx="3732">
                  <c:v>102.04513</c:v>
                </c:pt>
                <c:pt idx="3733">
                  <c:v>102.07113</c:v>
                </c:pt>
                <c:pt idx="3734">
                  <c:v>102.09713000000001</c:v>
                </c:pt>
                <c:pt idx="3735">
                  <c:v>102.12313</c:v>
                </c:pt>
                <c:pt idx="3736">
                  <c:v>102.14913</c:v>
                </c:pt>
                <c:pt idx="3737">
                  <c:v>102.17513</c:v>
                </c:pt>
                <c:pt idx="3738">
                  <c:v>102.20113000000001</c:v>
                </c:pt>
                <c:pt idx="3739">
                  <c:v>102.22713</c:v>
                </c:pt>
                <c:pt idx="3740">
                  <c:v>102.25313</c:v>
                </c:pt>
                <c:pt idx="3741">
                  <c:v>102.27912999999999</c:v>
                </c:pt>
                <c:pt idx="3742">
                  <c:v>102.30513000000001</c:v>
                </c:pt>
                <c:pt idx="3743">
                  <c:v>102.33113</c:v>
                </c:pt>
                <c:pt idx="3744">
                  <c:v>102.35713</c:v>
                </c:pt>
                <c:pt idx="3745">
                  <c:v>102.38312999999999</c:v>
                </c:pt>
                <c:pt idx="3746">
                  <c:v>102.40913</c:v>
                </c:pt>
                <c:pt idx="3747">
                  <c:v>102.43513</c:v>
                </c:pt>
                <c:pt idx="3748">
                  <c:v>102.46113</c:v>
                </c:pt>
                <c:pt idx="3749">
                  <c:v>102.48712999999999</c:v>
                </c:pt>
                <c:pt idx="3750">
                  <c:v>102.51313</c:v>
                </c:pt>
                <c:pt idx="3751">
                  <c:v>102.53913</c:v>
                </c:pt>
                <c:pt idx="3752">
                  <c:v>102.56513</c:v>
                </c:pt>
                <c:pt idx="3753">
                  <c:v>102.59113000000001</c:v>
                </c:pt>
                <c:pt idx="3754">
                  <c:v>102.61713</c:v>
                </c:pt>
                <c:pt idx="3755">
                  <c:v>102.64313</c:v>
                </c:pt>
                <c:pt idx="3756">
                  <c:v>102.66913</c:v>
                </c:pt>
                <c:pt idx="3757">
                  <c:v>102.69513000000001</c:v>
                </c:pt>
                <c:pt idx="3758">
                  <c:v>102.72113</c:v>
                </c:pt>
                <c:pt idx="3759">
                  <c:v>102.74713</c:v>
                </c:pt>
                <c:pt idx="3760">
                  <c:v>102.77312999999999</c:v>
                </c:pt>
                <c:pt idx="3761">
                  <c:v>102.79913000000001</c:v>
                </c:pt>
                <c:pt idx="3762">
                  <c:v>102.82513</c:v>
                </c:pt>
                <c:pt idx="3763">
                  <c:v>102.85113</c:v>
                </c:pt>
                <c:pt idx="3764">
                  <c:v>102.87712999999999</c:v>
                </c:pt>
                <c:pt idx="3765">
                  <c:v>102.90313</c:v>
                </c:pt>
                <c:pt idx="3766">
                  <c:v>102.92913</c:v>
                </c:pt>
                <c:pt idx="3767">
                  <c:v>102.95513</c:v>
                </c:pt>
                <c:pt idx="3768">
                  <c:v>102.98112999999999</c:v>
                </c:pt>
                <c:pt idx="3769">
                  <c:v>103.00713</c:v>
                </c:pt>
                <c:pt idx="3770">
                  <c:v>103.03313</c:v>
                </c:pt>
                <c:pt idx="3771">
                  <c:v>103.05913</c:v>
                </c:pt>
                <c:pt idx="3772">
                  <c:v>103.08513000000001</c:v>
                </c:pt>
                <c:pt idx="3773">
                  <c:v>103.11113</c:v>
                </c:pt>
                <c:pt idx="3774">
                  <c:v>103.13713</c:v>
                </c:pt>
                <c:pt idx="3775">
                  <c:v>103.16313</c:v>
                </c:pt>
                <c:pt idx="3776">
                  <c:v>103.18913000000001</c:v>
                </c:pt>
                <c:pt idx="3777">
                  <c:v>103.21513</c:v>
                </c:pt>
                <c:pt idx="3778">
                  <c:v>103.24113</c:v>
                </c:pt>
                <c:pt idx="3779">
                  <c:v>103.26712999999999</c:v>
                </c:pt>
                <c:pt idx="3780">
                  <c:v>103.29313</c:v>
                </c:pt>
                <c:pt idx="3781">
                  <c:v>103.31913</c:v>
                </c:pt>
                <c:pt idx="3782">
                  <c:v>103.34513</c:v>
                </c:pt>
                <c:pt idx="3783">
                  <c:v>103.37112999999999</c:v>
                </c:pt>
                <c:pt idx="3784">
                  <c:v>103.39713</c:v>
                </c:pt>
                <c:pt idx="3785">
                  <c:v>103.42313</c:v>
                </c:pt>
                <c:pt idx="3786">
                  <c:v>103.44913</c:v>
                </c:pt>
                <c:pt idx="3787">
                  <c:v>103.47512999999999</c:v>
                </c:pt>
                <c:pt idx="3788">
                  <c:v>103.50113</c:v>
                </c:pt>
                <c:pt idx="3789">
                  <c:v>103.52713</c:v>
                </c:pt>
                <c:pt idx="3790">
                  <c:v>103.55313</c:v>
                </c:pt>
                <c:pt idx="3791">
                  <c:v>103.57913000000001</c:v>
                </c:pt>
                <c:pt idx="3792">
                  <c:v>103.60513</c:v>
                </c:pt>
                <c:pt idx="3793">
                  <c:v>103.63113</c:v>
                </c:pt>
                <c:pt idx="3794">
                  <c:v>103.65713</c:v>
                </c:pt>
                <c:pt idx="3795">
                  <c:v>103.68313000000001</c:v>
                </c:pt>
                <c:pt idx="3796">
                  <c:v>103.70913</c:v>
                </c:pt>
                <c:pt idx="3797">
                  <c:v>103.73513</c:v>
                </c:pt>
                <c:pt idx="3798">
                  <c:v>103.76112999999999</c:v>
                </c:pt>
                <c:pt idx="3799">
                  <c:v>103.78713</c:v>
                </c:pt>
                <c:pt idx="3800">
                  <c:v>103.81313</c:v>
                </c:pt>
                <c:pt idx="3801">
                  <c:v>103.83913</c:v>
                </c:pt>
                <c:pt idx="3802">
                  <c:v>103.86512999999999</c:v>
                </c:pt>
                <c:pt idx="3803">
                  <c:v>103.89113</c:v>
                </c:pt>
                <c:pt idx="3804">
                  <c:v>103.91713</c:v>
                </c:pt>
                <c:pt idx="3805">
                  <c:v>103.94313</c:v>
                </c:pt>
                <c:pt idx="3806">
                  <c:v>103.96913000000001</c:v>
                </c:pt>
                <c:pt idx="3807">
                  <c:v>103.99513</c:v>
                </c:pt>
                <c:pt idx="3808">
                  <c:v>104.02113</c:v>
                </c:pt>
                <c:pt idx="3809">
                  <c:v>104.04713</c:v>
                </c:pt>
                <c:pt idx="3810">
                  <c:v>104.07313000000001</c:v>
                </c:pt>
                <c:pt idx="3811">
                  <c:v>104.09913</c:v>
                </c:pt>
                <c:pt idx="3812">
                  <c:v>104.12513</c:v>
                </c:pt>
                <c:pt idx="3813">
                  <c:v>104.15112999999999</c:v>
                </c:pt>
                <c:pt idx="3814">
                  <c:v>104.17713000000001</c:v>
                </c:pt>
                <c:pt idx="3815">
                  <c:v>104.20313</c:v>
                </c:pt>
                <c:pt idx="3816">
                  <c:v>104.22913</c:v>
                </c:pt>
                <c:pt idx="3817">
                  <c:v>104.25512999999999</c:v>
                </c:pt>
                <c:pt idx="3818">
                  <c:v>104.28113</c:v>
                </c:pt>
                <c:pt idx="3819">
                  <c:v>104.30713</c:v>
                </c:pt>
                <c:pt idx="3820">
                  <c:v>104.33313</c:v>
                </c:pt>
                <c:pt idx="3821">
                  <c:v>104.35912999999999</c:v>
                </c:pt>
                <c:pt idx="3822">
                  <c:v>104.38513</c:v>
                </c:pt>
                <c:pt idx="3823">
                  <c:v>104.41113</c:v>
                </c:pt>
                <c:pt idx="3824">
                  <c:v>104.43713</c:v>
                </c:pt>
                <c:pt idx="3825">
                  <c:v>104.46313000000001</c:v>
                </c:pt>
                <c:pt idx="3826">
                  <c:v>104.48913</c:v>
                </c:pt>
                <c:pt idx="3827">
                  <c:v>104.51513</c:v>
                </c:pt>
                <c:pt idx="3828">
                  <c:v>104.54113</c:v>
                </c:pt>
                <c:pt idx="3829">
                  <c:v>104.56713000000001</c:v>
                </c:pt>
                <c:pt idx="3830">
                  <c:v>104.59313</c:v>
                </c:pt>
                <c:pt idx="3831">
                  <c:v>104.61913</c:v>
                </c:pt>
                <c:pt idx="3832">
                  <c:v>104.64512999999999</c:v>
                </c:pt>
                <c:pt idx="3833">
                  <c:v>104.67113000000001</c:v>
                </c:pt>
                <c:pt idx="3834">
                  <c:v>104.69713</c:v>
                </c:pt>
                <c:pt idx="3835">
                  <c:v>104.72313</c:v>
                </c:pt>
                <c:pt idx="3836">
                  <c:v>104.74912999999999</c:v>
                </c:pt>
                <c:pt idx="3837">
                  <c:v>104.77513</c:v>
                </c:pt>
                <c:pt idx="3838">
                  <c:v>104.80113</c:v>
                </c:pt>
                <c:pt idx="3839">
                  <c:v>104.82713</c:v>
                </c:pt>
                <c:pt idx="3840">
                  <c:v>104.85312999999999</c:v>
                </c:pt>
                <c:pt idx="3841">
                  <c:v>104.87913</c:v>
                </c:pt>
                <c:pt idx="3842">
                  <c:v>104.90513</c:v>
                </c:pt>
                <c:pt idx="3843">
                  <c:v>104.93113</c:v>
                </c:pt>
                <c:pt idx="3844">
                  <c:v>104.95713000000001</c:v>
                </c:pt>
                <c:pt idx="3845">
                  <c:v>104.98313</c:v>
                </c:pt>
                <c:pt idx="3846">
                  <c:v>105.00913</c:v>
                </c:pt>
                <c:pt idx="3847">
                  <c:v>105.03513</c:v>
                </c:pt>
                <c:pt idx="3848">
                  <c:v>105.06113000000001</c:v>
                </c:pt>
                <c:pt idx="3849">
                  <c:v>105.08713</c:v>
                </c:pt>
                <c:pt idx="3850">
                  <c:v>105.11313</c:v>
                </c:pt>
                <c:pt idx="3851">
                  <c:v>105.13912999999999</c:v>
                </c:pt>
                <c:pt idx="3852">
                  <c:v>105.16513</c:v>
                </c:pt>
                <c:pt idx="3853">
                  <c:v>105.19113</c:v>
                </c:pt>
                <c:pt idx="3854">
                  <c:v>105.21713</c:v>
                </c:pt>
                <c:pt idx="3855">
                  <c:v>105.24312999999999</c:v>
                </c:pt>
                <c:pt idx="3856">
                  <c:v>105.26913</c:v>
                </c:pt>
                <c:pt idx="3857">
                  <c:v>105.29513</c:v>
                </c:pt>
                <c:pt idx="3858">
                  <c:v>105.32113</c:v>
                </c:pt>
                <c:pt idx="3859">
                  <c:v>105.34713000000001</c:v>
                </c:pt>
                <c:pt idx="3860">
                  <c:v>105.37313</c:v>
                </c:pt>
                <c:pt idx="3861">
                  <c:v>105.39913</c:v>
                </c:pt>
                <c:pt idx="3862">
                  <c:v>105.42513</c:v>
                </c:pt>
                <c:pt idx="3863">
                  <c:v>105.45113000000001</c:v>
                </c:pt>
                <c:pt idx="3864">
                  <c:v>105.47713</c:v>
                </c:pt>
                <c:pt idx="3865">
                  <c:v>105.50313</c:v>
                </c:pt>
                <c:pt idx="3866">
                  <c:v>105.52912999999999</c:v>
                </c:pt>
                <c:pt idx="3867">
                  <c:v>105.55513000000001</c:v>
                </c:pt>
                <c:pt idx="3868">
                  <c:v>105.58113</c:v>
                </c:pt>
                <c:pt idx="3869">
                  <c:v>105.60713</c:v>
                </c:pt>
                <c:pt idx="3870">
                  <c:v>105.63312999999999</c:v>
                </c:pt>
                <c:pt idx="3871">
                  <c:v>105.65913</c:v>
                </c:pt>
                <c:pt idx="3872">
                  <c:v>105.68513</c:v>
                </c:pt>
                <c:pt idx="3873">
                  <c:v>105.71113</c:v>
                </c:pt>
                <c:pt idx="3874">
                  <c:v>105.73712999999999</c:v>
                </c:pt>
                <c:pt idx="3875">
                  <c:v>105.76313</c:v>
                </c:pt>
                <c:pt idx="3876">
                  <c:v>105.78913</c:v>
                </c:pt>
                <c:pt idx="3877">
                  <c:v>105.81513</c:v>
                </c:pt>
                <c:pt idx="3878">
                  <c:v>105.84113000000001</c:v>
                </c:pt>
                <c:pt idx="3879">
                  <c:v>105.86713</c:v>
                </c:pt>
                <c:pt idx="3880">
                  <c:v>105.89313</c:v>
                </c:pt>
                <c:pt idx="3881">
                  <c:v>105.91913</c:v>
                </c:pt>
                <c:pt idx="3882">
                  <c:v>105.94513000000001</c:v>
                </c:pt>
                <c:pt idx="3883">
                  <c:v>105.97113</c:v>
                </c:pt>
                <c:pt idx="3884">
                  <c:v>105.99713</c:v>
                </c:pt>
                <c:pt idx="3885">
                  <c:v>106.02312999999999</c:v>
                </c:pt>
                <c:pt idx="3886">
                  <c:v>106.04913000000001</c:v>
                </c:pt>
                <c:pt idx="3887">
                  <c:v>106.07513</c:v>
                </c:pt>
                <c:pt idx="3888">
                  <c:v>106.10113</c:v>
                </c:pt>
                <c:pt idx="3889">
                  <c:v>106.12712999999999</c:v>
                </c:pt>
                <c:pt idx="3890">
                  <c:v>106.15313</c:v>
                </c:pt>
                <c:pt idx="3891">
                  <c:v>106.17913</c:v>
                </c:pt>
                <c:pt idx="3892">
                  <c:v>106.20513</c:v>
                </c:pt>
                <c:pt idx="3893">
                  <c:v>106.23112999999999</c:v>
                </c:pt>
                <c:pt idx="3894">
                  <c:v>106.25713</c:v>
                </c:pt>
                <c:pt idx="3895">
                  <c:v>106.28313</c:v>
                </c:pt>
                <c:pt idx="3896">
                  <c:v>106.30913</c:v>
                </c:pt>
                <c:pt idx="3897">
                  <c:v>106.33513000000001</c:v>
                </c:pt>
                <c:pt idx="3898">
                  <c:v>106.36113</c:v>
                </c:pt>
                <c:pt idx="3899">
                  <c:v>106.38713</c:v>
                </c:pt>
                <c:pt idx="3900">
                  <c:v>106.41313</c:v>
                </c:pt>
                <c:pt idx="3901">
                  <c:v>106.43913000000001</c:v>
                </c:pt>
                <c:pt idx="3902">
                  <c:v>106.46513</c:v>
                </c:pt>
                <c:pt idx="3903">
                  <c:v>106.49113</c:v>
                </c:pt>
                <c:pt idx="3904">
                  <c:v>106.51712999999999</c:v>
                </c:pt>
                <c:pt idx="3905">
                  <c:v>106.54313</c:v>
                </c:pt>
                <c:pt idx="3906">
                  <c:v>106.56913</c:v>
                </c:pt>
                <c:pt idx="3907">
                  <c:v>106.59513</c:v>
                </c:pt>
                <c:pt idx="3908">
                  <c:v>106.62112999999999</c:v>
                </c:pt>
                <c:pt idx="3909">
                  <c:v>106.64713</c:v>
                </c:pt>
                <c:pt idx="3910">
                  <c:v>106.67313</c:v>
                </c:pt>
                <c:pt idx="3911">
                  <c:v>106.69913</c:v>
                </c:pt>
                <c:pt idx="3912">
                  <c:v>106.72512999999999</c:v>
                </c:pt>
                <c:pt idx="3913">
                  <c:v>106.75113</c:v>
                </c:pt>
                <c:pt idx="3914">
                  <c:v>106.77713</c:v>
                </c:pt>
                <c:pt idx="3915">
                  <c:v>106.80313</c:v>
                </c:pt>
                <c:pt idx="3916">
                  <c:v>106.82913000000001</c:v>
                </c:pt>
                <c:pt idx="3917">
                  <c:v>106.85513</c:v>
                </c:pt>
                <c:pt idx="3918">
                  <c:v>106.88113</c:v>
                </c:pt>
                <c:pt idx="3919">
                  <c:v>106.90713</c:v>
                </c:pt>
                <c:pt idx="3920">
                  <c:v>106.93313000000001</c:v>
                </c:pt>
                <c:pt idx="3921">
                  <c:v>106.95913</c:v>
                </c:pt>
                <c:pt idx="3922">
                  <c:v>106.98513</c:v>
                </c:pt>
                <c:pt idx="3923">
                  <c:v>107.01112999999999</c:v>
                </c:pt>
                <c:pt idx="3924">
                  <c:v>107.03713</c:v>
                </c:pt>
                <c:pt idx="3925">
                  <c:v>107.06313</c:v>
                </c:pt>
                <c:pt idx="3926">
                  <c:v>107.08913</c:v>
                </c:pt>
                <c:pt idx="3927">
                  <c:v>107.11512999999999</c:v>
                </c:pt>
                <c:pt idx="3928">
                  <c:v>107.14113</c:v>
                </c:pt>
                <c:pt idx="3929">
                  <c:v>107.16713</c:v>
                </c:pt>
                <c:pt idx="3930">
                  <c:v>107.19313</c:v>
                </c:pt>
                <c:pt idx="3931">
                  <c:v>107.21913000000001</c:v>
                </c:pt>
                <c:pt idx="3932">
                  <c:v>107.24513</c:v>
                </c:pt>
                <c:pt idx="3933">
                  <c:v>107.27113</c:v>
                </c:pt>
                <c:pt idx="3934">
                  <c:v>107.29713</c:v>
                </c:pt>
                <c:pt idx="3935">
                  <c:v>107.32313000000001</c:v>
                </c:pt>
                <c:pt idx="3936">
                  <c:v>107.34913</c:v>
                </c:pt>
                <c:pt idx="3937">
                  <c:v>107.37513</c:v>
                </c:pt>
                <c:pt idx="3938">
                  <c:v>107.40112999999999</c:v>
                </c:pt>
                <c:pt idx="3939">
                  <c:v>107.42713000000001</c:v>
                </c:pt>
                <c:pt idx="3940">
                  <c:v>107.45313</c:v>
                </c:pt>
                <c:pt idx="3941">
                  <c:v>107.47913</c:v>
                </c:pt>
                <c:pt idx="3942">
                  <c:v>107.50512999999999</c:v>
                </c:pt>
                <c:pt idx="3943">
                  <c:v>107.53113</c:v>
                </c:pt>
                <c:pt idx="3944">
                  <c:v>107.55713</c:v>
                </c:pt>
                <c:pt idx="3945">
                  <c:v>107.58313</c:v>
                </c:pt>
                <c:pt idx="3946">
                  <c:v>107.60912999999999</c:v>
                </c:pt>
                <c:pt idx="3947">
                  <c:v>107.63513</c:v>
                </c:pt>
                <c:pt idx="3948">
                  <c:v>107.66113</c:v>
                </c:pt>
                <c:pt idx="3949">
                  <c:v>107.68713</c:v>
                </c:pt>
                <c:pt idx="3950">
                  <c:v>107.71313000000001</c:v>
                </c:pt>
                <c:pt idx="3951">
                  <c:v>107.73913</c:v>
                </c:pt>
                <c:pt idx="3952">
                  <c:v>107.76513</c:v>
                </c:pt>
                <c:pt idx="3953">
                  <c:v>107.79113</c:v>
                </c:pt>
                <c:pt idx="3954">
                  <c:v>107.81713000000001</c:v>
                </c:pt>
                <c:pt idx="3955">
                  <c:v>107.84313</c:v>
                </c:pt>
                <c:pt idx="3956">
                  <c:v>107.86913</c:v>
                </c:pt>
                <c:pt idx="3957">
                  <c:v>107.89512999999999</c:v>
                </c:pt>
                <c:pt idx="3958">
                  <c:v>107.92113000000001</c:v>
                </c:pt>
                <c:pt idx="3959">
                  <c:v>107.94713</c:v>
                </c:pt>
                <c:pt idx="3960">
                  <c:v>107.97313</c:v>
                </c:pt>
                <c:pt idx="3961">
                  <c:v>107.99912999999999</c:v>
                </c:pt>
                <c:pt idx="3962">
                  <c:v>108.02513</c:v>
                </c:pt>
                <c:pt idx="3963">
                  <c:v>108.05113</c:v>
                </c:pt>
                <c:pt idx="3964">
                  <c:v>108.07713</c:v>
                </c:pt>
                <c:pt idx="3965">
                  <c:v>108.10312999999999</c:v>
                </c:pt>
                <c:pt idx="3966">
                  <c:v>108.12913</c:v>
                </c:pt>
                <c:pt idx="3967">
                  <c:v>108.15513</c:v>
                </c:pt>
                <c:pt idx="3968">
                  <c:v>108.18113</c:v>
                </c:pt>
                <c:pt idx="3969">
                  <c:v>108.20713000000001</c:v>
                </c:pt>
                <c:pt idx="3970">
                  <c:v>108.23313</c:v>
                </c:pt>
                <c:pt idx="3971">
                  <c:v>108.25913</c:v>
                </c:pt>
                <c:pt idx="3972">
                  <c:v>108.28513</c:v>
                </c:pt>
                <c:pt idx="3973">
                  <c:v>108.31113000000001</c:v>
                </c:pt>
                <c:pt idx="3974">
                  <c:v>108.33713</c:v>
                </c:pt>
                <c:pt idx="3975">
                  <c:v>108.36313</c:v>
                </c:pt>
                <c:pt idx="3976">
                  <c:v>108.38912999999999</c:v>
                </c:pt>
                <c:pt idx="3977">
                  <c:v>108.41513</c:v>
                </c:pt>
                <c:pt idx="3978">
                  <c:v>108.44113</c:v>
                </c:pt>
                <c:pt idx="3979">
                  <c:v>108.46713</c:v>
                </c:pt>
                <c:pt idx="3980">
                  <c:v>108.49312999999999</c:v>
                </c:pt>
                <c:pt idx="3981">
                  <c:v>108.51913</c:v>
                </c:pt>
                <c:pt idx="3982">
                  <c:v>108.54513</c:v>
                </c:pt>
                <c:pt idx="3983">
                  <c:v>108.57113</c:v>
                </c:pt>
                <c:pt idx="3984">
                  <c:v>108.59713000000001</c:v>
                </c:pt>
                <c:pt idx="3985">
                  <c:v>108.62313</c:v>
                </c:pt>
                <c:pt idx="3986">
                  <c:v>108.64913</c:v>
                </c:pt>
                <c:pt idx="3987">
                  <c:v>108.67513</c:v>
                </c:pt>
                <c:pt idx="3988">
                  <c:v>108.70113000000001</c:v>
                </c:pt>
                <c:pt idx="3989">
                  <c:v>108.72713</c:v>
                </c:pt>
                <c:pt idx="3990">
                  <c:v>108.75313</c:v>
                </c:pt>
                <c:pt idx="3991">
                  <c:v>108.77912999999999</c:v>
                </c:pt>
                <c:pt idx="3992">
                  <c:v>108.80513000000001</c:v>
                </c:pt>
                <c:pt idx="3993">
                  <c:v>108.83113</c:v>
                </c:pt>
                <c:pt idx="3994">
                  <c:v>108.85713</c:v>
                </c:pt>
                <c:pt idx="3995">
                  <c:v>108.88312999999999</c:v>
                </c:pt>
                <c:pt idx="3996">
                  <c:v>108.90913</c:v>
                </c:pt>
                <c:pt idx="3997">
                  <c:v>108.93513</c:v>
                </c:pt>
                <c:pt idx="3998">
                  <c:v>108.96113</c:v>
                </c:pt>
                <c:pt idx="3999">
                  <c:v>108.98712999999999</c:v>
                </c:pt>
                <c:pt idx="4000">
                  <c:v>109.01313</c:v>
                </c:pt>
                <c:pt idx="4001">
                  <c:v>109.03913</c:v>
                </c:pt>
                <c:pt idx="4002">
                  <c:v>109.06513</c:v>
                </c:pt>
                <c:pt idx="4003">
                  <c:v>109.09113000000001</c:v>
                </c:pt>
                <c:pt idx="4004">
                  <c:v>109.11713</c:v>
                </c:pt>
                <c:pt idx="4005">
                  <c:v>109.14313</c:v>
                </c:pt>
                <c:pt idx="4006">
                  <c:v>109.16913</c:v>
                </c:pt>
                <c:pt idx="4007">
                  <c:v>109.19513000000001</c:v>
                </c:pt>
                <c:pt idx="4008">
                  <c:v>109.22113</c:v>
                </c:pt>
                <c:pt idx="4009">
                  <c:v>109.24713</c:v>
                </c:pt>
                <c:pt idx="4010">
                  <c:v>109.27312999999999</c:v>
                </c:pt>
                <c:pt idx="4011">
                  <c:v>109.29913000000001</c:v>
                </c:pt>
                <c:pt idx="4012">
                  <c:v>109.32513</c:v>
                </c:pt>
                <c:pt idx="4013">
                  <c:v>109.35113</c:v>
                </c:pt>
                <c:pt idx="4014">
                  <c:v>109.37712999999999</c:v>
                </c:pt>
                <c:pt idx="4015">
                  <c:v>109.40313</c:v>
                </c:pt>
                <c:pt idx="4016">
                  <c:v>109.42913</c:v>
                </c:pt>
                <c:pt idx="4017">
                  <c:v>109.45513</c:v>
                </c:pt>
                <c:pt idx="4018">
                  <c:v>109.48112999999999</c:v>
                </c:pt>
                <c:pt idx="4019">
                  <c:v>109.50713</c:v>
                </c:pt>
                <c:pt idx="4020">
                  <c:v>109.53313</c:v>
                </c:pt>
                <c:pt idx="4021">
                  <c:v>109.55913</c:v>
                </c:pt>
                <c:pt idx="4022">
                  <c:v>109.58513000000001</c:v>
                </c:pt>
                <c:pt idx="4023">
                  <c:v>109.61113</c:v>
                </c:pt>
                <c:pt idx="4024">
                  <c:v>109.63713</c:v>
                </c:pt>
                <c:pt idx="4025">
                  <c:v>109.66313</c:v>
                </c:pt>
                <c:pt idx="4026">
                  <c:v>109.68913000000001</c:v>
                </c:pt>
                <c:pt idx="4027">
                  <c:v>109.71513</c:v>
                </c:pt>
                <c:pt idx="4028">
                  <c:v>109.74113</c:v>
                </c:pt>
                <c:pt idx="4029">
                  <c:v>109.76712999999999</c:v>
                </c:pt>
                <c:pt idx="4030">
                  <c:v>109.79313</c:v>
                </c:pt>
                <c:pt idx="4031">
                  <c:v>109.81913</c:v>
                </c:pt>
                <c:pt idx="4032">
                  <c:v>109.84513</c:v>
                </c:pt>
                <c:pt idx="4033">
                  <c:v>109.87112999999999</c:v>
                </c:pt>
                <c:pt idx="4034">
                  <c:v>109.89713</c:v>
                </c:pt>
                <c:pt idx="4035">
                  <c:v>109.92313</c:v>
                </c:pt>
                <c:pt idx="4036">
                  <c:v>109.94913</c:v>
                </c:pt>
                <c:pt idx="4037">
                  <c:v>109.97512999999999</c:v>
                </c:pt>
                <c:pt idx="4038">
                  <c:v>110.00113</c:v>
                </c:pt>
                <c:pt idx="4039">
                  <c:v>110.02713</c:v>
                </c:pt>
                <c:pt idx="4040">
                  <c:v>110.05313</c:v>
                </c:pt>
                <c:pt idx="4041">
                  <c:v>110.07913000000001</c:v>
                </c:pt>
                <c:pt idx="4042">
                  <c:v>110.10513</c:v>
                </c:pt>
                <c:pt idx="4043">
                  <c:v>110.13113</c:v>
                </c:pt>
                <c:pt idx="4044">
                  <c:v>110.15713</c:v>
                </c:pt>
                <c:pt idx="4045">
                  <c:v>110.18313000000001</c:v>
                </c:pt>
                <c:pt idx="4046">
                  <c:v>110.20913</c:v>
                </c:pt>
                <c:pt idx="4047">
                  <c:v>110.23513</c:v>
                </c:pt>
                <c:pt idx="4048">
                  <c:v>110.26112999999999</c:v>
                </c:pt>
                <c:pt idx="4049">
                  <c:v>110.28713</c:v>
                </c:pt>
                <c:pt idx="4050">
                  <c:v>110.31313</c:v>
                </c:pt>
                <c:pt idx="4051">
                  <c:v>110.33913</c:v>
                </c:pt>
                <c:pt idx="4052">
                  <c:v>110.36512999999999</c:v>
                </c:pt>
                <c:pt idx="4053">
                  <c:v>110.39113</c:v>
                </c:pt>
                <c:pt idx="4054">
                  <c:v>110.41713</c:v>
                </c:pt>
                <c:pt idx="4055">
                  <c:v>110.44313</c:v>
                </c:pt>
                <c:pt idx="4056">
                  <c:v>110.46913000000001</c:v>
                </c:pt>
                <c:pt idx="4057">
                  <c:v>110.49513</c:v>
                </c:pt>
                <c:pt idx="4058">
                  <c:v>110.52113</c:v>
                </c:pt>
                <c:pt idx="4059">
                  <c:v>110.54713</c:v>
                </c:pt>
                <c:pt idx="4060">
                  <c:v>110.57313000000001</c:v>
                </c:pt>
                <c:pt idx="4061">
                  <c:v>110.59913</c:v>
                </c:pt>
                <c:pt idx="4062">
                  <c:v>110.62513</c:v>
                </c:pt>
                <c:pt idx="4063">
                  <c:v>110.65112999999999</c:v>
                </c:pt>
                <c:pt idx="4064">
                  <c:v>110.67713000000001</c:v>
                </c:pt>
                <c:pt idx="4065">
                  <c:v>110.70313</c:v>
                </c:pt>
                <c:pt idx="4066">
                  <c:v>110.72913</c:v>
                </c:pt>
                <c:pt idx="4067">
                  <c:v>110.75512999999999</c:v>
                </c:pt>
                <c:pt idx="4068">
                  <c:v>110.78113</c:v>
                </c:pt>
                <c:pt idx="4069">
                  <c:v>110.80713</c:v>
                </c:pt>
                <c:pt idx="4070">
                  <c:v>110.83313</c:v>
                </c:pt>
                <c:pt idx="4071">
                  <c:v>110.85912999999999</c:v>
                </c:pt>
                <c:pt idx="4072">
                  <c:v>110.88513</c:v>
                </c:pt>
                <c:pt idx="4073">
                  <c:v>110.91113</c:v>
                </c:pt>
                <c:pt idx="4074">
                  <c:v>110.93713</c:v>
                </c:pt>
                <c:pt idx="4075">
                  <c:v>110.96313000000001</c:v>
                </c:pt>
                <c:pt idx="4076">
                  <c:v>110.98913</c:v>
                </c:pt>
                <c:pt idx="4077">
                  <c:v>111.01513</c:v>
                </c:pt>
                <c:pt idx="4078">
                  <c:v>111.04113</c:v>
                </c:pt>
                <c:pt idx="4079">
                  <c:v>111.06713000000001</c:v>
                </c:pt>
                <c:pt idx="4080">
                  <c:v>111.09313</c:v>
                </c:pt>
                <c:pt idx="4081">
                  <c:v>111.11913</c:v>
                </c:pt>
                <c:pt idx="4082">
                  <c:v>111.14512999999999</c:v>
                </c:pt>
                <c:pt idx="4083">
                  <c:v>111.17113000000001</c:v>
                </c:pt>
                <c:pt idx="4084">
                  <c:v>111.19713</c:v>
                </c:pt>
                <c:pt idx="4085">
                  <c:v>111.22313</c:v>
                </c:pt>
                <c:pt idx="4086">
                  <c:v>111.24912999999999</c:v>
                </c:pt>
                <c:pt idx="4087">
                  <c:v>111.27513</c:v>
                </c:pt>
                <c:pt idx="4088">
                  <c:v>111.30113</c:v>
                </c:pt>
                <c:pt idx="4089">
                  <c:v>111.32713</c:v>
                </c:pt>
                <c:pt idx="4090">
                  <c:v>111.35312999999999</c:v>
                </c:pt>
                <c:pt idx="4091">
                  <c:v>111.37913</c:v>
                </c:pt>
                <c:pt idx="4092">
                  <c:v>111.40513</c:v>
                </c:pt>
                <c:pt idx="4093">
                  <c:v>111.43113</c:v>
                </c:pt>
                <c:pt idx="4094">
                  <c:v>111.45713000000001</c:v>
                </c:pt>
                <c:pt idx="4095">
                  <c:v>111.48313</c:v>
                </c:pt>
                <c:pt idx="4096">
                  <c:v>111.50913</c:v>
                </c:pt>
                <c:pt idx="4097">
                  <c:v>111.53513</c:v>
                </c:pt>
                <c:pt idx="4098">
                  <c:v>111.56113000000001</c:v>
                </c:pt>
                <c:pt idx="4099">
                  <c:v>111.58713</c:v>
                </c:pt>
                <c:pt idx="4100">
                  <c:v>111.61313</c:v>
                </c:pt>
                <c:pt idx="4101">
                  <c:v>111.63912999999999</c:v>
                </c:pt>
                <c:pt idx="4102">
                  <c:v>111.66513</c:v>
                </c:pt>
                <c:pt idx="4103">
                  <c:v>111.69113</c:v>
                </c:pt>
                <c:pt idx="4104">
                  <c:v>111.71713</c:v>
                </c:pt>
                <c:pt idx="4105">
                  <c:v>111.74312999999999</c:v>
                </c:pt>
                <c:pt idx="4106">
                  <c:v>111.76913</c:v>
                </c:pt>
                <c:pt idx="4107">
                  <c:v>111.79513</c:v>
                </c:pt>
                <c:pt idx="4108">
                  <c:v>111.82113</c:v>
                </c:pt>
                <c:pt idx="4109">
                  <c:v>111.84713000000001</c:v>
                </c:pt>
                <c:pt idx="4110">
                  <c:v>111.87313</c:v>
                </c:pt>
                <c:pt idx="4111">
                  <c:v>111.89913</c:v>
                </c:pt>
                <c:pt idx="4112">
                  <c:v>111.92513</c:v>
                </c:pt>
                <c:pt idx="4113">
                  <c:v>111.95113000000001</c:v>
                </c:pt>
                <c:pt idx="4114">
                  <c:v>111.97713</c:v>
                </c:pt>
                <c:pt idx="4115">
                  <c:v>112.00313</c:v>
                </c:pt>
                <c:pt idx="4116">
                  <c:v>112.02912999999999</c:v>
                </c:pt>
                <c:pt idx="4117">
                  <c:v>112.05513000000001</c:v>
                </c:pt>
                <c:pt idx="4118">
                  <c:v>112.08113</c:v>
                </c:pt>
                <c:pt idx="4119">
                  <c:v>112.10713</c:v>
                </c:pt>
                <c:pt idx="4120">
                  <c:v>112.13312999999999</c:v>
                </c:pt>
                <c:pt idx="4121">
                  <c:v>112.15913</c:v>
                </c:pt>
                <c:pt idx="4122">
                  <c:v>112.18513</c:v>
                </c:pt>
                <c:pt idx="4123">
                  <c:v>112.21113</c:v>
                </c:pt>
                <c:pt idx="4124">
                  <c:v>112.23712999999999</c:v>
                </c:pt>
                <c:pt idx="4125">
                  <c:v>112.26313</c:v>
                </c:pt>
                <c:pt idx="4126">
                  <c:v>112.28913</c:v>
                </c:pt>
                <c:pt idx="4127">
                  <c:v>112.31513</c:v>
                </c:pt>
                <c:pt idx="4128">
                  <c:v>112.34113000000001</c:v>
                </c:pt>
                <c:pt idx="4129">
                  <c:v>112.36713</c:v>
                </c:pt>
                <c:pt idx="4130">
                  <c:v>112.39313</c:v>
                </c:pt>
                <c:pt idx="4131">
                  <c:v>112.41913</c:v>
                </c:pt>
                <c:pt idx="4132">
                  <c:v>112.44513000000001</c:v>
                </c:pt>
                <c:pt idx="4133">
                  <c:v>112.47113</c:v>
                </c:pt>
                <c:pt idx="4134">
                  <c:v>112.49713</c:v>
                </c:pt>
                <c:pt idx="4135">
                  <c:v>112.52312999999999</c:v>
                </c:pt>
                <c:pt idx="4136">
                  <c:v>112.54913000000001</c:v>
                </c:pt>
                <c:pt idx="4137">
                  <c:v>112.57513</c:v>
                </c:pt>
                <c:pt idx="4138">
                  <c:v>112.60113</c:v>
                </c:pt>
                <c:pt idx="4139">
                  <c:v>112.62712999999999</c:v>
                </c:pt>
                <c:pt idx="4140">
                  <c:v>112.65313</c:v>
                </c:pt>
                <c:pt idx="4141">
                  <c:v>112.67913</c:v>
                </c:pt>
                <c:pt idx="4142">
                  <c:v>112.70513</c:v>
                </c:pt>
                <c:pt idx="4143">
                  <c:v>112.73112999999999</c:v>
                </c:pt>
                <c:pt idx="4144">
                  <c:v>112.75713</c:v>
                </c:pt>
                <c:pt idx="4145">
                  <c:v>112.78313</c:v>
                </c:pt>
                <c:pt idx="4146">
                  <c:v>112.80913</c:v>
                </c:pt>
                <c:pt idx="4147">
                  <c:v>112.83513000000001</c:v>
                </c:pt>
                <c:pt idx="4148">
                  <c:v>112.86113</c:v>
                </c:pt>
                <c:pt idx="4149">
                  <c:v>112.88713</c:v>
                </c:pt>
                <c:pt idx="4150">
                  <c:v>112.91313</c:v>
                </c:pt>
                <c:pt idx="4151">
                  <c:v>112.93913000000001</c:v>
                </c:pt>
                <c:pt idx="4152">
                  <c:v>112.96513</c:v>
                </c:pt>
                <c:pt idx="4153">
                  <c:v>112.99113</c:v>
                </c:pt>
                <c:pt idx="4154">
                  <c:v>113.01712999999999</c:v>
                </c:pt>
                <c:pt idx="4155">
                  <c:v>113.04313</c:v>
                </c:pt>
                <c:pt idx="4156">
                  <c:v>113.06913</c:v>
                </c:pt>
                <c:pt idx="4157">
                  <c:v>113.09513</c:v>
                </c:pt>
                <c:pt idx="4158">
                  <c:v>113.12112999999999</c:v>
                </c:pt>
                <c:pt idx="4159">
                  <c:v>113.14713</c:v>
                </c:pt>
                <c:pt idx="4160">
                  <c:v>113.17313</c:v>
                </c:pt>
                <c:pt idx="4161">
                  <c:v>113.19913</c:v>
                </c:pt>
                <c:pt idx="4162">
                  <c:v>113.22512999999999</c:v>
                </c:pt>
                <c:pt idx="4163">
                  <c:v>113.25113</c:v>
                </c:pt>
                <c:pt idx="4164">
                  <c:v>113.27713</c:v>
                </c:pt>
                <c:pt idx="4165">
                  <c:v>113.30313</c:v>
                </c:pt>
                <c:pt idx="4166">
                  <c:v>113.32913000000001</c:v>
                </c:pt>
                <c:pt idx="4167">
                  <c:v>113.35513</c:v>
                </c:pt>
                <c:pt idx="4168">
                  <c:v>113.38113</c:v>
                </c:pt>
                <c:pt idx="4169">
                  <c:v>113.40713</c:v>
                </c:pt>
                <c:pt idx="4170">
                  <c:v>113.43313000000001</c:v>
                </c:pt>
                <c:pt idx="4171">
                  <c:v>113.45913</c:v>
                </c:pt>
                <c:pt idx="4172">
                  <c:v>113.48513</c:v>
                </c:pt>
                <c:pt idx="4173">
                  <c:v>113.51112999999999</c:v>
                </c:pt>
                <c:pt idx="4174">
                  <c:v>113.53713</c:v>
                </c:pt>
                <c:pt idx="4175">
                  <c:v>113.56313</c:v>
                </c:pt>
                <c:pt idx="4176">
                  <c:v>113.58913</c:v>
                </c:pt>
                <c:pt idx="4177">
                  <c:v>113.61512999999999</c:v>
                </c:pt>
                <c:pt idx="4178">
                  <c:v>113.64113</c:v>
                </c:pt>
                <c:pt idx="4179">
                  <c:v>113.66713</c:v>
                </c:pt>
                <c:pt idx="4180">
                  <c:v>113.69313</c:v>
                </c:pt>
                <c:pt idx="4181">
                  <c:v>113.71913000000001</c:v>
                </c:pt>
                <c:pt idx="4182">
                  <c:v>113.74513</c:v>
                </c:pt>
                <c:pt idx="4183">
                  <c:v>113.77113</c:v>
                </c:pt>
                <c:pt idx="4184">
                  <c:v>113.79713</c:v>
                </c:pt>
                <c:pt idx="4185">
                  <c:v>113.82313000000001</c:v>
                </c:pt>
                <c:pt idx="4186">
                  <c:v>113.84913</c:v>
                </c:pt>
                <c:pt idx="4187">
                  <c:v>113.87513</c:v>
                </c:pt>
                <c:pt idx="4188">
                  <c:v>113.90112999999999</c:v>
                </c:pt>
                <c:pt idx="4189">
                  <c:v>113.92713000000001</c:v>
                </c:pt>
                <c:pt idx="4190">
                  <c:v>113.95313</c:v>
                </c:pt>
                <c:pt idx="4191">
                  <c:v>113.97913</c:v>
                </c:pt>
                <c:pt idx="4192">
                  <c:v>114.00512999999999</c:v>
                </c:pt>
                <c:pt idx="4193">
                  <c:v>114.03113</c:v>
                </c:pt>
                <c:pt idx="4194">
                  <c:v>114.05713</c:v>
                </c:pt>
                <c:pt idx="4195">
                  <c:v>114.08313</c:v>
                </c:pt>
                <c:pt idx="4196">
                  <c:v>114.10912999999999</c:v>
                </c:pt>
                <c:pt idx="4197">
                  <c:v>114.13513</c:v>
                </c:pt>
                <c:pt idx="4198">
                  <c:v>114.16113</c:v>
                </c:pt>
                <c:pt idx="4199">
                  <c:v>114.18713</c:v>
                </c:pt>
                <c:pt idx="4200">
                  <c:v>114.21313000000001</c:v>
                </c:pt>
                <c:pt idx="4201">
                  <c:v>114.23913</c:v>
                </c:pt>
                <c:pt idx="4202">
                  <c:v>114.26513</c:v>
                </c:pt>
                <c:pt idx="4203">
                  <c:v>114.29113</c:v>
                </c:pt>
                <c:pt idx="4204">
                  <c:v>114.31713000000001</c:v>
                </c:pt>
                <c:pt idx="4205">
                  <c:v>114.34313</c:v>
                </c:pt>
                <c:pt idx="4206">
                  <c:v>114.36913</c:v>
                </c:pt>
                <c:pt idx="4207">
                  <c:v>114.39512999999999</c:v>
                </c:pt>
                <c:pt idx="4208">
                  <c:v>114.42113000000001</c:v>
                </c:pt>
                <c:pt idx="4209">
                  <c:v>114.44713</c:v>
                </c:pt>
                <c:pt idx="4210">
                  <c:v>114.47313</c:v>
                </c:pt>
                <c:pt idx="4211">
                  <c:v>114.49912999999999</c:v>
                </c:pt>
                <c:pt idx="4212">
                  <c:v>114.52513</c:v>
                </c:pt>
                <c:pt idx="4213">
                  <c:v>114.55113</c:v>
                </c:pt>
                <c:pt idx="4214">
                  <c:v>114.57713</c:v>
                </c:pt>
                <c:pt idx="4215">
                  <c:v>114.60312999999999</c:v>
                </c:pt>
                <c:pt idx="4216">
                  <c:v>114.62913</c:v>
                </c:pt>
                <c:pt idx="4217">
                  <c:v>114.65513</c:v>
                </c:pt>
                <c:pt idx="4218">
                  <c:v>114.68113</c:v>
                </c:pt>
                <c:pt idx="4219">
                  <c:v>114.70713000000001</c:v>
                </c:pt>
                <c:pt idx="4220">
                  <c:v>114.73313</c:v>
                </c:pt>
                <c:pt idx="4221">
                  <c:v>114.75913</c:v>
                </c:pt>
                <c:pt idx="4222">
                  <c:v>114.78513</c:v>
                </c:pt>
                <c:pt idx="4223">
                  <c:v>114.81113000000001</c:v>
                </c:pt>
                <c:pt idx="4224">
                  <c:v>114.83713</c:v>
                </c:pt>
                <c:pt idx="4225">
                  <c:v>114.86313</c:v>
                </c:pt>
                <c:pt idx="4226">
                  <c:v>114.88912999999999</c:v>
                </c:pt>
                <c:pt idx="4227">
                  <c:v>114.91513</c:v>
                </c:pt>
                <c:pt idx="4228">
                  <c:v>114.94113</c:v>
                </c:pt>
                <c:pt idx="4229">
                  <c:v>114.96713</c:v>
                </c:pt>
                <c:pt idx="4230">
                  <c:v>114.99312999999999</c:v>
                </c:pt>
                <c:pt idx="4231">
                  <c:v>115.01913</c:v>
                </c:pt>
                <c:pt idx="4232">
                  <c:v>115.04513</c:v>
                </c:pt>
                <c:pt idx="4233">
                  <c:v>115.07113</c:v>
                </c:pt>
                <c:pt idx="4234">
                  <c:v>115.09713000000001</c:v>
                </c:pt>
                <c:pt idx="4235">
                  <c:v>115.12313</c:v>
                </c:pt>
                <c:pt idx="4236">
                  <c:v>115.14913</c:v>
                </c:pt>
                <c:pt idx="4237">
                  <c:v>115.17513</c:v>
                </c:pt>
                <c:pt idx="4238">
                  <c:v>115.20113000000001</c:v>
                </c:pt>
                <c:pt idx="4239">
                  <c:v>115.22713</c:v>
                </c:pt>
                <c:pt idx="4240">
                  <c:v>115.25313</c:v>
                </c:pt>
                <c:pt idx="4241">
                  <c:v>115.27912999999999</c:v>
                </c:pt>
                <c:pt idx="4242">
                  <c:v>115.30513000000001</c:v>
                </c:pt>
                <c:pt idx="4243">
                  <c:v>115.33113</c:v>
                </c:pt>
                <c:pt idx="4244">
                  <c:v>115.35713</c:v>
                </c:pt>
                <c:pt idx="4245">
                  <c:v>115.38312999999999</c:v>
                </c:pt>
                <c:pt idx="4246">
                  <c:v>115.40913</c:v>
                </c:pt>
                <c:pt idx="4247">
                  <c:v>115.43513</c:v>
                </c:pt>
                <c:pt idx="4248">
                  <c:v>115.46113</c:v>
                </c:pt>
                <c:pt idx="4249">
                  <c:v>115.48712999999999</c:v>
                </c:pt>
                <c:pt idx="4250">
                  <c:v>115.51313</c:v>
                </c:pt>
                <c:pt idx="4251">
                  <c:v>115.53913</c:v>
                </c:pt>
                <c:pt idx="4252">
                  <c:v>115.56513</c:v>
                </c:pt>
                <c:pt idx="4253">
                  <c:v>115.59113000000001</c:v>
                </c:pt>
                <c:pt idx="4254">
                  <c:v>115.61713</c:v>
                </c:pt>
                <c:pt idx="4255">
                  <c:v>115.64313</c:v>
                </c:pt>
                <c:pt idx="4256">
                  <c:v>115.66913</c:v>
                </c:pt>
                <c:pt idx="4257">
                  <c:v>115.69513000000001</c:v>
                </c:pt>
                <c:pt idx="4258">
                  <c:v>115.72113</c:v>
                </c:pt>
                <c:pt idx="4259">
                  <c:v>115.74713</c:v>
                </c:pt>
                <c:pt idx="4260">
                  <c:v>115.77312999999999</c:v>
                </c:pt>
                <c:pt idx="4261">
                  <c:v>115.79913000000001</c:v>
                </c:pt>
                <c:pt idx="4262">
                  <c:v>115.82513</c:v>
                </c:pt>
                <c:pt idx="4263">
                  <c:v>115.85113</c:v>
                </c:pt>
                <c:pt idx="4264">
                  <c:v>115.87712999999999</c:v>
                </c:pt>
                <c:pt idx="4265">
                  <c:v>115.90313</c:v>
                </c:pt>
                <c:pt idx="4266">
                  <c:v>115.92913</c:v>
                </c:pt>
                <c:pt idx="4267">
                  <c:v>115.95513</c:v>
                </c:pt>
                <c:pt idx="4268">
                  <c:v>115.98112999999999</c:v>
                </c:pt>
                <c:pt idx="4269">
                  <c:v>116.00713</c:v>
                </c:pt>
                <c:pt idx="4270">
                  <c:v>116.03313</c:v>
                </c:pt>
                <c:pt idx="4271">
                  <c:v>116.05913</c:v>
                </c:pt>
                <c:pt idx="4272">
                  <c:v>116.08513000000001</c:v>
                </c:pt>
                <c:pt idx="4273">
                  <c:v>116.11113</c:v>
                </c:pt>
                <c:pt idx="4274">
                  <c:v>116.13713</c:v>
                </c:pt>
                <c:pt idx="4275">
                  <c:v>116.16313</c:v>
                </c:pt>
                <c:pt idx="4276">
                  <c:v>116.18913000000001</c:v>
                </c:pt>
                <c:pt idx="4277">
                  <c:v>116.21513</c:v>
                </c:pt>
                <c:pt idx="4278">
                  <c:v>116.24113</c:v>
                </c:pt>
                <c:pt idx="4279">
                  <c:v>116.26712999999999</c:v>
                </c:pt>
                <c:pt idx="4280">
                  <c:v>116.29313</c:v>
                </c:pt>
                <c:pt idx="4281">
                  <c:v>116.31913</c:v>
                </c:pt>
                <c:pt idx="4282">
                  <c:v>116.34513</c:v>
                </c:pt>
                <c:pt idx="4283">
                  <c:v>116.37112999999999</c:v>
                </c:pt>
                <c:pt idx="4284">
                  <c:v>116.39713</c:v>
                </c:pt>
                <c:pt idx="4285">
                  <c:v>116.42313</c:v>
                </c:pt>
                <c:pt idx="4286">
                  <c:v>116.44913</c:v>
                </c:pt>
                <c:pt idx="4287">
                  <c:v>116.47512999999999</c:v>
                </c:pt>
                <c:pt idx="4288">
                  <c:v>116.50113</c:v>
                </c:pt>
                <c:pt idx="4289">
                  <c:v>116.52713</c:v>
                </c:pt>
                <c:pt idx="4290">
                  <c:v>116.55313</c:v>
                </c:pt>
                <c:pt idx="4291">
                  <c:v>116.57913000000001</c:v>
                </c:pt>
                <c:pt idx="4292">
                  <c:v>116.60513</c:v>
                </c:pt>
                <c:pt idx="4293">
                  <c:v>116.63113</c:v>
                </c:pt>
                <c:pt idx="4294">
                  <c:v>116.65713</c:v>
                </c:pt>
                <c:pt idx="4295">
                  <c:v>116.68313000000001</c:v>
                </c:pt>
                <c:pt idx="4296">
                  <c:v>116.70913</c:v>
                </c:pt>
                <c:pt idx="4297">
                  <c:v>116.73513</c:v>
                </c:pt>
                <c:pt idx="4298">
                  <c:v>116.76112999999999</c:v>
                </c:pt>
                <c:pt idx="4299">
                  <c:v>116.78713</c:v>
                </c:pt>
                <c:pt idx="4300">
                  <c:v>116.81313</c:v>
                </c:pt>
                <c:pt idx="4301">
                  <c:v>116.83913</c:v>
                </c:pt>
                <c:pt idx="4302">
                  <c:v>116.86512999999999</c:v>
                </c:pt>
                <c:pt idx="4303">
                  <c:v>116.89113</c:v>
                </c:pt>
                <c:pt idx="4304">
                  <c:v>116.91713</c:v>
                </c:pt>
                <c:pt idx="4305">
                  <c:v>116.94313</c:v>
                </c:pt>
                <c:pt idx="4306">
                  <c:v>116.96913000000001</c:v>
                </c:pt>
                <c:pt idx="4307">
                  <c:v>116.99513</c:v>
                </c:pt>
                <c:pt idx="4308">
                  <c:v>117.02113</c:v>
                </c:pt>
                <c:pt idx="4309">
                  <c:v>117.04713</c:v>
                </c:pt>
                <c:pt idx="4310">
                  <c:v>117.07313000000001</c:v>
                </c:pt>
                <c:pt idx="4311">
                  <c:v>117.09913</c:v>
                </c:pt>
                <c:pt idx="4312">
                  <c:v>117.12513</c:v>
                </c:pt>
                <c:pt idx="4313">
                  <c:v>117.15112999999999</c:v>
                </c:pt>
                <c:pt idx="4314">
                  <c:v>117.17713000000001</c:v>
                </c:pt>
                <c:pt idx="4315">
                  <c:v>117.20313</c:v>
                </c:pt>
                <c:pt idx="4316">
                  <c:v>117.22913</c:v>
                </c:pt>
                <c:pt idx="4317">
                  <c:v>117.25512999999999</c:v>
                </c:pt>
                <c:pt idx="4318">
                  <c:v>117.28113</c:v>
                </c:pt>
                <c:pt idx="4319">
                  <c:v>117.30713</c:v>
                </c:pt>
                <c:pt idx="4320">
                  <c:v>117.33313</c:v>
                </c:pt>
                <c:pt idx="4321">
                  <c:v>117.35912999999999</c:v>
                </c:pt>
                <c:pt idx="4322">
                  <c:v>117.38513</c:v>
                </c:pt>
                <c:pt idx="4323">
                  <c:v>117.41113</c:v>
                </c:pt>
                <c:pt idx="4324">
                  <c:v>117.43713</c:v>
                </c:pt>
                <c:pt idx="4325">
                  <c:v>117.46313000000001</c:v>
                </c:pt>
                <c:pt idx="4326">
                  <c:v>117.48913</c:v>
                </c:pt>
                <c:pt idx="4327">
                  <c:v>117.51513</c:v>
                </c:pt>
                <c:pt idx="4328">
                  <c:v>117.54113</c:v>
                </c:pt>
                <c:pt idx="4329">
                  <c:v>117.56713000000001</c:v>
                </c:pt>
                <c:pt idx="4330">
                  <c:v>117.59313</c:v>
                </c:pt>
                <c:pt idx="4331">
                  <c:v>117.61913</c:v>
                </c:pt>
                <c:pt idx="4332">
                  <c:v>117.64512999999999</c:v>
                </c:pt>
                <c:pt idx="4333">
                  <c:v>117.67113000000001</c:v>
                </c:pt>
                <c:pt idx="4334">
                  <c:v>117.69713</c:v>
                </c:pt>
                <c:pt idx="4335">
                  <c:v>117.72313</c:v>
                </c:pt>
                <c:pt idx="4336">
                  <c:v>117.74912999999999</c:v>
                </c:pt>
                <c:pt idx="4337">
                  <c:v>117.77513</c:v>
                </c:pt>
                <c:pt idx="4338">
                  <c:v>117.80113</c:v>
                </c:pt>
                <c:pt idx="4339">
                  <c:v>117.82713</c:v>
                </c:pt>
                <c:pt idx="4340">
                  <c:v>117.85312999999999</c:v>
                </c:pt>
                <c:pt idx="4341">
                  <c:v>117.87913</c:v>
                </c:pt>
                <c:pt idx="4342">
                  <c:v>117.90513</c:v>
                </c:pt>
                <c:pt idx="4343">
                  <c:v>117.93113</c:v>
                </c:pt>
                <c:pt idx="4344">
                  <c:v>117.95713000000001</c:v>
                </c:pt>
                <c:pt idx="4345">
                  <c:v>117.98313</c:v>
                </c:pt>
                <c:pt idx="4346">
                  <c:v>118.00913</c:v>
                </c:pt>
                <c:pt idx="4347">
                  <c:v>118.03513</c:v>
                </c:pt>
                <c:pt idx="4348">
                  <c:v>118.06113000000001</c:v>
                </c:pt>
                <c:pt idx="4349">
                  <c:v>118.08713</c:v>
                </c:pt>
                <c:pt idx="4350">
                  <c:v>118.11313</c:v>
                </c:pt>
                <c:pt idx="4351">
                  <c:v>118.13912999999999</c:v>
                </c:pt>
                <c:pt idx="4352">
                  <c:v>118.16513</c:v>
                </c:pt>
                <c:pt idx="4353">
                  <c:v>118.19113</c:v>
                </c:pt>
                <c:pt idx="4354">
                  <c:v>118.21713</c:v>
                </c:pt>
                <c:pt idx="4355">
                  <c:v>118.24312999999999</c:v>
                </c:pt>
                <c:pt idx="4356">
                  <c:v>118.26913</c:v>
                </c:pt>
                <c:pt idx="4357">
                  <c:v>118.29513</c:v>
                </c:pt>
                <c:pt idx="4358">
                  <c:v>118.32113</c:v>
                </c:pt>
                <c:pt idx="4359">
                  <c:v>118.34713000000001</c:v>
                </c:pt>
                <c:pt idx="4360">
                  <c:v>118.37313</c:v>
                </c:pt>
                <c:pt idx="4361">
                  <c:v>118.39913</c:v>
                </c:pt>
                <c:pt idx="4362">
                  <c:v>118.42513</c:v>
                </c:pt>
                <c:pt idx="4363">
                  <c:v>118.45113000000001</c:v>
                </c:pt>
                <c:pt idx="4364">
                  <c:v>118.47713</c:v>
                </c:pt>
                <c:pt idx="4365">
                  <c:v>118.50313</c:v>
                </c:pt>
                <c:pt idx="4366">
                  <c:v>118.52912999999999</c:v>
                </c:pt>
                <c:pt idx="4367">
                  <c:v>118.55513000000001</c:v>
                </c:pt>
                <c:pt idx="4368">
                  <c:v>118.58113</c:v>
                </c:pt>
                <c:pt idx="4369">
                  <c:v>118.60713</c:v>
                </c:pt>
                <c:pt idx="4370">
                  <c:v>118.63312999999999</c:v>
                </c:pt>
                <c:pt idx="4371">
                  <c:v>118.65913</c:v>
                </c:pt>
                <c:pt idx="4372">
                  <c:v>118.68513</c:v>
                </c:pt>
                <c:pt idx="4373">
                  <c:v>118.71113</c:v>
                </c:pt>
                <c:pt idx="4374">
                  <c:v>118.73712999999999</c:v>
                </c:pt>
                <c:pt idx="4375">
                  <c:v>118.76313</c:v>
                </c:pt>
                <c:pt idx="4376">
                  <c:v>118.78913</c:v>
                </c:pt>
                <c:pt idx="4377">
                  <c:v>118.81513</c:v>
                </c:pt>
                <c:pt idx="4378">
                  <c:v>118.84113000000001</c:v>
                </c:pt>
                <c:pt idx="4379">
                  <c:v>118.86713</c:v>
                </c:pt>
                <c:pt idx="4380">
                  <c:v>118.89313</c:v>
                </c:pt>
                <c:pt idx="4381">
                  <c:v>118.91913</c:v>
                </c:pt>
                <c:pt idx="4382">
                  <c:v>118.94513000000001</c:v>
                </c:pt>
                <c:pt idx="4383">
                  <c:v>118.97113</c:v>
                </c:pt>
                <c:pt idx="4384">
                  <c:v>118.99713</c:v>
                </c:pt>
                <c:pt idx="4385">
                  <c:v>119.02312999999999</c:v>
                </c:pt>
                <c:pt idx="4386">
                  <c:v>119.04913000000001</c:v>
                </c:pt>
                <c:pt idx="4387">
                  <c:v>119.07513</c:v>
                </c:pt>
                <c:pt idx="4388">
                  <c:v>119.10113</c:v>
                </c:pt>
                <c:pt idx="4389">
                  <c:v>119.12712999999999</c:v>
                </c:pt>
                <c:pt idx="4390">
                  <c:v>119.15313</c:v>
                </c:pt>
                <c:pt idx="4391">
                  <c:v>119.17913</c:v>
                </c:pt>
                <c:pt idx="4392">
                  <c:v>119.20513</c:v>
                </c:pt>
                <c:pt idx="4393">
                  <c:v>119.23112999999999</c:v>
                </c:pt>
                <c:pt idx="4394">
                  <c:v>119.25713</c:v>
                </c:pt>
                <c:pt idx="4395">
                  <c:v>119.28313</c:v>
                </c:pt>
                <c:pt idx="4396">
                  <c:v>119.30913</c:v>
                </c:pt>
                <c:pt idx="4397">
                  <c:v>119.33513000000001</c:v>
                </c:pt>
                <c:pt idx="4398">
                  <c:v>119.36113</c:v>
                </c:pt>
                <c:pt idx="4399">
                  <c:v>119.38713</c:v>
                </c:pt>
                <c:pt idx="4400">
                  <c:v>119.41313</c:v>
                </c:pt>
                <c:pt idx="4401">
                  <c:v>119.43913000000001</c:v>
                </c:pt>
                <c:pt idx="4402">
                  <c:v>119.46513</c:v>
                </c:pt>
                <c:pt idx="4403">
                  <c:v>119.49113</c:v>
                </c:pt>
                <c:pt idx="4404">
                  <c:v>119.51712999999999</c:v>
                </c:pt>
                <c:pt idx="4405">
                  <c:v>119.54313</c:v>
                </c:pt>
                <c:pt idx="4406">
                  <c:v>119.56913</c:v>
                </c:pt>
                <c:pt idx="4407">
                  <c:v>119.59513</c:v>
                </c:pt>
                <c:pt idx="4408">
                  <c:v>119.62112999999999</c:v>
                </c:pt>
                <c:pt idx="4409">
                  <c:v>119.64713</c:v>
                </c:pt>
                <c:pt idx="4410">
                  <c:v>119.67313</c:v>
                </c:pt>
                <c:pt idx="4411">
                  <c:v>119.69913</c:v>
                </c:pt>
                <c:pt idx="4412">
                  <c:v>119.72512999999999</c:v>
                </c:pt>
                <c:pt idx="4413">
                  <c:v>119.75113</c:v>
                </c:pt>
                <c:pt idx="4414">
                  <c:v>119.77713</c:v>
                </c:pt>
                <c:pt idx="4415">
                  <c:v>119.80313</c:v>
                </c:pt>
                <c:pt idx="4416">
                  <c:v>119.82913000000001</c:v>
                </c:pt>
                <c:pt idx="4417">
                  <c:v>119.85513</c:v>
                </c:pt>
                <c:pt idx="4418">
                  <c:v>119.88113</c:v>
                </c:pt>
                <c:pt idx="4419">
                  <c:v>119.90713</c:v>
                </c:pt>
                <c:pt idx="4420">
                  <c:v>119.93313000000001</c:v>
                </c:pt>
                <c:pt idx="4421">
                  <c:v>119.95913</c:v>
                </c:pt>
              </c:numCache>
            </c:numRef>
          </c:xVal>
          <c:yVal>
            <c:numRef>
              <c:f>'MoC-9'!$Y$3:$Y$4424</c:f>
              <c:numCache>
                <c:formatCode>General</c:formatCode>
                <c:ptCount val="4422"/>
                <c:pt idx="0">
                  <c:v>126</c:v>
                </c:pt>
                <c:pt idx="1">
                  <c:v>126</c:v>
                </c:pt>
                <c:pt idx="2">
                  <c:v>126</c:v>
                </c:pt>
                <c:pt idx="3">
                  <c:v>126</c:v>
                </c:pt>
                <c:pt idx="4">
                  <c:v>126</c:v>
                </c:pt>
                <c:pt idx="5">
                  <c:v>126</c:v>
                </c:pt>
                <c:pt idx="6">
                  <c:v>126</c:v>
                </c:pt>
                <c:pt idx="7">
                  <c:v>126</c:v>
                </c:pt>
                <c:pt idx="8">
                  <c:v>126</c:v>
                </c:pt>
                <c:pt idx="9">
                  <c:v>126</c:v>
                </c:pt>
                <c:pt idx="10">
                  <c:v>126</c:v>
                </c:pt>
                <c:pt idx="11">
                  <c:v>126</c:v>
                </c:pt>
                <c:pt idx="12">
                  <c:v>126</c:v>
                </c:pt>
                <c:pt idx="13">
                  <c:v>126</c:v>
                </c:pt>
                <c:pt idx="14">
                  <c:v>126</c:v>
                </c:pt>
                <c:pt idx="15">
                  <c:v>126</c:v>
                </c:pt>
                <c:pt idx="16">
                  <c:v>126</c:v>
                </c:pt>
                <c:pt idx="17">
                  <c:v>126</c:v>
                </c:pt>
                <c:pt idx="18">
                  <c:v>126</c:v>
                </c:pt>
                <c:pt idx="19">
                  <c:v>126</c:v>
                </c:pt>
                <c:pt idx="20">
                  <c:v>126</c:v>
                </c:pt>
                <c:pt idx="21">
                  <c:v>126</c:v>
                </c:pt>
                <c:pt idx="22">
                  <c:v>126</c:v>
                </c:pt>
                <c:pt idx="23">
                  <c:v>126</c:v>
                </c:pt>
                <c:pt idx="24">
                  <c:v>126</c:v>
                </c:pt>
                <c:pt idx="25">
                  <c:v>126</c:v>
                </c:pt>
                <c:pt idx="26">
                  <c:v>126</c:v>
                </c:pt>
                <c:pt idx="27">
                  <c:v>126</c:v>
                </c:pt>
                <c:pt idx="28">
                  <c:v>126</c:v>
                </c:pt>
                <c:pt idx="29">
                  <c:v>126</c:v>
                </c:pt>
                <c:pt idx="30">
                  <c:v>126</c:v>
                </c:pt>
                <c:pt idx="31">
                  <c:v>126</c:v>
                </c:pt>
                <c:pt idx="32">
                  <c:v>126</c:v>
                </c:pt>
                <c:pt idx="33">
                  <c:v>126</c:v>
                </c:pt>
                <c:pt idx="34">
                  <c:v>126</c:v>
                </c:pt>
                <c:pt idx="35">
                  <c:v>126</c:v>
                </c:pt>
                <c:pt idx="36">
                  <c:v>126</c:v>
                </c:pt>
                <c:pt idx="37">
                  <c:v>126</c:v>
                </c:pt>
                <c:pt idx="38">
                  <c:v>126</c:v>
                </c:pt>
                <c:pt idx="39">
                  <c:v>126</c:v>
                </c:pt>
                <c:pt idx="40">
                  <c:v>126</c:v>
                </c:pt>
                <c:pt idx="41">
                  <c:v>126</c:v>
                </c:pt>
                <c:pt idx="42">
                  <c:v>126</c:v>
                </c:pt>
                <c:pt idx="43">
                  <c:v>126</c:v>
                </c:pt>
                <c:pt idx="44">
                  <c:v>126</c:v>
                </c:pt>
                <c:pt idx="45">
                  <c:v>126</c:v>
                </c:pt>
                <c:pt idx="46">
                  <c:v>126</c:v>
                </c:pt>
                <c:pt idx="47">
                  <c:v>126</c:v>
                </c:pt>
                <c:pt idx="48">
                  <c:v>126</c:v>
                </c:pt>
                <c:pt idx="49">
                  <c:v>126</c:v>
                </c:pt>
                <c:pt idx="50">
                  <c:v>126</c:v>
                </c:pt>
                <c:pt idx="51">
                  <c:v>126</c:v>
                </c:pt>
                <c:pt idx="52">
                  <c:v>126</c:v>
                </c:pt>
                <c:pt idx="53">
                  <c:v>126</c:v>
                </c:pt>
                <c:pt idx="54">
                  <c:v>126</c:v>
                </c:pt>
                <c:pt idx="55">
                  <c:v>126</c:v>
                </c:pt>
                <c:pt idx="56">
                  <c:v>126</c:v>
                </c:pt>
                <c:pt idx="57">
                  <c:v>126</c:v>
                </c:pt>
                <c:pt idx="58">
                  <c:v>126</c:v>
                </c:pt>
                <c:pt idx="59">
                  <c:v>126</c:v>
                </c:pt>
                <c:pt idx="60">
                  <c:v>126</c:v>
                </c:pt>
                <c:pt idx="61">
                  <c:v>126</c:v>
                </c:pt>
                <c:pt idx="62">
                  <c:v>126</c:v>
                </c:pt>
                <c:pt idx="63">
                  <c:v>126</c:v>
                </c:pt>
                <c:pt idx="64">
                  <c:v>126</c:v>
                </c:pt>
                <c:pt idx="65">
                  <c:v>126</c:v>
                </c:pt>
                <c:pt idx="66">
                  <c:v>126</c:v>
                </c:pt>
                <c:pt idx="67">
                  <c:v>126</c:v>
                </c:pt>
                <c:pt idx="68">
                  <c:v>126</c:v>
                </c:pt>
                <c:pt idx="69">
                  <c:v>126</c:v>
                </c:pt>
                <c:pt idx="70">
                  <c:v>126</c:v>
                </c:pt>
                <c:pt idx="71">
                  <c:v>126</c:v>
                </c:pt>
                <c:pt idx="72">
                  <c:v>126</c:v>
                </c:pt>
                <c:pt idx="73">
                  <c:v>126</c:v>
                </c:pt>
                <c:pt idx="74">
                  <c:v>126</c:v>
                </c:pt>
                <c:pt idx="75">
                  <c:v>126</c:v>
                </c:pt>
                <c:pt idx="76">
                  <c:v>126</c:v>
                </c:pt>
                <c:pt idx="77">
                  <c:v>126</c:v>
                </c:pt>
                <c:pt idx="78">
                  <c:v>126</c:v>
                </c:pt>
                <c:pt idx="79">
                  <c:v>126</c:v>
                </c:pt>
                <c:pt idx="80">
                  <c:v>126</c:v>
                </c:pt>
                <c:pt idx="81">
                  <c:v>126</c:v>
                </c:pt>
                <c:pt idx="82">
                  <c:v>126</c:v>
                </c:pt>
                <c:pt idx="83">
                  <c:v>126</c:v>
                </c:pt>
                <c:pt idx="84">
                  <c:v>126</c:v>
                </c:pt>
                <c:pt idx="85">
                  <c:v>126</c:v>
                </c:pt>
                <c:pt idx="86">
                  <c:v>126</c:v>
                </c:pt>
                <c:pt idx="87">
                  <c:v>126</c:v>
                </c:pt>
                <c:pt idx="88">
                  <c:v>126</c:v>
                </c:pt>
                <c:pt idx="89">
                  <c:v>126</c:v>
                </c:pt>
                <c:pt idx="90">
                  <c:v>126</c:v>
                </c:pt>
                <c:pt idx="91">
                  <c:v>126</c:v>
                </c:pt>
                <c:pt idx="92">
                  <c:v>126</c:v>
                </c:pt>
                <c:pt idx="93">
                  <c:v>126</c:v>
                </c:pt>
                <c:pt idx="94">
                  <c:v>126</c:v>
                </c:pt>
                <c:pt idx="95">
                  <c:v>126</c:v>
                </c:pt>
                <c:pt idx="96">
                  <c:v>126</c:v>
                </c:pt>
                <c:pt idx="97">
                  <c:v>126</c:v>
                </c:pt>
                <c:pt idx="98">
                  <c:v>126</c:v>
                </c:pt>
                <c:pt idx="99">
                  <c:v>126</c:v>
                </c:pt>
                <c:pt idx="100">
                  <c:v>126</c:v>
                </c:pt>
                <c:pt idx="101">
                  <c:v>126</c:v>
                </c:pt>
                <c:pt idx="102">
                  <c:v>126</c:v>
                </c:pt>
                <c:pt idx="103">
                  <c:v>126</c:v>
                </c:pt>
                <c:pt idx="104">
                  <c:v>126</c:v>
                </c:pt>
                <c:pt idx="105">
                  <c:v>126</c:v>
                </c:pt>
                <c:pt idx="106">
                  <c:v>126</c:v>
                </c:pt>
                <c:pt idx="107">
                  <c:v>126</c:v>
                </c:pt>
                <c:pt idx="108">
                  <c:v>126</c:v>
                </c:pt>
                <c:pt idx="109">
                  <c:v>126</c:v>
                </c:pt>
                <c:pt idx="110">
                  <c:v>126</c:v>
                </c:pt>
                <c:pt idx="111">
                  <c:v>126</c:v>
                </c:pt>
                <c:pt idx="112">
                  <c:v>126</c:v>
                </c:pt>
                <c:pt idx="113">
                  <c:v>126</c:v>
                </c:pt>
                <c:pt idx="114">
                  <c:v>126</c:v>
                </c:pt>
                <c:pt idx="115">
                  <c:v>126</c:v>
                </c:pt>
                <c:pt idx="116">
                  <c:v>126</c:v>
                </c:pt>
                <c:pt idx="117">
                  <c:v>126</c:v>
                </c:pt>
                <c:pt idx="118">
                  <c:v>126</c:v>
                </c:pt>
                <c:pt idx="119">
                  <c:v>126</c:v>
                </c:pt>
                <c:pt idx="120">
                  <c:v>126</c:v>
                </c:pt>
                <c:pt idx="121">
                  <c:v>126</c:v>
                </c:pt>
                <c:pt idx="122">
                  <c:v>126</c:v>
                </c:pt>
                <c:pt idx="123">
                  <c:v>126</c:v>
                </c:pt>
                <c:pt idx="124">
                  <c:v>126</c:v>
                </c:pt>
                <c:pt idx="125">
                  <c:v>126</c:v>
                </c:pt>
                <c:pt idx="126">
                  <c:v>126</c:v>
                </c:pt>
                <c:pt idx="127">
                  <c:v>126</c:v>
                </c:pt>
                <c:pt idx="128">
                  <c:v>126</c:v>
                </c:pt>
                <c:pt idx="129">
                  <c:v>126</c:v>
                </c:pt>
                <c:pt idx="130">
                  <c:v>126</c:v>
                </c:pt>
                <c:pt idx="131">
                  <c:v>126</c:v>
                </c:pt>
                <c:pt idx="132">
                  <c:v>126</c:v>
                </c:pt>
                <c:pt idx="133">
                  <c:v>126</c:v>
                </c:pt>
                <c:pt idx="134">
                  <c:v>126</c:v>
                </c:pt>
                <c:pt idx="135">
                  <c:v>126</c:v>
                </c:pt>
                <c:pt idx="136">
                  <c:v>126</c:v>
                </c:pt>
                <c:pt idx="137">
                  <c:v>126</c:v>
                </c:pt>
                <c:pt idx="138">
                  <c:v>126</c:v>
                </c:pt>
                <c:pt idx="139">
                  <c:v>126</c:v>
                </c:pt>
                <c:pt idx="140">
                  <c:v>126</c:v>
                </c:pt>
                <c:pt idx="141">
                  <c:v>126</c:v>
                </c:pt>
                <c:pt idx="142">
                  <c:v>126</c:v>
                </c:pt>
                <c:pt idx="143">
                  <c:v>126</c:v>
                </c:pt>
                <c:pt idx="144">
                  <c:v>126</c:v>
                </c:pt>
                <c:pt idx="145">
                  <c:v>126</c:v>
                </c:pt>
                <c:pt idx="146">
                  <c:v>126</c:v>
                </c:pt>
                <c:pt idx="147">
                  <c:v>126</c:v>
                </c:pt>
                <c:pt idx="148">
                  <c:v>126</c:v>
                </c:pt>
                <c:pt idx="149">
                  <c:v>126</c:v>
                </c:pt>
                <c:pt idx="150">
                  <c:v>126</c:v>
                </c:pt>
                <c:pt idx="151">
                  <c:v>126</c:v>
                </c:pt>
                <c:pt idx="152">
                  <c:v>126</c:v>
                </c:pt>
                <c:pt idx="153">
                  <c:v>126</c:v>
                </c:pt>
                <c:pt idx="154">
                  <c:v>126</c:v>
                </c:pt>
                <c:pt idx="155">
                  <c:v>126</c:v>
                </c:pt>
                <c:pt idx="156">
                  <c:v>126</c:v>
                </c:pt>
                <c:pt idx="157">
                  <c:v>126</c:v>
                </c:pt>
                <c:pt idx="158">
                  <c:v>126</c:v>
                </c:pt>
                <c:pt idx="159">
                  <c:v>126</c:v>
                </c:pt>
                <c:pt idx="160">
                  <c:v>126</c:v>
                </c:pt>
                <c:pt idx="161">
                  <c:v>126</c:v>
                </c:pt>
                <c:pt idx="162">
                  <c:v>126</c:v>
                </c:pt>
                <c:pt idx="163">
                  <c:v>126</c:v>
                </c:pt>
                <c:pt idx="164">
                  <c:v>126</c:v>
                </c:pt>
                <c:pt idx="165">
                  <c:v>126</c:v>
                </c:pt>
                <c:pt idx="166">
                  <c:v>126</c:v>
                </c:pt>
                <c:pt idx="167">
                  <c:v>126</c:v>
                </c:pt>
                <c:pt idx="168">
                  <c:v>126</c:v>
                </c:pt>
                <c:pt idx="169">
                  <c:v>126</c:v>
                </c:pt>
                <c:pt idx="170">
                  <c:v>126</c:v>
                </c:pt>
                <c:pt idx="171">
                  <c:v>126</c:v>
                </c:pt>
                <c:pt idx="172">
                  <c:v>126</c:v>
                </c:pt>
                <c:pt idx="173">
                  <c:v>126</c:v>
                </c:pt>
                <c:pt idx="174">
                  <c:v>126</c:v>
                </c:pt>
                <c:pt idx="175">
                  <c:v>126</c:v>
                </c:pt>
                <c:pt idx="176">
                  <c:v>126</c:v>
                </c:pt>
                <c:pt idx="177">
                  <c:v>126</c:v>
                </c:pt>
                <c:pt idx="178">
                  <c:v>126</c:v>
                </c:pt>
                <c:pt idx="179">
                  <c:v>126</c:v>
                </c:pt>
                <c:pt idx="180">
                  <c:v>126</c:v>
                </c:pt>
                <c:pt idx="181">
                  <c:v>126</c:v>
                </c:pt>
                <c:pt idx="182">
                  <c:v>126</c:v>
                </c:pt>
                <c:pt idx="183">
                  <c:v>126</c:v>
                </c:pt>
                <c:pt idx="184">
                  <c:v>126</c:v>
                </c:pt>
                <c:pt idx="185">
                  <c:v>126</c:v>
                </c:pt>
                <c:pt idx="186">
                  <c:v>126</c:v>
                </c:pt>
                <c:pt idx="187">
                  <c:v>126</c:v>
                </c:pt>
                <c:pt idx="188">
                  <c:v>126</c:v>
                </c:pt>
                <c:pt idx="189">
                  <c:v>126</c:v>
                </c:pt>
                <c:pt idx="190">
                  <c:v>126</c:v>
                </c:pt>
                <c:pt idx="191">
                  <c:v>126</c:v>
                </c:pt>
                <c:pt idx="192">
                  <c:v>126</c:v>
                </c:pt>
                <c:pt idx="193">
                  <c:v>126</c:v>
                </c:pt>
                <c:pt idx="194">
                  <c:v>126</c:v>
                </c:pt>
                <c:pt idx="195">
                  <c:v>126</c:v>
                </c:pt>
                <c:pt idx="196">
                  <c:v>126</c:v>
                </c:pt>
                <c:pt idx="197">
                  <c:v>126</c:v>
                </c:pt>
                <c:pt idx="198">
                  <c:v>126</c:v>
                </c:pt>
                <c:pt idx="199">
                  <c:v>126</c:v>
                </c:pt>
                <c:pt idx="200">
                  <c:v>126</c:v>
                </c:pt>
                <c:pt idx="201">
                  <c:v>126</c:v>
                </c:pt>
                <c:pt idx="202">
                  <c:v>126</c:v>
                </c:pt>
                <c:pt idx="203">
                  <c:v>126</c:v>
                </c:pt>
                <c:pt idx="204">
                  <c:v>126</c:v>
                </c:pt>
                <c:pt idx="205">
                  <c:v>126</c:v>
                </c:pt>
                <c:pt idx="206">
                  <c:v>126</c:v>
                </c:pt>
                <c:pt idx="207">
                  <c:v>126</c:v>
                </c:pt>
                <c:pt idx="208">
                  <c:v>126</c:v>
                </c:pt>
                <c:pt idx="209">
                  <c:v>126</c:v>
                </c:pt>
                <c:pt idx="210">
                  <c:v>126</c:v>
                </c:pt>
                <c:pt idx="211">
                  <c:v>126</c:v>
                </c:pt>
                <c:pt idx="212">
                  <c:v>126</c:v>
                </c:pt>
                <c:pt idx="213">
                  <c:v>126</c:v>
                </c:pt>
                <c:pt idx="214">
                  <c:v>126</c:v>
                </c:pt>
                <c:pt idx="215">
                  <c:v>126</c:v>
                </c:pt>
                <c:pt idx="216">
                  <c:v>126</c:v>
                </c:pt>
                <c:pt idx="217">
                  <c:v>126</c:v>
                </c:pt>
                <c:pt idx="218">
                  <c:v>126</c:v>
                </c:pt>
                <c:pt idx="219">
                  <c:v>126</c:v>
                </c:pt>
                <c:pt idx="220">
                  <c:v>126</c:v>
                </c:pt>
                <c:pt idx="221">
                  <c:v>126</c:v>
                </c:pt>
                <c:pt idx="222">
                  <c:v>126</c:v>
                </c:pt>
                <c:pt idx="223">
                  <c:v>126</c:v>
                </c:pt>
                <c:pt idx="224">
                  <c:v>126</c:v>
                </c:pt>
                <c:pt idx="225">
                  <c:v>126</c:v>
                </c:pt>
                <c:pt idx="226">
                  <c:v>126</c:v>
                </c:pt>
                <c:pt idx="227">
                  <c:v>126</c:v>
                </c:pt>
                <c:pt idx="228">
                  <c:v>126</c:v>
                </c:pt>
                <c:pt idx="229">
                  <c:v>126</c:v>
                </c:pt>
                <c:pt idx="230">
                  <c:v>126</c:v>
                </c:pt>
                <c:pt idx="231">
                  <c:v>126</c:v>
                </c:pt>
                <c:pt idx="232">
                  <c:v>126</c:v>
                </c:pt>
                <c:pt idx="233">
                  <c:v>126</c:v>
                </c:pt>
                <c:pt idx="234">
                  <c:v>126</c:v>
                </c:pt>
                <c:pt idx="235">
                  <c:v>126</c:v>
                </c:pt>
                <c:pt idx="236">
                  <c:v>126</c:v>
                </c:pt>
                <c:pt idx="237">
                  <c:v>126</c:v>
                </c:pt>
                <c:pt idx="238">
                  <c:v>126</c:v>
                </c:pt>
                <c:pt idx="239">
                  <c:v>126</c:v>
                </c:pt>
                <c:pt idx="240">
                  <c:v>126</c:v>
                </c:pt>
                <c:pt idx="241">
                  <c:v>126</c:v>
                </c:pt>
                <c:pt idx="242">
                  <c:v>126</c:v>
                </c:pt>
                <c:pt idx="243">
                  <c:v>126</c:v>
                </c:pt>
                <c:pt idx="244">
                  <c:v>126</c:v>
                </c:pt>
                <c:pt idx="245">
                  <c:v>126</c:v>
                </c:pt>
                <c:pt idx="246">
                  <c:v>126</c:v>
                </c:pt>
                <c:pt idx="247">
                  <c:v>126</c:v>
                </c:pt>
                <c:pt idx="248">
                  <c:v>126</c:v>
                </c:pt>
                <c:pt idx="249">
                  <c:v>126</c:v>
                </c:pt>
                <c:pt idx="250">
                  <c:v>126</c:v>
                </c:pt>
                <c:pt idx="251">
                  <c:v>126</c:v>
                </c:pt>
                <c:pt idx="252">
                  <c:v>126</c:v>
                </c:pt>
                <c:pt idx="253">
                  <c:v>126</c:v>
                </c:pt>
                <c:pt idx="254">
                  <c:v>126</c:v>
                </c:pt>
                <c:pt idx="255">
                  <c:v>126</c:v>
                </c:pt>
                <c:pt idx="256">
                  <c:v>126</c:v>
                </c:pt>
                <c:pt idx="257">
                  <c:v>126</c:v>
                </c:pt>
                <c:pt idx="258">
                  <c:v>126</c:v>
                </c:pt>
                <c:pt idx="259">
                  <c:v>126</c:v>
                </c:pt>
                <c:pt idx="260">
                  <c:v>126</c:v>
                </c:pt>
                <c:pt idx="261">
                  <c:v>126</c:v>
                </c:pt>
                <c:pt idx="262">
                  <c:v>126</c:v>
                </c:pt>
                <c:pt idx="263">
                  <c:v>126</c:v>
                </c:pt>
                <c:pt idx="264">
                  <c:v>126</c:v>
                </c:pt>
                <c:pt idx="265">
                  <c:v>126</c:v>
                </c:pt>
                <c:pt idx="266">
                  <c:v>126</c:v>
                </c:pt>
                <c:pt idx="267">
                  <c:v>126</c:v>
                </c:pt>
                <c:pt idx="268">
                  <c:v>126</c:v>
                </c:pt>
                <c:pt idx="269">
                  <c:v>126</c:v>
                </c:pt>
                <c:pt idx="270">
                  <c:v>126</c:v>
                </c:pt>
                <c:pt idx="271">
                  <c:v>126</c:v>
                </c:pt>
                <c:pt idx="272">
                  <c:v>126</c:v>
                </c:pt>
                <c:pt idx="273">
                  <c:v>126</c:v>
                </c:pt>
                <c:pt idx="274">
                  <c:v>126</c:v>
                </c:pt>
                <c:pt idx="275">
                  <c:v>126</c:v>
                </c:pt>
                <c:pt idx="276">
                  <c:v>126</c:v>
                </c:pt>
                <c:pt idx="277">
                  <c:v>126</c:v>
                </c:pt>
                <c:pt idx="278">
                  <c:v>126</c:v>
                </c:pt>
                <c:pt idx="279">
                  <c:v>126</c:v>
                </c:pt>
                <c:pt idx="280">
                  <c:v>126</c:v>
                </c:pt>
                <c:pt idx="281">
                  <c:v>126</c:v>
                </c:pt>
                <c:pt idx="282">
                  <c:v>126</c:v>
                </c:pt>
                <c:pt idx="283">
                  <c:v>126</c:v>
                </c:pt>
                <c:pt idx="284">
                  <c:v>126</c:v>
                </c:pt>
                <c:pt idx="285">
                  <c:v>126</c:v>
                </c:pt>
                <c:pt idx="286">
                  <c:v>126</c:v>
                </c:pt>
                <c:pt idx="287">
                  <c:v>126</c:v>
                </c:pt>
                <c:pt idx="288">
                  <c:v>126</c:v>
                </c:pt>
                <c:pt idx="289">
                  <c:v>126</c:v>
                </c:pt>
                <c:pt idx="290">
                  <c:v>126</c:v>
                </c:pt>
                <c:pt idx="291">
                  <c:v>126</c:v>
                </c:pt>
                <c:pt idx="292">
                  <c:v>126</c:v>
                </c:pt>
                <c:pt idx="293">
                  <c:v>126</c:v>
                </c:pt>
                <c:pt idx="294">
                  <c:v>126</c:v>
                </c:pt>
                <c:pt idx="295">
                  <c:v>126</c:v>
                </c:pt>
                <c:pt idx="296">
                  <c:v>126</c:v>
                </c:pt>
                <c:pt idx="297">
                  <c:v>126</c:v>
                </c:pt>
                <c:pt idx="298">
                  <c:v>126</c:v>
                </c:pt>
                <c:pt idx="299">
                  <c:v>126</c:v>
                </c:pt>
                <c:pt idx="300">
                  <c:v>126</c:v>
                </c:pt>
                <c:pt idx="301">
                  <c:v>126</c:v>
                </c:pt>
                <c:pt idx="302">
                  <c:v>126</c:v>
                </c:pt>
                <c:pt idx="303">
                  <c:v>126</c:v>
                </c:pt>
                <c:pt idx="304">
                  <c:v>126</c:v>
                </c:pt>
                <c:pt idx="305">
                  <c:v>126</c:v>
                </c:pt>
                <c:pt idx="306">
                  <c:v>126</c:v>
                </c:pt>
                <c:pt idx="307">
                  <c:v>126</c:v>
                </c:pt>
                <c:pt idx="308">
                  <c:v>126</c:v>
                </c:pt>
                <c:pt idx="309">
                  <c:v>126</c:v>
                </c:pt>
                <c:pt idx="310">
                  <c:v>126</c:v>
                </c:pt>
                <c:pt idx="311">
                  <c:v>126</c:v>
                </c:pt>
                <c:pt idx="312">
                  <c:v>126</c:v>
                </c:pt>
                <c:pt idx="313">
                  <c:v>126</c:v>
                </c:pt>
                <c:pt idx="314">
                  <c:v>126</c:v>
                </c:pt>
                <c:pt idx="315">
                  <c:v>126</c:v>
                </c:pt>
                <c:pt idx="316">
                  <c:v>126</c:v>
                </c:pt>
                <c:pt idx="317">
                  <c:v>126</c:v>
                </c:pt>
                <c:pt idx="318">
                  <c:v>126</c:v>
                </c:pt>
                <c:pt idx="319">
                  <c:v>126</c:v>
                </c:pt>
                <c:pt idx="320">
                  <c:v>126</c:v>
                </c:pt>
                <c:pt idx="321">
                  <c:v>126</c:v>
                </c:pt>
                <c:pt idx="322">
                  <c:v>126</c:v>
                </c:pt>
                <c:pt idx="323">
                  <c:v>126</c:v>
                </c:pt>
                <c:pt idx="324">
                  <c:v>126</c:v>
                </c:pt>
                <c:pt idx="325">
                  <c:v>126</c:v>
                </c:pt>
                <c:pt idx="326">
                  <c:v>126</c:v>
                </c:pt>
                <c:pt idx="327">
                  <c:v>126</c:v>
                </c:pt>
                <c:pt idx="328">
                  <c:v>126</c:v>
                </c:pt>
                <c:pt idx="329">
                  <c:v>126</c:v>
                </c:pt>
                <c:pt idx="330">
                  <c:v>126</c:v>
                </c:pt>
                <c:pt idx="331">
                  <c:v>126</c:v>
                </c:pt>
                <c:pt idx="332">
                  <c:v>126</c:v>
                </c:pt>
                <c:pt idx="333">
                  <c:v>126</c:v>
                </c:pt>
                <c:pt idx="334">
                  <c:v>126</c:v>
                </c:pt>
                <c:pt idx="335">
                  <c:v>126</c:v>
                </c:pt>
                <c:pt idx="336">
                  <c:v>126</c:v>
                </c:pt>
                <c:pt idx="337">
                  <c:v>126</c:v>
                </c:pt>
                <c:pt idx="338">
                  <c:v>126</c:v>
                </c:pt>
                <c:pt idx="339">
                  <c:v>126</c:v>
                </c:pt>
                <c:pt idx="340">
                  <c:v>126</c:v>
                </c:pt>
                <c:pt idx="341">
                  <c:v>126</c:v>
                </c:pt>
                <c:pt idx="342">
                  <c:v>126</c:v>
                </c:pt>
                <c:pt idx="343">
                  <c:v>126</c:v>
                </c:pt>
                <c:pt idx="344">
                  <c:v>126</c:v>
                </c:pt>
                <c:pt idx="345">
                  <c:v>126</c:v>
                </c:pt>
                <c:pt idx="346">
                  <c:v>126</c:v>
                </c:pt>
                <c:pt idx="347">
                  <c:v>126</c:v>
                </c:pt>
                <c:pt idx="348">
                  <c:v>126</c:v>
                </c:pt>
                <c:pt idx="349">
                  <c:v>126</c:v>
                </c:pt>
                <c:pt idx="350">
                  <c:v>126</c:v>
                </c:pt>
                <c:pt idx="351">
                  <c:v>126</c:v>
                </c:pt>
                <c:pt idx="352">
                  <c:v>126</c:v>
                </c:pt>
                <c:pt idx="353">
                  <c:v>126</c:v>
                </c:pt>
                <c:pt idx="354">
                  <c:v>126</c:v>
                </c:pt>
                <c:pt idx="355">
                  <c:v>126</c:v>
                </c:pt>
                <c:pt idx="356">
                  <c:v>126</c:v>
                </c:pt>
                <c:pt idx="357">
                  <c:v>126</c:v>
                </c:pt>
                <c:pt idx="358">
                  <c:v>126</c:v>
                </c:pt>
                <c:pt idx="359">
                  <c:v>126</c:v>
                </c:pt>
                <c:pt idx="360">
                  <c:v>126</c:v>
                </c:pt>
                <c:pt idx="361">
                  <c:v>126</c:v>
                </c:pt>
                <c:pt idx="362">
                  <c:v>126</c:v>
                </c:pt>
                <c:pt idx="363">
                  <c:v>126</c:v>
                </c:pt>
                <c:pt idx="364">
                  <c:v>126</c:v>
                </c:pt>
                <c:pt idx="365">
                  <c:v>126</c:v>
                </c:pt>
                <c:pt idx="366">
                  <c:v>126</c:v>
                </c:pt>
                <c:pt idx="367">
                  <c:v>126</c:v>
                </c:pt>
                <c:pt idx="368">
                  <c:v>126</c:v>
                </c:pt>
                <c:pt idx="369">
                  <c:v>126</c:v>
                </c:pt>
                <c:pt idx="370">
                  <c:v>126</c:v>
                </c:pt>
                <c:pt idx="371">
                  <c:v>126</c:v>
                </c:pt>
                <c:pt idx="372">
                  <c:v>126</c:v>
                </c:pt>
                <c:pt idx="373">
                  <c:v>126</c:v>
                </c:pt>
                <c:pt idx="374">
                  <c:v>126</c:v>
                </c:pt>
                <c:pt idx="375">
                  <c:v>126</c:v>
                </c:pt>
                <c:pt idx="376">
                  <c:v>126</c:v>
                </c:pt>
                <c:pt idx="377">
                  <c:v>126</c:v>
                </c:pt>
                <c:pt idx="378">
                  <c:v>126</c:v>
                </c:pt>
                <c:pt idx="379">
                  <c:v>126</c:v>
                </c:pt>
                <c:pt idx="380">
                  <c:v>126</c:v>
                </c:pt>
                <c:pt idx="381">
                  <c:v>126</c:v>
                </c:pt>
                <c:pt idx="382">
                  <c:v>126</c:v>
                </c:pt>
                <c:pt idx="383">
                  <c:v>126</c:v>
                </c:pt>
                <c:pt idx="384">
                  <c:v>126</c:v>
                </c:pt>
                <c:pt idx="385">
                  <c:v>126</c:v>
                </c:pt>
                <c:pt idx="386">
                  <c:v>126</c:v>
                </c:pt>
                <c:pt idx="387">
                  <c:v>126</c:v>
                </c:pt>
                <c:pt idx="388">
                  <c:v>126</c:v>
                </c:pt>
                <c:pt idx="389">
                  <c:v>126</c:v>
                </c:pt>
                <c:pt idx="390">
                  <c:v>126</c:v>
                </c:pt>
                <c:pt idx="391">
                  <c:v>126</c:v>
                </c:pt>
                <c:pt idx="392">
                  <c:v>126</c:v>
                </c:pt>
                <c:pt idx="393">
                  <c:v>126</c:v>
                </c:pt>
                <c:pt idx="394">
                  <c:v>126</c:v>
                </c:pt>
                <c:pt idx="395">
                  <c:v>126</c:v>
                </c:pt>
                <c:pt idx="396">
                  <c:v>126</c:v>
                </c:pt>
                <c:pt idx="397">
                  <c:v>126</c:v>
                </c:pt>
                <c:pt idx="398">
                  <c:v>126</c:v>
                </c:pt>
                <c:pt idx="399">
                  <c:v>126</c:v>
                </c:pt>
                <c:pt idx="400">
                  <c:v>126</c:v>
                </c:pt>
                <c:pt idx="401">
                  <c:v>126</c:v>
                </c:pt>
                <c:pt idx="402">
                  <c:v>126</c:v>
                </c:pt>
                <c:pt idx="403">
                  <c:v>126</c:v>
                </c:pt>
                <c:pt idx="404">
                  <c:v>126</c:v>
                </c:pt>
                <c:pt idx="405">
                  <c:v>126</c:v>
                </c:pt>
                <c:pt idx="406">
                  <c:v>126</c:v>
                </c:pt>
                <c:pt idx="407">
                  <c:v>126</c:v>
                </c:pt>
                <c:pt idx="408">
                  <c:v>126</c:v>
                </c:pt>
                <c:pt idx="409">
                  <c:v>126</c:v>
                </c:pt>
                <c:pt idx="410">
                  <c:v>126</c:v>
                </c:pt>
                <c:pt idx="411">
                  <c:v>126</c:v>
                </c:pt>
                <c:pt idx="412">
                  <c:v>126</c:v>
                </c:pt>
                <c:pt idx="413">
                  <c:v>126</c:v>
                </c:pt>
                <c:pt idx="414">
                  <c:v>126</c:v>
                </c:pt>
                <c:pt idx="415">
                  <c:v>126</c:v>
                </c:pt>
                <c:pt idx="416">
                  <c:v>126</c:v>
                </c:pt>
                <c:pt idx="417">
                  <c:v>126</c:v>
                </c:pt>
                <c:pt idx="418">
                  <c:v>126</c:v>
                </c:pt>
                <c:pt idx="419">
                  <c:v>126</c:v>
                </c:pt>
                <c:pt idx="420">
                  <c:v>126</c:v>
                </c:pt>
                <c:pt idx="421">
                  <c:v>126</c:v>
                </c:pt>
                <c:pt idx="422">
                  <c:v>126</c:v>
                </c:pt>
                <c:pt idx="423">
                  <c:v>126</c:v>
                </c:pt>
                <c:pt idx="424">
                  <c:v>126</c:v>
                </c:pt>
                <c:pt idx="425">
                  <c:v>126</c:v>
                </c:pt>
                <c:pt idx="426">
                  <c:v>126</c:v>
                </c:pt>
                <c:pt idx="427">
                  <c:v>126</c:v>
                </c:pt>
                <c:pt idx="428">
                  <c:v>126</c:v>
                </c:pt>
                <c:pt idx="429">
                  <c:v>126</c:v>
                </c:pt>
                <c:pt idx="430">
                  <c:v>126</c:v>
                </c:pt>
                <c:pt idx="431">
                  <c:v>126</c:v>
                </c:pt>
                <c:pt idx="432">
                  <c:v>126</c:v>
                </c:pt>
                <c:pt idx="433">
                  <c:v>126</c:v>
                </c:pt>
                <c:pt idx="434">
                  <c:v>126</c:v>
                </c:pt>
                <c:pt idx="435">
                  <c:v>126</c:v>
                </c:pt>
                <c:pt idx="436">
                  <c:v>126</c:v>
                </c:pt>
                <c:pt idx="437">
                  <c:v>126</c:v>
                </c:pt>
                <c:pt idx="438">
                  <c:v>126</c:v>
                </c:pt>
                <c:pt idx="439">
                  <c:v>126</c:v>
                </c:pt>
                <c:pt idx="440">
                  <c:v>126</c:v>
                </c:pt>
                <c:pt idx="441">
                  <c:v>126</c:v>
                </c:pt>
                <c:pt idx="442">
                  <c:v>126</c:v>
                </c:pt>
                <c:pt idx="443">
                  <c:v>126</c:v>
                </c:pt>
                <c:pt idx="444">
                  <c:v>126</c:v>
                </c:pt>
                <c:pt idx="445">
                  <c:v>126</c:v>
                </c:pt>
                <c:pt idx="446">
                  <c:v>126</c:v>
                </c:pt>
                <c:pt idx="447">
                  <c:v>126</c:v>
                </c:pt>
                <c:pt idx="448">
                  <c:v>126</c:v>
                </c:pt>
                <c:pt idx="449">
                  <c:v>126</c:v>
                </c:pt>
                <c:pt idx="450">
                  <c:v>126</c:v>
                </c:pt>
                <c:pt idx="451">
                  <c:v>126</c:v>
                </c:pt>
                <c:pt idx="452">
                  <c:v>126</c:v>
                </c:pt>
                <c:pt idx="453">
                  <c:v>126</c:v>
                </c:pt>
                <c:pt idx="454">
                  <c:v>126</c:v>
                </c:pt>
                <c:pt idx="455">
                  <c:v>126</c:v>
                </c:pt>
                <c:pt idx="456">
                  <c:v>126</c:v>
                </c:pt>
                <c:pt idx="457">
                  <c:v>126</c:v>
                </c:pt>
                <c:pt idx="458">
                  <c:v>126</c:v>
                </c:pt>
                <c:pt idx="459">
                  <c:v>126</c:v>
                </c:pt>
                <c:pt idx="460">
                  <c:v>126</c:v>
                </c:pt>
                <c:pt idx="461">
                  <c:v>126</c:v>
                </c:pt>
                <c:pt idx="462">
                  <c:v>126</c:v>
                </c:pt>
                <c:pt idx="463">
                  <c:v>126</c:v>
                </c:pt>
                <c:pt idx="464">
                  <c:v>126</c:v>
                </c:pt>
                <c:pt idx="465">
                  <c:v>126</c:v>
                </c:pt>
                <c:pt idx="466">
                  <c:v>126</c:v>
                </c:pt>
                <c:pt idx="467">
                  <c:v>126</c:v>
                </c:pt>
                <c:pt idx="468">
                  <c:v>126</c:v>
                </c:pt>
                <c:pt idx="469">
                  <c:v>126</c:v>
                </c:pt>
                <c:pt idx="470">
                  <c:v>126</c:v>
                </c:pt>
                <c:pt idx="471">
                  <c:v>126</c:v>
                </c:pt>
                <c:pt idx="472">
                  <c:v>126</c:v>
                </c:pt>
                <c:pt idx="473">
                  <c:v>126</c:v>
                </c:pt>
                <c:pt idx="474">
                  <c:v>126</c:v>
                </c:pt>
                <c:pt idx="475">
                  <c:v>126</c:v>
                </c:pt>
                <c:pt idx="476">
                  <c:v>126</c:v>
                </c:pt>
                <c:pt idx="477">
                  <c:v>126</c:v>
                </c:pt>
                <c:pt idx="478">
                  <c:v>126</c:v>
                </c:pt>
                <c:pt idx="479">
                  <c:v>126</c:v>
                </c:pt>
                <c:pt idx="480">
                  <c:v>126</c:v>
                </c:pt>
                <c:pt idx="481">
                  <c:v>126</c:v>
                </c:pt>
                <c:pt idx="482">
                  <c:v>126</c:v>
                </c:pt>
                <c:pt idx="483">
                  <c:v>126</c:v>
                </c:pt>
                <c:pt idx="484">
                  <c:v>126</c:v>
                </c:pt>
                <c:pt idx="485">
                  <c:v>126</c:v>
                </c:pt>
                <c:pt idx="486">
                  <c:v>126</c:v>
                </c:pt>
                <c:pt idx="487">
                  <c:v>126</c:v>
                </c:pt>
                <c:pt idx="488">
                  <c:v>126</c:v>
                </c:pt>
                <c:pt idx="489">
                  <c:v>126</c:v>
                </c:pt>
                <c:pt idx="490">
                  <c:v>126</c:v>
                </c:pt>
                <c:pt idx="491">
                  <c:v>126</c:v>
                </c:pt>
                <c:pt idx="492">
                  <c:v>126</c:v>
                </c:pt>
                <c:pt idx="493">
                  <c:v>126</c:v>
                </c:pt>
                <c:pt idx="494">
                  <c:v>126</c:v>
                </c:pt>
                <c:pt idx="495">
                  <c:v>126</c:v>
                </c:pt>
                <c:pt idx="496">
                  <c:v>126</c:v>
                </c:pt>
                <c:pt idx="497">
                  <c:v>126</c:v>
                </c:pt>
                <c:pt idx="498">
                  <c:v>126</c:v>
                </c:pt>
                <c:pt idx="499">
                  <c:v>126</c:v>
                </c:pt>
                <c:pt idx="500">
                  <c:v>126</c:v>
                </c:pt>
                <c:pt idx="501">
                  <c:v>126</c:v>
                </c:pt>
                <c:pt idx="502">
                  <c:v>126</c:v>
                </c:pt>
                <c:pt idx="503">
                  <c:v>126</c:v>
                </c:pt>
                <c:pt idx="504">
                  <c:v>126</c:v>
                </c:pt>
                <c:pt idx="505">
                  <c:v>126</c:v>
                </c:pt>
                <c:pt idx="506">
                  <c:v>126</c:v>
                </c:pt>
                <c:pt idx="507">
                  <c:v>126</c:v>
                </c:pt>
                <c:pt idx="508">
                  <c:v>126</c:v>
                </c:pt>
                <c:pt idx="509">
                  <c:v>126</c:v>
                </c:pt>
                <c:pt idx="510">
                  <c:v>126</c:v>
                </c:pt>
                <c:pt idx="511">
                  <c:v>126</c:v>
                </c:pt>
                <c:pt idx="512">
                  <c:v>126</c:v>
                </c:pt>
                <c:pt idx="513">
                  <c:v>126</c:v>
                </c:pt>
                <c:pt idx="514">
                  <c:v>126</c:v>
                </c:pt>
                <c:pt idx="515">
                  <c:v>126</c:v>
                </c:pt>
                <c:pt idx="516">
                  <c:v>126</c:v>
                </c:pt>
                <c:pt idx="517">
                  <c:v>126</c:v>
                </c:pt>
                <c:pt idx="518">
                  <c:v>126</c:v>
                </c:pt>
                <c:pt idx="519">
                  <c:v>126</c:v>
                </c:pt>
                <c:pt idx="520">
                  <c:v>126</c:v>
                </c:pt>
                <c:pt idx="521">
                  <c:v>126</c:v>
                </c:pt>
                <c:pt idx="522">
                  <c:v>126</c:v>
                </c:pt>
                <c:pt idx="523">
                  <c:v>126</c:v>
                </c:pt>
                <c:pt idx="524">
                  <c:v>126</c:v>
                </c:pt>
                <c:pt idx="525">
                  <c:v>126</c:v>
                </c:pt>
                <c:pt idx="526">
                  <c:v>126</c:v>
                </c:pt>
                <c:pt idx="527">
                  <c:v>126</c:v>
                </c:pt>
                <c:pt idx="528">
                  <c:v>126</c:v>
                </c:pt>
                <c:pt idx="529">
                  <c:v>126</c:v>
                </c:pt>
                <c:pt idx="530">
                  <c:v>126</c:v>
                </c:pt>
                <c:pt idx="531">
                  <c:v>126</c:v>
                </c:pt>
                <c:pt idx="532">
                  <c:v>126</c:v>
                </c:pt>
                <c:pt idx="533">
                  <c:v>126</c:v>
                </c:pt>
                <c:pt idx="534">
                  <c:v>126</c:v>
                </c:pt>
                <c:pt idx="535">
                  <c:v>126</c:v>
                </c:pt>
                <c:pt idx="536">
                  <c:v>126</c:v>
                </c:pt>
                <c:pt idx="537">
                  <c:v>126</c:v>
                </c:pt>
                <c:pt idx="538">
                  <c:v>126</c:v>
                </c:pt>
                <c:pt idx="539">
                  <c:v>126</c:v>
                </c:pt>
                <c:pt idx="540">
                  <c:v>126</c:v>
                </c:pt>
                <c:pt idx="541">
                  <c:v>126</c:v>
                </c:pt>
                <c:pt idx="542">
                  <c:v>126</c:v>
                </c:pt>
                <c:pt idx="543">
                  <c:v>126</c:v>
                </c:pt>
                <c:pt idx="544">
                  <c:v>126</c:v>
                </c:pt>
                <c:pt idx="545">
                  <c:v>126</c:v>
                </c:pt>
                <c:pt idx="546">
                  <c:v>126</c:v>
                </c:pt>
                <c:pt idx="547">
                  <c:v>126</c:v>
                </c:pt>
                <c:pt idx="548">
                  <c:v>126</c:v>
                </c:pt>
                <c:pt idx="549">
                  <c:v>126</c:v>
                </c:pt>
                <c:pt idx="550">
                  <c:v>126</c:v>
                </c:pt>
                <c:pt idx="551">
                  <c:v>126</c:v>
                </c:pt>
                <c:pt idx="552">
                  <c:v>126</c:v>
                </c:pt>
                <c:pt idx="553">
                  <c:v>126</c:v>
                </c:pt>
                <c:pt idx="554">
                  <c:v>126</c:v>
                </c:pt>
                <c:pt idx="555">
                  <c:v>126</c:v>
                </c:pt>
                <c:pt idx="556">
                  <c:v>126</c:v>
                </c:pt>
                <c:pt idx="557">
                  <c:v>126</c:v>
                </c:pt>
                <c:pt idx="558">
                  <c:v>126</c:v>
                </c:pt>
                <c:pt idx="559">
                  <c:v>126</c:v>
                </c:pt>
                <c:pt idx="560">
                  <c:v>126</c:v>
                </c:pt>
                <c:pt idx="561">
                  <c:v>126</c:v>
                </c:pt>
                <c:pt idx="562">
                  <c:v>126</c:v>
                </c:pt>
                <c:pt idx="563">
                  <c:v>126</c:v>
                </c:pt>
                <c:pt idx="564">
                  <c:v>126</c:v>
                </c:pt>
                <c:pt idx="565">
                  <c:v>126</c:v>
                </c:pt>
                <c:pt idx="566">
                  <c:v>126</c:v>
                </c:pt>
                <c:pt idx="567">
                  <c:v>126</c:v>
                </c:pt>
                <c:pt idx="568">
                  <c:v>126</c:v>
                </c:pt>
                <c:pt idx="569">
                  <c:v>126</c:v>
                </c:pt>
                <c:pt idx="570">
                  <c:v>126</c:v>
                </c:pt>
                <c:pt idx="571">
                  <c:v>126</c:v>
                </c:pt>
                <c:pt idx="572">
                  <c:v>126</c:v>
                </c:pt>
                <c:pt idx="573">
                  <c:v>126</c:v>
                </c:pt>
                <c:pt idx="574">
                  <c:v>126</c:v>
                </c:pt>
                <c:pt idx="575">
                  <c:v>126</c:v>
                </c:pt>
                <c:pt idx="576">
                  <c:v>126</c:v>
                </c:pt>
                <c:pt idx="577">
                  <c:v>126</c:v>
                </c:pt>
                <c:pt idx="578">
                  <c:v>126</c:v>
                </c:pt>
                <c:pt idx="579">
                  <c:v>126</c:v>
                </c:pt>
                <c:pt idx="580">
                  <c:v>126</c:v>
                </c:pt>
                <c:pt idx="581">
                  <c:v>126</c:v>
                </c:pt>
                <c:pt idx="582">
                  <c:v>126</c:v>
                </c:pt>
                <c:pt idx="583">
                  <c:v>126</c:v>
                </c:pt>
                <c:pt idx="584">
                  <c:v>126</c:v>
                </c:pt>
                <c:pt idx="585">
                  <c:v>126</c:v>
                </c:pt>
                <c:pt idx="586">
                  <c:v>126</c:v>
                </c:pt>
                <c:pt idx="587">
                  <c:v>126</c:v>
                </c:pt>
                <c:pt idx="588">
                  <c:v>126</c:v>
                </c:pt>
                <c:pt idx="589">
                  <c:v>126</c:v>
                </c:pt>
                <c:pt idx="590">
                  <c:v>126</c:v>
                </c:pt>
                <c:pt idx="591">
                  <c:v>126</c:v>
                </c:pt>
                <c:pt idx="592">
                  <c:v>126</c:v>
                </c:pt>
                <c:pt idx="593">
                  <c:v>126</c:v>
                </c:pt>
                <c:pt idx="594">
                  <c:v>126</c:v>
                </c:pt>
                <c:pt idx="595">
                  <c:v>126</c:v>
                </c:pt>
                <c:pt idx="596">
                  <c:v>126</c:v>
                </c:pt>
                <c:pt idx="597">
                  <c:v>126</c:v>
                </c:pt>
                <c:pt idx="598">
                  <c:v>126</c:v>
                </c:pt>
                <c:pt idx="599">
                  <c:v>126</c:v>
                </c:pt>
                <c:pt idx="600">
                  <c:v>126</c:v>
                </c:pt>
                <c:pt idx="601">
                  <c:v>126</c:v>
                </c:pt>
                <c:pt idx="602">
                  <c:v>126</c:v>
                </c:pt>
                <c:pt idx="603">
                  <c:v>126</c:v>
                </c:pt>
                <c:pt idx="604">
                  <c:v>126</c:v>
                </c:pt>
                <c:pt idx="605">
                  <c:v>126</c:v>
                </c:pt>
                <c:pt idx="606">
                  <c:v>126</c:v>
                </c:pt>
                <c:pt idx="607">
                  <c:v>126</c:v>
                </c:pt>
                <c:pt idx="608">
                  <c:v>126</c:v>
                </c:pt>
                <c:pt idx="609">
                  <c:v>126</c:v>
                </c:pt>
                <c:pt idx="610">
                  <c:v>126</c:v>
                </c:pt>
                <c:pt idx="611">
                  <c:v>126</c:v>
                </c:pt>
                <c:pt idx="612">
                  <c:v>126</c:v>
                </c:pt>
                <c:pt idx="613">
                  <c:v>126</c:v>
                </c:pt>
                <c:pt idx="614">
                  <c:v>126</c:v>
                </c:pt>
                <c:pt idx="615">
                  <c:v>126</c:v>
                </c:pt>
                <c:pt idx="616">
                  <c:v>126</c:v>
                </c:pt>
                <c:pt idx="617">
                  <c:v>126</c:v>
                </c:pt>
                <c:pt idx="618">
                  <c:v>126</c:v>
                </c:pt>
                <c:pt idx="619">
                  <c:v>126</c:v>
                </c:pt>
                <c:pt idx="620">
                  <c:v>126</c:v>
                </c:pt>
                <c:pt idx="621">
                  <c:v>126</c:v>
                </c:pt>
                <c:pt idx="622">
                  <c:v>126</c:v>
                </c:pt>
                <c:pt idx="623">
                  <c:v>126</c:v>
                </c:pt>
                <c:pt idx="624">
                  <c:v>126</c:v>
                </c:pt>
                <c:pt idx="625">
                  <c:v>126</c:v>
                </c:pt>
                <c:pt idx="626">
                  <c:v>126</c:v>
                </c:pt>
                <c:pt idx="627">
                  <c:v>126</c:v>
                </c:pt>
                <c:pt idx="628">
                  <c:v>126</c:v>
                </c:pt>
                <c:pt idx="629">
                  <c:v>126</c:v>
                </c:pt>
                <c:pt idx="630">
                  <c:v>126</c:v>
                </c:pt>
                <c:pt idx="631">
                  <c:v>126</c:v>
                </c:pt>
                <c:pt idx="632">
                  <c:v>126</c:v>
                </c:pt>
                <c:pt idx="633">
                  <c:v>126</c:v>
                </c:pt>
                <c:pt idx="634">
                  <c:v>126</c:v>
                </c:pt>
                <c:pt idx="635">
                  <c:v>126</c:v>
                </c:pt>
                <c:pt idx="636">
                  <c:v>126</c:v>
                </c:pt>
                <c:pt idx="637">
                  <c:v>126</c:v>
                </c:pt>
                <c:pt idx="638">
                  <c:v>126</c:v>
                </c:pt>
                <c:pt idx="639">
                  <c:v>126</c:v>
                </c:pt>
                <c:pt idx="640">
                  <c:v>126</c:v>
                </c:pt>
                <c:pt idx="641">
                  <c:v>126</c:v>
                </c:pt>
                <c:pt idx="642">
                  <c:v>126</c:v>
                </c:pt>
                <c:pt idx="643">
                  <c:v>126</c:v>
                </c:pt>
                <c:pt idx="644">
                  <c:v>126</c:v>
                </c:pt>
                <c:pt idx="645">
                  <c:v>126</c:v>
                </c:pt>
                <c:pt idx="646">
                  <c:v>126</c:v>
                </c:pt>
                <c:pt idx="647">
                  <c:v>126</c:v>
                </c:pt>
                <c:pt idx="648">
                  <c:v>126</c:v>
                </c:pt>
                <c:pt idx="649">
                  <c:v>126</c:v>
                </c:pt>
                <c:pt idx="650">
                  <c:v>126</c:v>
                </c:pt>
                <c:pt idx="651">
                  <c:v>126</c:v>
                </c:pt>
                <c:pt idx="652">
                  <c:v>126</c:v>
                </c:pt>
                <c:pt idx="653">
                  <c:v>126</c:v>
                </c:pt>
                <c:pt idx="654">
                  <c:v>126</c:v>
                </c:pt>
                <c:pt idx="655">
                  <c:v>126</c:v>
                </c:pt>
                <c:pt idx="656">
                  <c:v>126</c:v>
                </c:pt>
                <c:pt idx="657">
                  <c:v>126</c:v>
                </c:pt>
                <c:pt idx="658">
                  <c:v>126</c:v>
                </c:pt>
                <c:pt idx="659">
                  <c:v>126</c:v>
                </c:pt>
                <c:pt idx="660">
                  <c:v>126</c:v>
                </c:pt>
                <c:pt idx="661">
                  <c:v>126</c:v>
                </c:pt>
                <c:pt idx="662">
                  <c:v>126</c:v>
                </c:pt>
                <c:pt idx="663">
                  <c:v>126</c:v>
                </c:pt>
                <c:pt idx="664">
                  <c:v>126</c:v>
                </c:pt>
                <c:pt idx="665">
                  <c:v>126</c:v>
                </c:pt>
                <c:pt idx="666">
                  <c:v>126</c:v>
                </c:pt>
                <c:pt idx="667">
                  <c:v>126</c:v>
                </c:pt>
                <c:pt idx="668">
                  <c:v>126</c:v>
                </c:pt>
                <c:pt idx="669">
                  <c:v>126</c:v>
                </c:pt>
                <c:pt idx="670">
                  <c:v>126</c:v>
                </c:pt>
                <c:pt idx="671">
                  <c:v>126</c:v>
                </c:pt>
                <c:pt idx="672">
                  <c:v>126</c:v>
                </c:pt>
                <c:pt idx="673">
                  <c:v>126</c:v>
                </c:pt>
                <c:pt idx="674">
                  <c:v>126</c:v>
                </c:pt>
                <c:pt idx="675">
                  <c:v>126</c:v>
                </c:pt>
                <c:pt idx="676">
                  <c:v>126</c:v>
                </c:pt>
                <c:pt idx="677">
                  <c:v>126</c:v>
                </c:pt>
                <c:pt idx="678">
                  <c:v>126</c:v>
                </c:pt>
                <c:pt idx="679">
                  <c:v>126</c:v>
                </c:pt>
                <c:pt idx="680">
                  <c:v>126</c:v>
                </c:pt>
                <c:pt idx="681">
                  <c:v>126</c:v>
                </c:pt>
                <c:pt idx="682">
                  <c:v>126</c:v>
                </c:pt>
                <c:pt idx="683">
                  <c:v>126</c:v>
                </c:pt>
                <c:pt idx="684">
                  <c:v>126</c:v>
                </c:pt>
                <c:pt idx="685">
                  <c:v>126</c:v>
                </c:pt>
                <c:pt idx="686">
                  <c:v>126</c:v>
                </c:pt>
                <c:pt idx="687">
                  <c:v>126</c:v>
                </c:pt>
                <c:pt idx="688">
                  <c:v>126</c:v>
                </c:pt>
                <c:pt idx="689">
                  <c:v>126</c:v>
                </c:pt>
                <c:pt idx="690">
                  <c:v>126</c:v>
                </c:pt>
                <c:pt idx="691">
                  <c:v>126</c:v>
                </c:pt>
                <c:pt idx="692">
                  <c:v>126</c:v>
                </c:pt>
                <c:pt idx="693">
                  <c:v>126</c:v>
                </c:pt>
                <c:pt idx="694">
                  <c:v>126</c:v>
                </c:pt>
                <c:pt idx="695">
                  <c:v>126</c:v>
                </c:pt>
                <c:pt idx="696">
                  <c:v>126</c:v>
                </c:pt>
                <c:pt idx="697">
                  <c:v>126</c:v>
                </c:pt>
                <c:pt idx="698">
                  <c:v>126</c:v>
                </c:pt>
                <c:pt idx="699">
                  <c:v>126</c:v>
                </c:pt>
                <c:pt idx="700">
                  <c:v>126</c:v>
                </c:pt>
                <c:pt idx="701">
                  <c:v>126</c:v>
                </c:pt>
                <c:pt idx="702">
                  <c:v>126</c:v>
                </c:pt>
                <c:pt idx="703">
                  <c:v>126</c:v>
                </c:pt>
                <c:pt idx="704">
                  <c:v>126</c:v>
                </c:pt>
                <c:pt idx="705">
                  <c:v>126</c:v>
                </c:pt>
                <c:pt idx="706">
                  <c:v>126</c:v>
                </c:pt>
                <c:pt idx="707">
                  <c:v>126</c:v>
                </c:pt>
                <c:pt idx="708">
                  <c:v>126</c:v>
                </c:pt>
                <c:pt idx="709">
                  <c:v>126</c:v>
                </c:pt>
                <c:pt idx="710">
                  <c:v>126</c:v>
                </c:pt>
                <c:pt idx="711">
                  <c:v>126</c:v>
                </c:pt>
                <c:pt idx="712">
                  <c:v>126</c:v>
                </c:pt>
                <c:pt idx="713">
                  <c:v>126</c:v>
                </c:pt>
                <c:pt idx="714">
                  <c:v>126</c:v>
                </c:pt>
                <c:pt idx="715">
                  <c:v>126</c:v>
                </c:pt>
                <c:pt idx="716">
                  <c:v>126</c:v>
                </c:pt>
                <c:pt idx="717">
                  <c:v>126</c:v>
                </c:pt>
                <c:pt idx="718">
                  <c:v>126</c:v>
                </c:pt>
                <c:pt idx="719">
                  <c:v>126</c:v>
                </c:pt>
                <c:pt idx="720">
                  <c:v>126</c:v>
                </c:pt>
                <c:pt idx="721">
                  <c:v>126</c:v>
                </c:pt>
                <c:pt idx="722">
                  <c:v>126</c:v>
                </c:pt>
                <c:pt idx="723">
                  <c:v>126</c:v>
                </c:pt>
                <c:pt idx="724">
                  <c:v>126</c:v>
                </c:pt>
                <c:pt idx="725">
                  <c:v>126</c:v>
                </c:pt>
                <c:pt idx="726">
                  <c:v>126</c:v>
                </c:pt>
                <c:pt idx="727">
                  <c:v>126</c:v>
                </c:pt>
                <c:pt idx="728">
                  <c:v>126</c:v>
                </c:pt>
                <c:pt idx="729">
                  <c:v>126</c:v>
                </c:pt>
                <c:pt idx="730">
                  <c:v>126</c:v>
                </c:pt>
                <c:pt idx="731">
                  <c:v>126</c:v>
                </c:pt>
                <c:pt idx="732">
                  <c:v>126</c:v>
                </c:pt>
                <c:pt idx="733">
                  <c:v>126</c:v>
                </c:pt>
                <c:pt idx="734">
                  <c:v>126</c:v>
                </c:pt>
                <c:pt idx="735">
                  <c:v>126</c:v>
                </c:pt>
                <c:pt idx="736">
                  <c:v>126</c:v>
                </c:pt>
                <c:pt idx="737">
                  <c:v>126</c:v>
                </c:pt>
                <c:pt idx="738">
                  <c:v>126</c:v>
                </c:pt>
                <c:pt idx="739">
                  <c:v>126</c:v>
                </c:pt>
                <c:pt idx="740">
                  <c:v>126</c:v>
                </c:pt>
                <c:pt idx="741">
                  <c:v>126</c:v>
                </c:pt>
                <c:pt idx="742">
                  <c:v>126</c:v>
                </c:pt>
                <c:pt idx="743">
                  <c:v>126</c:v>
                </c:pt>
                <c:pt idx="744">
                  <c:v>126</c:v>
                </c:pt>
                <c:pt idx="745">
                  <c:v>126</c:v>
                </c:pt>
                <c:pt idx="746">
                  <c:v>126</c:v>
                </c:pt>
                <c:pt idx="747">
                  <c:v>126</c:v>
                </c:pt>
                <c:pt idx="748">
                  <c:v>126</c:v>
                </c:pt>
                <c:pt idx="749">
                  <c:v>126</c:v>
                </c:pt>
                <c:pt idx="750">
                  <c:v>126</c:v>
                </c:pt>
                <c:pt idx="751">
                  <c:v>126</c:v>
                </c:pt>
                <c:pt idx="752">
                  <c:v>126</c:v>
                </c:pt>
                <c:pt idx="753">
                  <c:v>126</c:v>
                </c:pt>
                <c:pt idx="754">
                  <c:v>126</c:v>
                </c:pt>
                <c:pt idx="755">
                  <c:v>126</c:v>
                </c:pt>
                <c:pt idx="756">
                  <c:v>126</c:v>
                </c:pt>
                <c:pt idx="757">
                  <c:v>126</c:v>
                </c:pt>
                <c:pt idx="758">
                  <c:v>126</c:v>
                </c:pt>
                <c:pt idx="759">
                  <c:v>126</c:v>
                </c:pt>
                <c:pt idx="760">
                  <c:v>126</c:v>
                </c:pt>
                <c:pt idx="761">
                  <c:v>126</c:v>
                </c:pt>
                <c:pt idx="762">
                  <c:v>126</c:v>
                </c:pt>
                <c:pt idx="763">
                  <c:v>126</c:v>
                </c:pt>
                <c:pt idx="764">
                  <c:v>126</c:v>
                </c:pt>
                <c:pt idx="765">
                  <c:v>126</c:v>
                </c:pt>
                <c:pt idx="766">
                  <c:v>126</c:v>
                </c:pt>
                <c:pt idx="767">
                  <c:v>126</c:v>
                </c:pt>
                <c:pt idx="768">
                  <c:v>126</c:v>
                </c:pt>
                <c:pt idx="769">
                  <c:v>126</c:v>
                </c:pt>
                <c:pt idx="770">
                  <c:v>126</c:v>
                </c:pt>
                <c:pt idx="771">
                  <c:v>126</c:v>
                </c:pt>
                <c:pt idx="772">
                  <c:v>126</c:v>
                </c:pt>
                <c:pt idx="773">
                  <c:v>126</c:v>
                </c:pt>
                <c:pt idx="774">
                  <c:v>126</c:v>
                </c:pt>
                <c:pt idx="775">
                  <c:v>126</c:v>
                </c:pt>
                <c:pt idx="776">
                  <c:v>126</c:v>
                </c:pt>
                <c:pt idx="777">
                  <c:v>126</c:v>
                </c:pt>
                <c:pt idx="778">
                  <c:v>126</c:v>
                </c:pt>
                <c:pt idx="779">
                  <c:v>126</c:v>
                </c:pt>
                <c:pt idx="780">
                  <c:v>126</c:v>
                </c:pt>
                <c:pt idx="781">
                  <c:v>126</c:v>
                </c:pt>
                <c:pt idx="782">
                  <c:v>126</c:v>
                </c:pt>
                <c:pt idx="783">
                  <c:v>126</c:v>
                </c:pt>
                <c:pt idx="784">
                  <c:v>126</c:v>
                </c:pt>
                <c:pt idx="785">
                  <c:v>126</c:v>
                </c:pt>
                <c:pt idx="786">
                  <c:v>126</c:v>
                </c:pt>
                <c:pt idx="787">
                  <c:v>126</c:v>
                </c:pt>
                <c:pt idx="788">
                  <c:v>126</c:v>
                </c:pt>
                <c:pt idx="789">
                  <c:v>126</c:v>
                </c:pt>
                <c:pt idx="790">
                  <c:v>126</c:v>
                </c:pt>
                <c:pt idx="791">
                  <c:v>126</c:v>
                </c:pt>
                <c:pt idx="792">
                  <c:v>126</c:v>
                </c:pt>
                <c:pt idx="793">
                  <c:v>126</c:v>
                </c:pt>
                <c:pt idx="794">
                  <c:v>126</c:v>
                </c:pt>
                <c:pt idx="795">
                  <c:v>126</c:v>
                </c:pt>
                <c:pt idx="796">
                  <c:v>126</c:v>
                </c:pt>
                <c:pt idx="797">
                  <c:v>126</c:v>
                </c:pt>
                <c:pt idx="798">
                  <c:v>126</c:v>
                </c:pt>
                <c:pt idx="799">
                  <c:v>126</c:v>
                </c:pt>
                <c:pt idx="800">
                  <c:v>126</c:v>
                </c:pt>
                <c:pt idx="801">
                  <c:v>126</c:v>
                </c:pt>
                <c:pt idx="802">
                  <c:v>126</c:v>
                </c:pt>
                <c:pt idx="803">
                  <c:v>126</c:v>
                </c:pt>
                <c:pt idx="804">
                  <c:v>126</c:v>
                </c:pt>
                <c:pt idx="805">
                  <c:v>126</c:v>
                </c:pt>
                <c:pt idx="806">
                  <c:v>126</c:v>
                </c:pt>
                <c:pt idx="807">
                  <c:v>126</c:v>
                </c:pt>
                <c:pt idx="808">
                  <c:v>126</c:v>
                </c:pt>
                <c:pt idx="809">
                  <c:v>126</c:v>
                </c:pt>
                <c:pt idx="810">
                  <c:v>126</c:v>
                </c:pt>
                <c:pt idx="811">
                  <c:v>126</c:v>
                </c:pt>
                <c:pt idx="812">
                  <c:v>126</c:v>
                </c:pt>
                <c:pt idx="813">
                  <c:v>126</c:v>
                </c:pt>
                <c:pt idx="814">
                  <c:v>126</c:v>
                </c:pt>
                <c:pt idx="815">
                  <c:v>126</c:v>
                </c:pt>
                <c:pt idx="816">
                  <c:v>126</c:v>
                </c:pt>
                <c:pt idx="817">
                  <c:v>126</c:v>
                </c:pt>
                <c:pt idx="818">
                  <c:v>126</c:v>
                </c:pt>
                <c:pt idx="819">
                  <c:v>126</c:v>
                </c:pt>
                <c:pt idx="820">
                  <c:v>126</c:v>
                </c:pt>
                <c:pt idx="821">
                  <c:v>126</c:v>
                </c:pt>
                <c:pt idx="822">
                  <c:v>126</c:v>
                </c:pt>
                <c:pt idx="823">
                  <c:v>126</c:v>
                </c:pt>
                <c:pt idx="824">
                  <c:v>126</c:v>
                </c:pt>
                <c:pt idx="825">
                  <c:v>126</c:v>
                </c:pt>
                <c:pt idx="826">
                  <c:v>126</c:v>
                </c:pt>
                <c:pt idx="827">
                  <c:v>126</c:v>
                </c:pt>
                <c:pt idx="828">
                  <c:v>126</c:v>
                </c:pt>
                <c:pt idx="829">
                  <c:v>126</c:v>
                </c:pt>
                <c:pt idx="830">
                  <c:v>126</c:v>
                </c:pt>
                <c:pt idx="831">
                  <c:v>126</c:v>
                </c:pt>
                <c:pt idx="832">
                  <c:v>126</c:v>
                </c:pt>
                <c:pt idx="833">
                  <c:v>126</c:v>
                </c:pt>
                <c:pt idx="834">
                  <c:v>126</c:v>
                </c:pt>
                <c:pt idx="835">
                  <c:v>126</c:v>
                </c:pt>
                <c:pt idx="836">
                  <c:v>126</c:v>
                </c:pt>
                <c:pt idx="837">
                  <c:v>126</c:v>
                </c:pt>
                <c:pt idx="838">
                  <c:v>126</c:v>
                </c:pt>
                <c:pt idx="839">
                  <c:v>126</c:v>
                </c:pt>
                <c:pt idx="840">
                  <c:v>126</c:v>
                </c:pt>
                <c:pt idx="841">
                  <c:v>126</c:v>
                </c:pt>
                <c:pt idx="842">
                  <c:v>126</c:v>
                </c:pt>
                <c:pt idx="843">
                  <c:v>126</c:v>
                </c:pt>
                <c:pt idx="844">
                  <c:v>126</c:v>
                </c:pt>
                <c:pt idx="845">
                  <c:v>126</c:v>
                </c:pt>
                <c:pt idx="846">
                  <c:v>126</c:v>
                </c:pt>
                <c:pt idx="847">
                  <c:v>126</c:v>
                </c:pt>
                <c:pt idx="848">
                  <c:v>126</c:v>
                </c:pt>
                <c:pt idx="849">
                  <c:v>126</c:v>
                </c:pt>
                <c:pt idx="850">
                  <c:v>126</c:v>
                </c:pt>
                <c:pt idx="851">
                  <c:v>126</c:v>
                </c:pt>
                <c:pt idx="852">
                  <c:v>126</c:v>
                </c:pt>
                <c:pt idx="853">
                  <c:v>126</c:v>
                </c:pt>
                <c:pt idx="854">
                  <c:v>126</c:v>
                </c:pt>
                <c:pt idx="855">
                  <c:v>126</c:v>
                </c:pt>
                <c:pt idx="856">
                  <c:v>126</c:v>
                </c:pt>
                <c:pt idx="857">
                  <c:v>126</c:v>
                </c:pt>
                <c:pt idx="858">
                  <c:v>126</c:v>
                </c:pt>
                <c:pt idx="859">
                  <c:v>126</c:v>
                </c:pt>
                <c:pt idx="860">
                  <c:v>126</c:v>
                </c:pt>
                <c:pt idx="861">
                  <c:v>126</c:v>
                </c:pt>
                <c:pt idx="862">
                  <c:v>126</c:v>
                </c:pt>
                <c:pt idx="863">
                  <c:v>126</c:v>
                </c:pt>
                <c:pt idx="864">
                  <c:v>126</c:v>
                </c:pt>
                <c:pt idx="865">
                  <c:v>126</c:v>
                </c:pt>
                <c:pt idx="866">
                  <c:v>126</c:v>
                </c:pt>
                <c:pt idx="867">
                  <c:v>126</c:v>
                </c:pt>
                <c:pt idx="868">
                  <c:v>126</c:v>
                </c:pt>
                <c:pt idx="869">
                  <c:v>126</c:v>
                </c:pt>
                <c:pt idx="870">
                  <c:v>126</c:v>
                </c:pt>
                <c:pt idx="871">
                  <c:v>126</c:v>
                </c:pt>
                <c:pt idx="872">
                  <c:v>126</c:v>
                </c:pt>
                <c:pt idx="873">
                  <c:v>126</c:v>
                </c:pt>
                <c:pt idx="874">
                  <c:v>126</c:v>
                </c:pt>
                <c:pt idx="875">
                  <c:v>126</c:v>
                </c:pt>
                <c:pt idx="876">
                  <c:v>126</c:v>
                </c:pt>
                <c:pt idx="877">
                  <c:v>126</c:v>
                </c:pt>
                <c:pt idx="878">
                  <c:v>126</c:v>
                </c:pt>
                <c:pt idx="879">
                  <c:v>126</c:v>
                </c:pt>
                <c:pt idx="880">
                  <c:v>126</c:v>
                </c:pt>
                <c:pt idx="881">
                  <c:v>126</c:v>
                </c:pt>
                <c:pt idx="882">
                  <c:v>126</c:v>
                </c:pt>
                <c:pt idx="883">
                  <c:v>126</c:v>
                </c:pt>
                <c:pt idx="884">
                  <c:v>126</c:v>
                </c:pt>
                <c:pt idx="885">
                  <c:v>126</c:v>
                </c:pt>
                <c:pt idx="886">
                  <c:v>126</c:v>
                </c:pt>
                <c:pt idx="887">
                  <c:v>126</c:v>
                </c:pt>
                <c:pt idx="888">
                  <c:v>126</c:v>
                </c:pt>
                <c:pt idx="889">
                  <c:v>126</c:v>
                </c:pt>
                <c:pt idx="890">
                  <c:v>126</c:v>
                </c:pt>
                <c:pt idx="891">
                  <c:v>126</c:v>
                </c:pt>
                <c:pt idx="892">
                  <c:v>126</c:v>
                </c:pt>
                <c:pt idx="893">
                  <c:v>126</c:v>
                </c:pt>
                <c:pt idx="894">
                  <c:v>126</c:v>
                </c:pt>
                <c:pt idx="895">
                  <c:v>126</c:v>
                </c:pt>
                <c:pt idx="896">
                  <c:v>126</c:v>
                </c:pt>
                <c:pt idx="897">
                  <c:v>126</c:v>
                </c:pt>
                <c:pt idx="898">
                  <c:v>126</c:v>
                </c:pt>
                <c:pt idx="899">
                  <c:v>126</c:v>
                </c:pt>
                <c:pt idx="900">
                  <c:v>126</c:v>
                </c:pt>
                <c:pt idx="901">
                  <c:v>126</c:v>
                </c:pt>
                <c:pt idx="902">
                  <c:v>126</c:v>
                </c:pt>
                <c:pt idx="903">
                  <c:v>126</c:v>
                </c:pt>
                <c:pt idx="904">
                  <c:v>126</c:v>
                </c:pt>
                <c:pt idx="905">
                  <c:v>126</c:v>
                </c:pt>
                <c:pt idx="906">
                  <c:v>126</c:v>
                </c:pt>
                <c:pt idx="907">
                  <c:v>126</c:v>
                </c:pt>
                <c:pt idx="908">
                  <c:v>126</c:v>
                </c:pt>
                <c:pt idx="909">
                  <c:v>126</c:v>
                </c:pt>
                <c:pt idx="910">
                  <c:v>126</c:v>
                </c:pt>
                <c:pt idx="911">
                  <c:v>126</c:v>
                </c:pt>
                <c:pt idx="912">
                  <c:v>126</c:v>
                </c:pt>
                <c:pt idx="913">
                  <c:v>126</c:v>
                </c:pt>
                <c:pt idx="914">
                  <c:v>126</c:v>
                </c:pt>
                <c:pt idx="915">
                  <c:v>126</c:v>
                </c:pt>
                <c:pt idx="916">
                  <c:v>126</c:v>
                </c:pt>
                <c:pt idx="917">
                  <c:v>126</c:v>
                </c:pt>
                <c:pt idx="918">
                  <c:v>126</c:v>
                </c:pt>
                <c:pt idx="919">
                  <c:v>126</c:v>
                </c:pt>
                <c:pt idx="920">
                  <c:v>126</c:v>
                </c:pt>
                <c:pt idx="921">
                  <c:v>126</c:v>
                </c:pt>
                <c:pt idx="922">
                  <c:v>126</c:v>
                </c:pt>
                <c:pt idx="923">
                  <c:v>126</c:v>
                </c:pt>
                <c:pt idx="924">
                  <c:v>126</c:v>
                </c:pt>
                <c:pt idx="925">
                  <c:v>126</c:v>
                </c:pt>
                <c:pt idx="926">
                  <c:v>126</c:v>
                </c:pt>
                <c:pt idx="927">
                  <c:v>126</c:v>
                </c:pt>
                <c:pt idx="928">
                  <c:v>126</c:v>
                </c:pt>
                <c:pt idx="929">
                  <c:v>126</c:v>
                </c:pt>
                <c:pt idx="930">
                  <c:v>126</c:v>
                </c:pt>
                <c:pt idx="931">
                  <c:v>126</c:v>
                </c:pt>
                <c:pt idx="932">
                  <c:v>126</c:v>
                </c:pt>
                <c:pt idx="933">
                  <c:v>126</c:v>
                </c:pt>
                <c:pt idx="934">
                  <c:v>126</c:v>
                </c:pt>
                <c:pt idx="935">
                  <c:v>126</c:v>
                </c:pt>
                <c:pt idx="936">
                  <c:v>126</c:v>
                </c:pt>
                <c:pt idx="937">
                  <c:v>126</c:v>
                </c:pt>
                <c:pt idx="938">
                  <c:v>126</c:v>
                </c:pt>
                <c:pt idx="939">
                  <c:v>126</c:v>
                </c:pt>
                <c:pt idx="940">
                  <c:v>126</c:v>
                </c:pt>
                <c:pt idx="941">
                  <c:v>126</c:v>
                </c:pt>
                <c:pt idx="942">
                  <c:v>126</c:v>
                </c:pt>
                <c:pt idx="943">
                  <c:v>126</c:v>
                </c:pt>
                <c:pt idx="944">
                  <c:v>126</c:v>
                </c:pt>
                <c:pt idx="945">
                  <c:v>126</c:v>
                </c:pt>
                <c:pt idx="946">
                  <c:v>126</c:v>
                </c:pt>
                <c:pt idx="947">
                  <c:v>126</c:v>
                </c:pt>
                <c:pt idx="948">
                  <c:v>126</c:v>
                </c:pt>
                <c:pt idx="949">
                  <c:v>126</c:v>
                </c:pt>
                <c:pt idx="950">
                  <c:v>126</c:v>
                </c:pt>
                <c:pt idx="951">
                  <c:v>126</c:v>
                </c:pt>
                <c:pt idx="952">
                  <c:v>126</c:v>
                </c:pt>
                <c:pt idx="953">
                  <c:v>126</c:v>
                </c:pt>
                <c:pt idx="954">
                  <c:v>126</c:v>
                </c:pt>
                <c:pt idx="955">
                  <c:v>126</c:v>
                </c:pt>
                <c:pt idx="956">
                  <c:v>126</c:v>
                </c:pt>
                <c:pt idx="957">
                  <c:v>126</c:v>
                </c:pt>
                <c:pt idx="958">
                  <c:v>126</c:v>
                </c:pt>
                <c:pt idx="959">
                  <c:v>126</c:v>
                </c:pt>
                <c:pt idx="960">
                  <c:v>126</c:v>
                </c:pt>
                <c:pt idx="961">
                  <c:v>126</c:v>
                </c:pt>
                <c:pt idx="962">
                  <c:v>126</c:v>
                </c:pt>
                <c:pt idx="963">
                  <c:v>126</c:v>
                </c:pt>
                <c:pt idx="964">
                  <c:v>126</c:v>
                </c:pt>
                <c:pt idx="965">
                  <c:v>126</c:v>
                </c:pt>
                <c:pt idx="966">
                  <c:v>126</c:v>
                </c:pt>
                <c:pt idx="967">
                  <c:v>126</c:v>
                </c:pt>
                <c:pt idx="968">
                  <c:v>126</c:v>
                </c:pt>
                <c:pt idx="969">
                  <c:v>126</c:v>
                </c:pt>
                <c:pt idx="970">
                  <c:v>126</c:v>
                </c:pt>
                <c:pt idx="971">
                  <c:v>126</c:v>
                </c:pt>
                <c:pt idx="972">
                  <c:v>126</c:v>
                </c:pt>
                <c:pt idx="973">
                  <c:v>126</c:v>
                </c:pt>
                <c:pt idx="974">
                  <c:v>126</c:v>
                </c:pt>
                <c:pt idx="975">
                  <c:v>126</c:v>
                </c:pt>
                <c:pt idx="976">
                  <c:v>126</c:v>
                </c:pt>
                <c:pt idx="977">
                  <c:v>126</c:v>
                </c:pt>
                <c:pt idx="978">
                  <c:v>126</c:v>
                </c:pt>
                <c:pt idx="979">
                  <c:v>126</c:v>
                </c:pt>
                <c:pt idx="980">
                  <c:v>126</c:v>
                </c:pt>
                <c:pt idx="981">
                  <c:v>126</c:v>
                </c:pt>
                <c:pt idx="982">
                  <c:v>126</c:v>
                </c:pt>
                <c:pt idx="983">
                  <c:v>126</c:v>
                </c:pt>
                <c:pt idx="984">
                  <c:v>126</c:v>
                </c:pt>
                <c:pt idx="985">
                  <c:v>126</c:v>
                </c:pt>
                <c:pt idx="986">
                  <c:v>126</c:v>
                </c:pt>
                <c:pt idx="987">
                  <c:v>126</c:v>
                </c:pt>
                <c:pt idx="988">
                  <c:v>126</c:v>
                </c:pt>
                <c:pt idx="989">
                  <c:v>126</c:v>
                </c:pt>
                <c:pt idx="990">
                  <c:v>126</c:v>
                </c:pt>
                <c:pt idx="991">
                  <c:v>126</c:v>
                </c:pt>
                <c:pt idx="992">
                  <c:v>126</c:v>
                </c:pt>
                <c:pt idx="993">
                  <c:v>126</c:v>
                </c:pt>
                <c:pt idx="994">
                  <c:v>126</c:v>
                </c:pt>
                <c:pt idx="995">
                  <c:v>126</c:v>
                </c:pt>
                <c:pt idx="996">
                  <c:v>126</c:v>
                </c:pt>
                <c:pt idx="997">
                  <c:v>126</c:v>
                </c:pt>
                <c:pt idx="998">
                  <c:v>126</c:v>
                </c:pt>
                <c:pt idx="999">
                  <c:v>126</c:v>
                </c:pt>
                <c:pt idx="1000">
                  <c:v>126</c:v>
                </c:pt>
                <c:pt idx="1001">
                  <c:v>126</c:v>
                </c:pt>
                <c:pt idx="1002">
                  <c:v>126</c:v>
                </c:pt>
                <c:pt idx="1003">
                  <c:v>126</c:v>
                </c:pt>
                <c:pt idx="1004">
                  <c:v>126</c:v>
                </c:pt>
                <c:pt idx="1005">
                  <c:v>126</c:v>
                </c:pt>
                <c:pt idx="1006">
                  <c:v>126</c:v>
                </c:pt>
                <c:pt idx="1007">
                  <c:v>126</c:v>
                </c:pt>
                <c:pt idx="1008">
                  <c:v>126</c:v>
                </c:pt>
                <c:pt idx="1009">
                  <c:v>126</c:v>
                </c:pt>
                <c:pt idx="1010">
                  <c:v>126</c:v>
                </c:pt>
                <c:pt idx="1011">
                  <c:v>126</c:v>
                </c:pt>
                <c:pt idx="1012">
                  <c:v>126</c:v>
                </c:pt>
                <c:pt idx="1013">
                  <c:v>126</c:v>
                </c:pt>
                <c:pt idx="1014">
                  <c:v>126</c:v>
                </c:pt>
                <c:pt idx="1015">
                  <c:v>126</c:v>
                </c:pt>
                <c:pt idx="1016">
                  <c:v>126</c:v>
                </c:pt>
                <c:pt idx="1017">
                  <c:v>126</c:v>
                </c:pt>
                <c:pt idx="1018">
                  <c:v>126</c:v>
                </c:pt>
                <c:pt idx="1019">
                  <c:v>126</c:v>
                </c:pt>
                <c:pt idx="1020">
                  <c:v>126</c:v>
                </c:pt>
                <c:pt idx="1021">
                  <c:v>126</c:v>
                </c:pt>
                <c:pt idx="1022">
                  <c:v>126</c:v>
                </c:pt>
                <c:pt idx="1023">
                  <c:v>126</c:v>
                </c:pt>
                <c:pt idx="1024">
                  <c:v>126</c:v>
                </c:pt>
                <c:pt idx="1025">
                  <c:v>126</c:v>
                </c:pt>
                <c:pt idx="1026">
                  <c:v>126</c:v>
                </c:pt>
                <c:pt idx="1027">
                  <c:v>126</c:v>
                </c:pt>
                <c:pt idx="1028">
                  <c:v>126</c:v>
                </c:pt>
                <c:pt idx="1029">
                  <c:v>126</c:v>
                </c:pt>
                <c:pt idx="1030">
                  <c:v>126</c:v>
                </c:pt>
                <c:pt idx="1031">
                  <c:v>126</c:v>
                </c:pt>
                <c:pt idx="1032">
                  <c:v>126</c:v>
                </c:pt>
                <c:pt idx="1033">
                  <c:v>126</c:v>
                </c:pt>
                <c:pt idx="1034">
                  <c:v>126</c:v>
                </c:pt>
                <c:pt idx="1035">
                  <c:v>126</c:v>
                </c:pt>
                <c:pt idx="1036">
                  <c:v>126</c:v>
                </c:pt>
                <c:pt idx="1037">
                  <c:v>126</c:v>
                </c:pt>
                <c:pt idx="1038">
                  <c:v>126</c:v>
                </c:pt>
                <c:pt idx="1039">
                  <c:v>126</c:v>
                </c:pt>
                <c:pt idx="1040">
                  <c:v>126</c:v>
                </c:pt>
                <c:pt idx="1041">
                  <c:v>126</c:v>
                </c:pt>
                <c:pt idx="1042">
                  <c:v>126</c:v>
                </c:pt>
                <c:pt idx="1043">
                  <c:v>126</c:v>
                </c:pt>
                <c:pt idx="1044">
                  <c:v>126</c:v>
                </c:pt>
                <c:pt idx="1045">
                  <c:v>126</c:v>
                </c:pt>
                <c:pt idx="1046">
                  <c:v>126</c:v>
                </c:pt>
                <c:pt idx="1047">
                  <c:v>126</c:v>
                </c:pt>
                <c:pt idx="1048">
                  <c:v>126</c:v>
                </c:pt>
                <c:pt idx="1049">
                  <c:v>126</c:v>
                </c:pt>
                <c:pt idx="1050">
                  <c:v>126</c:v>
                </c:pt>
                <c:pt idx="1051">
                  <c:v>126</c:v>
                </c:pt>
                <c:pt idx="1052">
                  <c:v>126</c:v>
                </c:pt>
                <c:pt idx="1053">
                  <c:v>126</c:v>
                </c:pt>
                <c:pt idx="1054">
                  <c:v>126</c:v>
                </c:pt>
                <c:pt idx="1055">
                  <c:v>126</c:v>
                </c:pt>
                <c:pt idx="1056">
                  <c:v>126</c:v>
                </c:pt>
                <c:pt idx="1057">
                  <c:v>126</c:v>
                </c:pt>
                <c:pt idx="1058">
                  <c:v>126</c:v>
                </c:pt>
                <c:pt idx="1059">
                  <c:v>126</c:v>
                </c:pt>
                <c:pt idx="1060">
                  <c:v>126</c:v>
                </c:pt>
                <c:pt idx="1061">
                  <c:v>126</c:v>
                </c:pt>
                <c:pt idx="1062">
                  <c:v>126</c:v>
                </c:pt>
                <c:pt idx="1063">
                  <c:v>126</c:v>
                </c:pt>
                <c:pt idx="1064">
                  <c:v>126</c:v>
                </c:pt>
                <c:pt idx="1065">
                  <c:v>126</c:v>
                </c:pt>
                <c:pt idx="1066">
                  <c:v>126</c:v>
                </c:pt>
                <c:pt idx="1067">
                  <c:v>126</c:v>
                </c:pt>
                <c:pt idx="1068">
                  <c:v>126</c:v>
                </c:pt>
                <c:pt idx="1069">
                  <c:v>126</c:v>
                </c:pt>
                <c:pt idx="1070">
                  <c:v>126</c:v>
                </c:pt>
                <c:pt idx="1071">
                  <c:v>126</c:v>
                </c:pt>
                <c:pt idx="1072">
                  <c:v>126</c:v>
                </c:pt>
                <c:pt idx="1073">
                  <c:v>126</c:v>
                </c:pt>
                <c:pt idx="1074">
                  <c:v>126</c:v>
                </c:pt>
                <c:pt idx="1075">
                  <c:v>126</c:v>
                </c:pt>
                <c:pt idx="1076">
                  <c:v>126</c:v>
                </c:pt>
                <c:pt idx="1077">
                  <c:v>126</c:v>
                </c:pt>
                <c:pt idx="1078">
                  <c:v>126</c:v>
                </c:pt>
                <c:pt idx="1079">
                  <c:v>126</c:v>
                </c:pt>
                <c:pt idx="1080">
                  <c:v>126</c:v>
                </c:pt>
                <c:pt idx="1081">
                  <c:v>126</c:v>
                </c:pt>
                <c:pt idx="1082">
                  <c:v>126</c:v>
                </c:pt>
                <c:pt idx="1083">
                  <c:v>126</c:v>
                </c:pt>
                <c:pt idx="1084">
                  <c:v>126</c:v>
                </c:pt>
                <c:pt idx="1085">
                  <c:v>126</c:v>
                </c:pt>
                <c:pt idx="1086">
                  <c:v>126</c:v>
                </c:pt>
                <c:pt idx="1087">
                  <c:v>126</c:v>
                </c:pt>
                <c:pt idx="1088">
                  <c:v>126</c:v>
                </c:pt>
                <c:pt idx="1089">
                  <c:v>126</c:v>
                </c:pt>
                <c:pt idx="1090">
                  <c:v>126</c:v>
                </c:pt>
                <c:pt idx="1091">
                  <c:v>126</c:v>
                </c:pt>
                <c:pt idx="1092">
                  <c:v>126</c:v>
                </c:pt>
                <c:pt idx="1093">
                  <c:v>126</c:v>
                </c:pt>
                <c:pt idx="1094">
                  <c:v>126</c:v>
                </c:pt>
                <c:pt idx="1095">
                  <c:v>126</c:v>
                </c:pt>
                <c:pt idx="1096">
                  <c:v>126</c:v>
                </c:pt>
                <c:pt idx="1097">
                  <c:v>126</c:v>
                </c:pt>
                <c:pt idx="1098">
                  <c:v>126</c:v>
                </c:pt>
                <c:pt idx="1099">
                  <c:v>126</c:v>
                </c:pt>
                <c:pt idx="1100">
                  <c:v>126</c:v>
                </c:pt>
                <c:pt idx="1101">
                  <c:v>126</c:v>
                </c:pt>
                <c:pt idx="1102">
                  <c:v>126</c:v>
                </c:pt>
                <c:pt idx="1103">
                  <c:v>126</c:v>
                </c:pt>
                <c:pt idx="1104">
                  <c:v>126</c:v>
                </c:pt>
                <c:pt idx="1105">
                  <c:v>126</c:v>
                </c:pt>
                <c:pt idx="1106">
                  <c:v>126</c:v>
                </c:pt>
                <c:pt idx="1107">
                  <c:v>126</c:v>
                </c:pt>
                <c:pt idx="1108">
                  <c:v>126</c:v>
                </c:pt>
                <c:pt idx="1109">
                  <c:v>126</c:v>
                </c:pt>
                <c:pt idx="1110">
                  <c:v>126</c:v>
                </c:pt>
                <c:pt idx="1111">
                  <c:v>126</c:v>
                </c:pt>
                <c:pt idx="1112">
                  <c:v>126</c:v>
                </c:pt>
                <c:pt idx="1113">
                  <c:v>126</c:v>
                </c:pt>
                <c:pt idx="1114">
                  <c:v>126</c:v>
                </c:pt>
                <c:pt idx="1115">
                  <c:v>126</c:v>
                </c:pt>
                <c:pt idx="1116">
                  <c:v>126</c:v>
                </c:pt>
                <c:pt idx="1117">
                  <c:v>126</c:v>
                </c:pt>
                <c:pt idx="1118">
                  <c:v>126</c:v>
                </c:pt>
                <c:pt idx="1119">
                  <c:v>126</c:v>
                </c:pt>
                <c:pt idx="1120">
                  <c:v>126</c:v>
                </c:pt>
                <c:pt idx="1121">
                  <c:v>126</c:v>
                </c:pt>
                <c:pt idx="1122">
                  <c:v>126</c:v>
                </c:pt>
                <c:pt idx="1123">
                  <c:v>126</c:v>
                </c:pt>
                <c:pt idx="1124">
                  <c:v>126</c:v>
                </c:pt>
                <c:pt idx="1125">
                  <c:v>126</c:v>
                </c:pt>
                <c:pt idx="1126">
                  <c:v>126</c:v>
                </c:pt>
                <c:pt idx="1127">
                  <c:v>126</c:v>
                </c:pt>
                <c:pt idx="1128">
                  <c:v>126</c:v>
                </c:pt>
                <c:pt idx="1129">
                  <c:v>126</c:v>
                </c:pt>
                <c:pt idx="1130">
                  <c:v>126</c:v>
                </c:pt>
                <c:pt idx="1131">
                  <c:v>126</c:v>
                </c:pt>
                <c:pt idx="1132">
                  <c:v>126</c:v>
                </c:pt>
                <c:pt idx="1133">
                  <c:v>126</c:v>
                </c:pt>
                <c:pt idx="1134">
                  <c:v>126</c:v>
                </c:pt>
                <c:pt idx="1135">
                  <c:v>126</c:v>
                </c:pt>
                <c:pt idx="1136">
                  <c:v>126</c:v>
                </c:pt>
                <c:pt idx="1137">
                  <c:v>126</c:v>
                </c:pt>
                <c:pt idx="1138">
                  <c:v>126</c:v>
                </c:pt>
                <c:pt idx="1139">
                  <c:v>126</c:v>
                </c:pt>
                <c:pt idx="1140">
                  <c:v>126</c:v>
                </c:pt>
                <c:pt idx="1141">
                  <c:v>126</c:v>
                </c:pt>
                <c:pt idx="1142">
                  <c:v>126</c:v>
                </c:pt>
                <c:pt idx="1143">
                  <c:v>126</c:v>
                </c:pt>
                <c:pt idx="1144">
                  <c:v>126</c:v>
                </c:pt>
                <c:pt idx="1145">
                  <c:v>126</c:v>
                </c:pt>
                <c:pt idx="1146">
                  <c:v>126</c:v>
                </c:pt>
                <c:pt idx="1147">
                  <c:v>126</c:v>
                </c:pt>
                <c:pt idx="1148">
                  <c:v>126</c:v>
                </c:pt>
                <c:pt idx="1149">
                  <c:v>126</c:v>
                </c:pt>
                <c:pt idx="1150">
                  <c:v>126</c:v>
                </c:pt>
                <c:pt idx="1151">
                  <c:v>126</c:v>
                </c:pt>
                <c:pt idx="1152">
                  <c:v>126</c:v>
                </c:pt>
                <c:pt idx="1153">
                  <c:v>126</c:v>
                </c:pt>
                <c:pt idx="1154">
                  <c:v>126</c:v>
                </c:pt>
                <c:pt idx="1155">
                  <c:v>126</c:v>
                </c:pt>
                <c:pt idx="1156">
                  <c:v>126</c:v>
                </c:pt>
                <c:pt idx="1157">
                  <c:v>126</c:v>
                </c:pt>
                <c:pt idx="1158">
                  <c:v>126</c:v>
                </c:pt>
                <c:pt idx="1159">
                  <c:v>126</c:v>
                </c:pt>
                <c:pt idx="1160">
                  <c:v>126</c:v>
                </c:pt>
                <c:pt idx="1161">
                  <c:v>126</c:v>
                </c:pt>
                <c:pt idx="1162">
                  <c:v>126</c:v>
                </c:pt>
                <c:pt idx="1163">
                  <c:v>126</c:v>
                </c:pt>
                <c:pt idx="1164">
                  <c:v>126</c:v>
                </c:pt>
                <c:pt idx="1165">
                  <c:v>126</c:v>
                </c:pt>
                <c:pt idx="1166">
                  <c:v>126</c:v>
                </c:pt>
                <c:pt idx="1167">
                  <c:v>126</c:v>
                </c:pt>
                <c:pt idx="1168">
                  <c:v>126</c:v>
                </c:pt>
                <c:pt idx="1169">
                  <c:v>126</c:v>
                </c:pt>
                <c:pt idx="1170">
                  <c:v>126</c:v>
                </c:pt>
                <c:pt idx="1171">
                  <c:v>126</c:v>
                </c:pt>
                <c:pt idx="1172">
                  <c:v>126</c:v>
                </c:pt>
                <c:pt idx="1173">
                  <c:v>126</c:v>
                </c:pt>
                <c:pt idx="1174">
                  <c:v>126</c:v>
                </c:pt>
                <c:pt idx="1175">
                  <c:v>126</c:v>
                </c:pt>
                <c:pt idx="1176">
                  <c:v>126</c:v>
                </c:pt>
                <c:pt idx="1177">
                  <c:v>126</c:v>
                </c:pt>
                <c:pt idx="1178">
                  <c:v>126</c:v>
                </c:pt>
                <c:pt idx="1179">
                  <c:v>126</c:v>
                </c:pt>
                <c:pt idx="1180">
                  <c:v>126</c:v>
                </c:pt>
                <c:pt idx="1181">
                  <c:v>126</c:v>
                </c:pt>
                <c:pt idx="1182">
                  <c:v>126</c:v>
                </c:pt>
                <c:pt idx="1183">
                  <c:v>126</c:v>
                </c:pt>
                <c:pt idx="1184">
                  <c:v>126</c:v>
                </c:pt>
                <c:pt idx="1185">
                  <c:v>126</c:v>
                </c:pt>
                <c:pt idx="1186">
                  <c:v>126</c:v>
                </c:pt>
                <c:pt idx="1187">
                  <c:v>126</c:v>
                </c:pt>
                <c:pt idx="1188">
                  <c:v>126</c:v>
                </c:pt>
                <c:pt idx="1189">
                  <c:v>126</c:v>
                </c:pt>
                <c:pt idx="1190">
                  <c:v>126</c:v>
                </c:pt>
                <c:pt idx="1191">
                  <c:v>126</c:v>
                </c:pt>
                <c:pt idx="1192">
                  <c:v>126</c:v>
                </c:pt>
                <c:pt idx="1193">
                  <c:v>126</c:v>
                </c:pt>
                <c:pt idx="1194">
                  <c:v>126</c:v>
                </c:pt>
                <c:pt idx="1195">
                  <c:v>126</c:v>
                </c:pt>
                <c:pt idx="1196">
                  <c:v>126</c:v>
                </c:pt>
                <c:pt idx="1197">
                  <c:v>126</c:v>
                </c:pt>
                <c:pt idx="1198">
                  <c:v>126</c:v>
                </c:pt>
                <c:pt idx="1199">
                  <c:v>126</c:v>
                </c:pt>
                <c:pt idx="1200">
                  <c:v>126</c:v>
                </c:pt>
                <c:pt idx="1201">
                  <c:v>126</c:v>
                </c:pt>
                <c:pt idx="1202">
                  <c:v>126</c:v>
                </c:pt>
                <c:pt idx="1203">
                  <c:v>126</c:v>
                </c:pt>
                <c:pt idx="1204">
                  <c:v>126</c:v>
                </c:pt>
                <c:pt idx="1205">
                  <c:v>126</c:v>
                </c:pt>
                <c:pt idx="1206">
                  <c:v>126</c:v>
                </c:pt>
                <c:pt idx="1207">
                  <c:v>126</c:v>
                </c:pt>
                <c:pt idx="1208">
                  <c:v>126</c:v>
                </c:pt>
                <c:pt idx="1209">
                  <c:v>126</c:v>
                </c:pt>
                <c:pt idx="1210">
                  <c:v>126</c:v>
                </c:pt>
                <c:pt idx="1211">
                  <c:v>126</c:v>
                </c:pt>
                <c:pt idx="1212">
                  <c:v>126</c:v>
                </c:pt>
                <c:pt idx="1213">
                  <c:v>126</c:v>
                </c:pt>
                <c:pt idx="1214">
                  <c:v>126</c:v>
                </c:pt>
                <c:pt idx="1215">
                  <c:v>126</c:v>
                </c:pt>
                <c:pt idx="1216">
                  <c:v>126</c:v>
                </c:pt>
                <c:pt idx="1217">
                  <c:v>126</c:v>
                </c:pt>
                <c:pt idx="1218">
                  <c:v>126</c:v>
                </c:pt>
                <c:pt idx="1219">
                  <c:v>126</c:v>
                </c:pt>
                <c:pt idx="1220">
                  <c:v>126</c:v>
                </c:pt>
                <c:pt idx="1221">
                  <c:v>126</c:v>
                </c:pt>
                <c:pt idx="1222">
                  <c:v>126</c:v>
                </c:pt>
                <c:pt idx="1223">
                  <c:v>126</c:v>
                </c:pt>
                <c:pt idx="1224">
                  <c:v>126</c:v>
                </c:pt>
                <c:pt idx="1225">
                  <c:v>126</c:v>
                </c:pt>
                <c:pt idx="1226">
                  <c:v>126</c:v>
                </c:pt>
                <c:pt idx="1227">
                  <c:v>126</c:v>
                </c:pt>
                <c:pt idx="1228">
                  <c:v>126</c:v>
                </c:pt>
                <c:pt idx="1229">
                  <c:v>126</c:v>
                </c:pt>
                <c:pt idx="1230">
                  <c:v>126</c:v>
                </c:pt>
                <c:pt idx="1231">
                  <c:v>126</c:v>
                </c:pt>
                <c:pt idx="1232">
                  <c:v>126</c:v>
                </c:pt>
                <c:pt idx="1233">
                  <c:v>126</c:v>
                </c:pt>
                <c:pt idx="1234">
                  <c:v>126</c:v>
                </c:pt>
                <c:pt idx="1235">
                  <c:v>126</c:v>
                </c:pt>
                <c:pt idx="1236">
                  <c:v>126</c:v>
                </c:pt>
                <c:pt idx="1237">
                  <c:v>126</c:v>
                </c:pt>
                <c:pt idx="1238">
                  <c:v>126</c:v>
                </c:pt>
                <c:pt idx="1239">
                  <c:v>126</c:v>
                </c:pt>
                <c:pt idx="1240">
                  <c:v>126</c:v>
                </c:pt>
                <c:pt idx="1241">
                  <c:v>126</c:v>
                </c:pt>
                <c:pt idx="1242">
                  <c:v>126</c:v>
                </c:pt>
                <c:pt idx="1243">
                  <c:v>126</c:v>
                </c:pt>
                <c:pt idx="1244">
                  <c:v>126</c:v>
                </c:pt>
                <c:pt idx="1245">
                  <c:v>126</c:v>
                </c:pt>
                <c:pt idx="1246">
                  <c:v>126</c:v>
                </c:pt>
                <c:pt idx="1247">
                  <c:v>126</c:v>
                </c:pt>
                <c:pt idx="1248">
                  <c:v>126</c:v>
                </c:pt>
                <c:pt idx="1249">
                  <c:v>126</c:v>
                </c:pt>
                <c:pt idx="1250">
                  <c:v>126</c:v>
                </c:pt>
                <c:pt idx="1251">
                  <c:v>126</c:v>
                </c:pt>
                <c:pt idx="1252">
                  <c:v>126</c:v>
                </c:pt>
                <c:pt idx="1253">
                  <c:v>126</c:v>
                </c:pt>
                <c:pt idx="1254">
                  <c:v>126</c:v>
                </c:pt>
                <c:pt idx="1255">
                  <c:v>126</c:v>
                </c:pt>
                <c:pt idx="1256">
                  <c:v>126</c:v>
                </c:pt>
                <c:pt idx="1257">
                  <c:v>126</c:v>
                </c:pt>
                <c:pt idx="1258">
                  <c:v>126</c:v>
                </c:pt>
                <c:pt idx="1259">
                  <c:v>126</c:v>
                </c:pt>
                <c:pt idx="1260">
                  <c:v>126</c:v>
                </c:pt>
                <c:pt idx="1261">
                  <c:v>126</c:v>
                </c:pt>
                <c:pt idx="1262">
                  <c:v>126</c:v>
                </c:pt>
                <c:pt idx="1263">
                  <c:v>126</c:v>
                </c:pt>
                <c:pt idx="1264">
                  <c:v>126</c:v>
                </c:pt>
                <c:pt idx="1265">
                  <c:v>126</c:v>
                </c:pt>
                <c:pt idx="1266">
                  <c:v>126</c:v>
                </c:pt>
                <c:pt idx="1267">
                  <c:v>126</c:v>
                </c:pt>
                <c:pt idx="1268">
                  <c:v>126</c:v>
                </c:pt>
                <c:pt idx="1269">
                  <c:v>126</c:v>
                </c:pt>
                <c:pt idx="1270">
                  <c:v>126</c:v>
                </c:pt>
                <c:pt idx="1271">
                  <c:v>126</c:v>
                </c:pt>
                <c:pt idx="1272">
                  <c:v>126</c:v>
                </c:pt>
                <c:pt idx="1273">
                  <c:v>126</c:v>
                </c:pt>
                <c:pt idx="1274">
                  <c:v>126</c:v>
                </c:pt>
                <c:pt idx="1275">
                  <c:v>126</c:v>
                </c:pt>
                <c:pt idx="1276">
                  <c:v>126</c:v>
                </c:pt>
                <c:pt idx="1277">
                  <c:v>126</c:v>
                </c:pt>
                <c:pt idx="1278">
                  <c:v>126</c:v>
                </c:pt>
                <c:pt idx="1279">
                  <c:v>126</c:v>
                </c:pt>
                <c:pt idx="1280">
                  <c:v>126</c:v>
                </c:pt>
                <c:pt idx="1281">
                  <c:v>126</c:v>
                </c:pt>
                <c:pt idx="1282">
                  <c:v>126</c:v>
                </c:pt>
                <c:pt idx="1283">
                  <c:v>126</c:v>
                </c:pt>
                <c:pt idx="1284">
                  <c:v>126</c:v>
                </c:pt>
                <c:pt idx="1285">
                  <c:v>126</c:v>
                </c:pt>
                <c:pt idx="1286">
                  <c:v>126</c:v>
                </c:pt>
                <c:pt idx="1287">
                  <c:v>126</c:v>
                </c:pt>
                <c:pt idx="1288">
                  <c:v>126</c:v>
                </c:pt>
                <c:pt idx="1289">
                  <c:v>126</c:v>
                </c:pt>
                <c:pt idx="1290">
                  <c:v>126</c:v>
                </c:pt>
                <c:pt idx="1291">
                  <c:v>126</c:v>
                </c:pt>
                <c:pt idx="1292">
                  <c:v>126</c:v>
                </c:pt>
                <c:pt idx="1293">
                  <c:v>126</c:v>
                </c:pt>
                <c:pt idx="1294">
                  <c:v>126</c:v>
                </c:pt>
                <c:pt idx="1295">
                  <c:v>126</c:v>
                </c:pt>
                <c:pt idx="1296">
                  <c:v>126</c:v>
                </c:pt>
                <c:pt idx="1297">
                  <c:v>126</c:v>
                </c:pt>
                <c:pt idx="1298">
                  <c:v>126</c:v>
                </c:pt>
                <c:pt idx="1299">
                  <c:v>126</c:v>
                </c:pt>
                <c:pt idx="1300">
                  <c:v>126</c:v>
                </c:pt>
                <c:pt idx="1301">
                  <c:v>126</c:v>
                </c:pt>
                <c:pt idx="1302">
                  <c:v>126</c:v>
                </c:pt>
                <c:pt idx="1303">
                  <c:v>126</c:v>
                </c:pt>
                <c:pt idx="1304">
                  <c:v>126</c:v>
                </c:pt>
                <c:pt idx="1305">
                  <c:v>126</c:v>
                </c:pt>
                <c:pt idx="1306">
                  <c:v>126</c:v>
                </c:pt>
                <c:pt idx="1307">
                  <c:v>126</c:v>
                </c:pt>
                <c:pt idx="1308">
                  <c:v>126</c:v>
                </c:pt>
                <c:pt idx="1309">
                  <c:v>126</c:v>
                </c:pt>
                <c:pt idx="1310">
                  <c:v>126</c:v>
                </c:pt>
                <c:pt idx="1311">
                  <c:v>126</c:v>
                </c:pt>
                <c:pt idx="1312">
                  <c:v>126</c:v>
                </c:pt>
                <c:pt idx="1313">
                  <c:v>126</c:v>
                </c:pt>
                <c:pt idx="1314">
                  <c:v>126</c:v>
                </c:pt>
                <c:pt idx="1315">
                  <c:v>126</c:v>
                </c:pt>
                <c:pt idx="1316">
                  <c:v>126</c:v>
                </c:pt>
                <c:pt idx="1317">
                  <c:v>126</c:v>
                </c:pt>
                <c:pt idx="1318">
                  <c:v>126</c:v>
                </c:pt>
                <c:pt idx="1319">
                  <c:v>126</c:v>
                </c:pt>
                <c:pt idx="1320">
                  <c:v>126</c:v>
                </c:pt>
                <c:pt idx="1321">
                  <c:v>126</c:v>
                </c:pt>
                <c:pt idx="1322">
                  <c:v>126</c:v>
                </c:pt>
                <c:pt idx="1323">
                  <c:v>126</c:v>
                </c:pt>
                <c:pt idx="1324">
                  <c:v>126</c:v>
                </c:pt>
                <c:pt idx="1325">
                  <c:v>126</c:v>
                </c:pt>
                <c:pt idx="1326">
                  <c:v>126</c:v>
                </c:pt>
                <c:pt idx="1327">
                  <c:v>126</c:v>
                </c:pt>
                <c:pt idx="1328">
                  <c:v>126</c:v>
                </c:pt>
                <c:pt idx="1329">
                  <c:v>126</c:v>
                </c:pt>
                <c:pt idx="1330">
                  <c:v>126</c:v>
                </c:pt>
                <c:pt idx="1331">
                  <c:v>126</c:v>
                </c:pt>
                <c:pt idx="1332">
                  <c:v>126</c:v>
                </c:pt>
                <c:pt idx="1333">
                  <c:v>126</c:v>
                </c:pt>
                <c:pt idx="1334">
                  <c:v>126</c:v>
                </c:pt>
                <c:pt idx="1335">
                  <c:v>126</c:v>
                </c:pt>
                <c:pt idx="1336">
                  <c:v>126</c:v>
                </c:pt>
                <c:pt idx="1337">
                  <c:v>126</c:v>
                </c:pt>
                <c:pt idx="1338">
                  <c:v>126</c:v>
                </c:pt>
                <c:pt idx="1339">
                  <c:v>126</c:v>
                </c:pt>
                <c:pt idx="1340">
                  <c:v>126</c:v>
                </c:pt>
                <c:pt idx="1341">
                  <c:v>126</c:v>
                </c:pt>
                <c:pt idx="1342">
                  <c:v>126</c:v>
                </c:pt>
                <c:pt idx="1343">
                  <c:v>126</c:v>
                </c:pt>
                <c:pt idx="1344">
                  <c:v>126</c:v>
                </c:pt>
                <c:pt idx="1345">
                  <c:v>126</c:v>
                </c:pt>
                <c:pt idx="1346">
                  <c:v>126</c:v>
                </c:pt>
                <c:pt idx="1347">
                  <c:v>126</c:v>
                </c:pt>
                <c:pt idx="1348">
                  <c:v>126</c:v>
                </c:pt>
                <c:pt idx="1349">
                  <c:v>126</c:v>
                </c:pt>
                <c:pt idx="1350">
                  <c:v>126</c:v>
                </c:pt>
                <c:pt idx="1351">
                  <c:v>126</c:v>
                </c:pt>
                <c:pt idx="1352">
                  <c:v>126</c:v>
                </c:pt>
                <c:pt idx="1353">
                  <c:v>126</c:v>
                </c:pt>
                <c:pt idx="1354">
                  <c:v>126</c:v>
                </c:pt>
                <c:pt idx="1355">
                  <c:v>126</c:v>
                </c:pt>
                <c:pt idx="1356">
                  <c:v>126</c:v>
                </c:pt>
                <c:pt idx="1357">
                  <c:v>126</c:v>
                </c:pt>
                <c:pt idx="1358">
                  <c:v>126</c:v>
                </c:pt>
                <c:pt idx="1359">
                  <c:v>126</c:v>
                </c:pt>
                <c:pt idx="1360">
                  <c:v>126</c:v>
                </c:pt>
                <c:pt idx="1361">
                  <c:v>126</c:v>
                </c:pt>
                <c:pt idx="1362">
                  <c:v>126</c:v>
                </c:pt>
                <c:pt idx="1363">
                  <c:v>126</c:v>
                </c:pt>
                <c:pt idx="1364">
                  <c:v>126</c:v>
                </c:pt>
                <c:pt idx="1365">
                  <c:v>126</c:v>
                </c:pt>
                <c:pt idx="1366">
                  <c:v>126</c:v>
                </c:pt>
                <c:pt idx="1367">
                  <c:v>126</c:v>
                </c:pt>
                <c:pt idx="1368">
                  <c:v>126</c:v>
                </c:pt>
                <c:pt idx="1369">
                  <c:v>126</c:v>
                </c:pt>
                <c:pt idx="1370">
                  <c:v>126</c:v>
                </c:pt>
                <c:pt idx="1371">
                  <c:v>126</c:v>
                </c:pt>
                <c:pt idx="1372">
                  <c:v>126</c:v>
                </c:pt>
                <c:pt idx="1373">
                  <c:v>126</c:v>
                </c:pt>
                <c:pt idx="1374">
                  <c:v>126</c:v>
                </c:pt>
                <c:pt idx="1375">
                  <c:v>126</c:v>
                </c:pt>
                <c:pt idx="1376">
                  <c:v>126</c:v>
                </c:pt>
                <c:pt idx="1377">
                  <c:v>126</c:v>
                </c:pt>
                <c:pt idx="1378">
                  <c:v>126</c:v>
                </c:pt>
                <c:pt idx="1379">
                  <c:v>126</c:v>
                </c:pt>
                <c:pt idx="1380">
                  <c:v>126</c:v>
                </c:pt>
                <c:pt idx="1381">
                  <c:v>126</c:v>
                </c:pt>
                <c:pt idx="1382">
                  <c:v>126</c:v>
                </c:pt>
                <c:pt idx="1383">
                  <c:v>126</c:v>
                </c:pt>
                <c:pt idx="1384">
                  <c:v>126</c:v>
                </c:pt>
                <c:pt idx="1385">
                  <c:v>126</c:v>
                </c:pt>
                <c:pt idx="1386">
                  <c:v>126</c:v>
                </c:pt>
                <c:pt idx="1387">
                  <c:v>126</c:v>
                </c:pt>
                <c:pt idx="1388">
                  <c:v>126</c:v>
                </c:pt>
                <c:pt idx="1389">
                  <c:v>126</c:v>
                </c:pt>
                <c:pt idx="1390">
                  <c:v>126</c:v>
                </c:pt>
                <c:pt idx="1391">
                  <c:v>126</c:v>
                </c:pt>
                <c:pt idx="1392">
                  <c:v>126</c:v>
                </c:pt>
                <c:pt idx="1393">
                  <c:v>126</c:v>
                </c:pt>
                <c:pt idx="1394">
                  <c:v>126</c:v>
                </c:pt>
                <c:pt idx="1395">
                  <c:v>126</c:v>
                </c:pt>
                <c:pt idx="1396">
                  <c:v>126</c:v>
                </c:pt>
                <c:pt idx="1397">
                  <c:v>126</c:v>
                </c:pt>
                <c:pt idx="1398">
                  <c:v>126</c:v>
                </c:pt>
                <c:pt idx="1399">
                  <c:v>126</c:v>
                </c:pt>
                <c:pt idx="1400">
                  <c:v>126</c:v>
                </c:pt>
                <c:pt idx="1401">
                  <c:v>126</c:v>
                </c:pt>
                <c:pt idx="1402">
                  <c:v>126</c:v>
                </c:pt>
                <c:pt idx="1403">
                  <c:v>126</c:v>
                </c:pt>
                <c:pt idx="1404">
                  <c:v>126</c:v>
                </c:pt>
                <c:pt idx="1405">
                  <c:v>126</c:v>
                </c:pt>
                <c:pt idx="1406">
                  <c:v>126</c:v>
                </c:pt>
                <c:pt idx="1407">
                  <c:v>126</c:v>
                </c:pt>
                <c:pt idx="1408">
                  <c:v>126</c:v>
                </c:pt>
                <c:pt idx="1409">
                  <c:v>126</c:v>
                </c:pt>
                <c:pt idx="1410">
                  <c:v>126</c:v>
                </c:pt>
                <c:pt idx="1411">
                  <c:v>126</c:v>
                </c:pt>
                <c:pt idx="1412">
                  <c:v>126</c:v>
                </c:pt>
                <c:pt idx="1413">
                  <c:v>126</c:v>
                </c:pt>
                <c:pt idx="1414">
                  <c:v>126</c:v>
                </c:pt>
                <c:pt idx="1415">
                  <c:v>126</c:v>
                </c:pt>
                <c:pt idx="1416">
                  <c:v>126</c:v>
                </c:pt>
                <c:pt idx="1417">
                  <c:v>126</c:v>
                </c:pt>
                <c:pt idx="1418">
                  <c:v>126</c:v>
                </c:pt>
                <c:pt idx="1419">
                  <c:v>126</c:v>
                </c:pt>
                <c:pt idx="1420">
                  <c:v>126</c:v>
                </c:pt>
                <c:pt idx="1421">
                  <c:v>126</c:v>
                </c:pt>
                <c:pt idx="1422">
                  <c:v>126</c:v>
                </c:pt>
                <c:pt idx="1423">
                  <c:v>126</c:v>
                </c:pt>
                <c:pt idx="1424">
                  <c:v>126</c:v>
                </c:pt>
                <c:pt idx="1425">
                  <c:v>126</c:v>
                </c:pt>
                <c:pt idx="1426">
                  <c:v>126</c:v>
                </c:pt>
                <c:pt idx="1427">
                  <c:v>126</c:v>
                </c:pt>
                <c:pt idx="1428">
                  <c:v>126</c:v>
                </c:pt>
                <c:pt idx="1429">
                  <c:v>126</c:v>
                </c:pt>
                <c:pt idx="1430">
                  <c:v>126</c:v>
                </c:pt>
                <c:pt idx="1431">
                  <c:v>126</c:v>
                </c:pt>
                <c:pt idx="1432">
                  <c:v>126</c:v>
                </c:pt>
                <c:pt idx="1433">
                  <c:v>126</c:v>
                </c:pt>
                <c:pt idx="1434">
                  <c:v>126</c:v>
                </c:pt>
                <c:pt idx="1435">
                  <c:v>126</c:v>
                </c:pt>
                <c:pt idx="1436">
                  <c:v>126</c:v>
                </c:pt>
                <c:pt idx="1437">
                  <c:v>126</c:v>
                </c:pt>
                <c:pt idx="1438">
                  <c:v>126</c:v>
                </c:pt>
                <c:pt idx="1439">
                  <c:v>126</c:v>
                </c:pt>
                <c:pt idx="1440">
                  <c:v>126</c:v>
                </c:pt>
                <c:pt idx="1441">
                  <c:v>126</c:v>
                </c:pt>
                <c:pt idx="1442">
                  <c:v>126</c:v>
                </c:pt>
                <c:pt idx="1443">
                  <c:v>126</c:v>
                </c:pt>
                <c:pt idx="1444">
                  <c:v>126</c:v>
                </c:pt>
                <c:pt idx="1445">
                  <c:v>126</c:v>
                </c:pt>
                <c:pt idx="1446">
                  <c:v>126</c:v>
                </c:pt>
                <c:pt idx="1447">
                  <c:v>126</c:v>
                </c:pt>
                <c:pt idx="1448">
                  <c:v>126</c:v>
                </c:pt>
                <c:pt idx="1449">
                  <c:v>126</c:v>
                </c:pt>
                <c:pt idx="1450">
                  <c:v>126</c:v>
                </c:pt>
                <c:pt idx="1451">
                  <c:v>126</c:v>
                </c:pt>
                <c:pt idx="1452">
                  <c:v>126</c:v>
                </c:pt>
                <c:pt idx="1453">
                  <c:v>126</c:v>
                </c:pt>
                <c:pt idx="1454">
                  <c:v>126</c:v>
                </c:pt>
                <c:pt idx="1455">
                  <c:v>126</c:v>
                </c:pt>
                <c:pt idx="1456">
                  <c:v>126</c:v>
                </c:pt>
                <c:pt idx="1457">
                  <c:v>126</c:v>
                </c:pt>
                <c:pt idx="1458">
                  <c:v>126</c:v>
                </c:pt>
                <c:pt idx="1459">
                  <c:v>126</c:v>
                </c:pt>
                <c:pt idx="1460">
                  <c:v>126</c:v>
                </c:pt>
                <c:pt idx="1461">
                  <c:v>126</c:v>
                </c:pt>
                <c:pt idx="1462">
                  <c:v>126</c:v>
                </c:pt>
                <c:pt idx="1463">
                  <c:v>126</c:v>
                </c:pt>
                <c:pt idx="1464">
                  <c:v>126</c:v>
                </c:pt>
                <c:pt idx="1465">
                  <c:v>126</c:v>
                </c:pt>
                <c:pt idx="1466">
                  <c:v>126</c:v>
                </c:pt>
                <c:pt idx="1467">
                  <c:v>126</c:v>
                </c:pt>
                <c:pt idx="1468">
                  <c:v>126</c:v>
                </c:pt>
                <c:pt idx="1469">
                  <c:v>126</c:v>
                </c:pt>
                <c:pt idx="1470">
                  <c:v>126</c:v>
                </c:pt>
                <c:pt idx="1471">
                  <c:v>126</c:v>
                </c:pt>
                <c:pt idx="1472">
                  <c:v>126</c:v>
                </c:pt>
                <c:pt idx="1473">
                  <c:v>126</c:v>
                </c:pt>
                <c:pt idx="1474">
                  <c:v>126</c:v>
                </c:pt>
                <c:pt idx="1475">
                  <c:v>126</c:v>
                </c:pt>
                <c:pt idx="1476">
                  <c:v>126</c:v>
                </c:pt>
                <c:pt idx="1477">
                  <c:v>126</c:v>
                </c:pt>
                <c:pt idx="1478">
                  <c:v>126</c:v>
                </c:pt>
                <c:pt idx="1479">
                  <c:v>126</c:v>
                </c:pt>
                <c:pt idx="1480">
                  <c:v>126</c:v>
                </c:pt>
                <c:pt idx="1481">
                  <c:v>126</c:v>
                </c:pt>
                <c:pt idx="1482">
                  <c:v>126</c:v>
                </c:pt>
                <c:pt idx="1483">
                  <c:v>126</c:v>
                </c:pt>
                <c:pt idx="1484">
                  <c:v>126</c:v>
                </c:pt>
                <c:pt idx="1485">
                  <c:v>126</c:v>
                </c:pt>
                <c:pt idx="1486">
                  <c:v>126</c:v>
                </c:pt>
                <c:pt idx="1487">
                  <c:v>126</c:v>
                </c:pt>
                <c:pt idx="1488">
                  <c:v>126</c:v>
                </c:pt>
                <c:pt idx="1489">
                  <c:v>126</c:v>
                </c:pt>
                <c:pt idx="1490">
                  <c:v>126</c:v>
                </c:pt>
                <c:pt idx="1491">
                  <c:v>126</c:v>
                </c:pt>
                <c:pt idx="1492">
                  <c:v>126</c:v>
                </c:pt>
                <c:pt idx="1493">
                  <c:v>126</c:v>
                </c:pt>
                <c:pt idx="1494">
                  <c:v>126</c:v>
                </c:pt>
                <c:pt idx="1495">
                  <c:v>126</c:v>
                </c:pt>
                <c:pt idx="1496">
                  <c:v>126</c:v>
                </c:pt>
                <c:pt idx="1497">
                  <c:v>126</c:v>
                </c:pt>
                <c:pt idx="1498">
                  <c:v>126</c:v>
                </c:pt>
                <c:pt idx="1499">
                  <c:v>126</c:v>
                </c:pt>
                <c:pt idx="1500">
                  <c:v>126</c:v>
                </c:pt>
                <c:pt idx="1501">
                  <c:v>126</c:v>
                </c:pt>
                <c:pt idx="1502">
                  <c:v>126</c:v>
                </c:pt>
                <c:pt idx="1503">
                  <c:v>126</c:v>
                </c:pt>
                <c:pt idx="1504">
                  <c:v>126</c:v>
                </c:pt>
                <c:pt idx="1505">
                  <c:v>126</c:v>
                </c:pt>
                <c:pt idx="1506">
                  <c:v>126</c:v>
                </c:pt>
                <c:pt idx="1507">
                  <c:v>126</c:v>
                </c:pt>
                <c:pt idx="1508">
                  <c:v>126</c:v>
                </c:pt>
                <c:pt idx="1509">
                  <c:v>126</c:v>
                </c:pt>
                <c:pt idx="1510">
                  <c:v>126</c:v>
                </c:pt>
                <c:pt idx="1511">
                  <c:v>126</c:v>
                </c:pt>
                <c:pt idx="1512">
                  <c:v>126</c:v>
                </c:pt>
                <c:pt idx="1513">
                  <c:v>126</c:v>
                </c:pt>
                <c:pt idx="1514">
                  <c:v>126</c:v>
                </c:pt>
                <c:pt idx="1515">
                  <c:v>126</c:v>
                </c:pt>
                <c:pt idx="1516">
                  <c:v>126</c:v>
                </c:pt>
                <c:pt idx="1517">
                  <c:v>126</c:v>
                </c:pt>
                <c:pt idx="1518">
                  <c:v>126</c:v>
                </c:pt>
                <c:pt idx="1519">
                  <c:v>126</c:v>
                </c:pt>
                <c:pt idx="1520">
                  <c:v>126</c:v>
                </c:pt>
                <c:pt idx="1521">
                  <c:v>126</c:v>
                </c:pt>
                <c:pt idx="1522">
                  <c:v>126</c:v>
                </c:pt>
                <c:pt idx="1523">
                  <c:v>126</c:v>
                </c:pt>
                <c:pt idx="1524">
                  <c:v>126</c:v>
                </c:pt>
                <c:pt idx="1525">
                  <c:v>126</c:v>
                </c:pt>
                <c:pt idx="1526">
                  <c:v>126</c:v>
                </c:pt>
                <c:pt idx="1527">
                  <c:v>126</c:v>
                </c:pt>
                <c:pt idx="1528">
                  <c:v>126</c:v>
                </c:pt>
                <c:pt idx="1529">
                  <c:v>126</c:v>
                </c:pt>
                <c:pt idx="1530">
                  <c:v>126</c:v>
                </c:pt>
                <c:pt idx="1531">
                  <c:v>126</c:v>
                </c:pt>
                <c:pt idx="1532">
                  <c:v>126</c:v>
                </c:pt>
                <c:pt idx="1533">
                  <c:v>126</c:v>
                </c:pt>
                <c:pt idx="1534">
                  <c:v>126</c:v>
                </c:pt>
                <c:pt idx="1535">
                  <c:v>126</c:v>
                </c:pt>
                <c:pt idx="1536">
                  <c:v>126</c:v>
                </c:pt>
                <c:pt idx="1537">
                  <c:v>126</c:v>
                </c:pt>
                <c:pt idx="1538">
                  <c:v>126</c:v>
                </c:pt>
                <c:pt idx="1539">
                  <c:v>126</c:v>
                </c:pt>
                <c:pt idx="1540">
                  <c:v>126</c:v>
                </c:pt>
                <c:pt idx="1541">
                  <c:v>126</c:v>
                </c:pt>
                <c:pt idx="1542">
                  <c:v>126</c:v>
                </c:pt>
                <c:pt idx="1543">
                  <c:v>126</c:v>
                </c:pt>
                <c:pt idx="1544">
                  <c:v>126</c:v>
                </c:pt>
                <c:pt idx="1545">
                  <c:v>126</c:v>
                </c:pt>
                <c:pt idx="1546">
                  <c:v>126</c:v>
                </c:pt>
                <c:pt idx="1547">
                  <c:v>126</c:v>
                </c:pt>
                <c:pt idx="1548">
                  <c:v>126</c:v>
                </c:pt>
                <c:pt idx="1549">
                  <c:v>126</c:v>
                </c:pt>
                <c:pt idx="1550">
                  <c:v>126</c:v>
                </c:pt>
                <c:pt idx="1551">
                  <c:v>126</c:v>
                </c:pt>
                <c:pt idx="1552">
                  <c:v>126</c:v>
                </c:pt>
                <c:pt idx="1553">
                  <c:v>126</c:v>
                </c:pt>
                <c:pt idx="1554">
                  <c:v>126</c:v>
                </c:pt>
                <c:pt idx="1555">
                  <c:v>126</c:v>
                </c:pt>
                <c:pt idx="1556">
                  <c:v>126</c:v>
                </c:pt>
                <c:pt idx="1557">
                  <c:v>126</c:v>
                </c:pt>
                <c:pt idx="1558">
                  <c:v>126</c:v>
                </c:pt>
                <c:pt idx="1559">
                  <c:v>126</c:v>
                </c:pt>
                <c:pt idx="1560">
                  <c:v>126</c:v>
                </c:pt>
                <c:pt idx="1561">
                  <c:v>126</c:v>
                </c:pt>
                <c:pt idx="1562">
                  <c:v>126</c:v>
                </c:pt>
                <c:pt idx="1563">
                  <c:v>126</c:v>
                </c:pt>
                <c:pt idx="1564">
                  <c:v>126</c:v>
                </c:pt>
                <c:pt idx="1565">
                  <c:v>126</c:v>
                </c:pt>
                <c:pt idx="1566">
                  <c:v>126</c:v>
                </c:pt>
                <c:pt idx="1567">
                  <c:v>126</c:v>
                </c:pt>
                <c:pt idx="1568">
                  <c:v>126</c:v>
                </c:pt>
                <c:pt idx="1569">
                  <c:v>126</c:v>
                </c:pt>
                <c:pt idx="1570">
                  <c:v>126</c:v>
                </c:pt>
                <c:pt idx="1571">
                  <c:v>126</c:v>
                </c:pt>
                <c:pt idx="1572">
                  <c:v>126</c:v>
                </c:pt>
                <c:pt idx="1573">
                  <c:v>126</c:v>
                </c:pt>
                <c:pt idx="1574">
                  <c:v>126</c:v>
                </c:pt>
                <c:pt idx="1575">
                  <c:v>126</c:v>
                </c:pt>
                <c:pt idx="1576">
                  <c:v>126</c:v>
                </c:pt>
                <c:pt idx="1577">
                  <c:v>126</c:v>
                </c:pt>
                <c:pt idx="1578">
                  <c:v>126</c:v>
                </c:pt>
                <c:pt idx="1579">
                  <c:v>126</c:v>
                </c:pt>
                <c:pt idx="1580">
                  <c:v>126</c:v>
                </c:pt>
                <c:pt idx="1581">
                  <c:v>126</c:v>
                </c:pt>
                <c:pt idx="1582">
                  <c:v>126</c:v>
                </c:pt>
                <c:pt idx="1583">
                  <c:v>126</c:v>
                </c:pt>
                <c:pt idx="1584">
                  <c:v>126</c:v>
                </c:pt>
                <c:pt idx="1585">
                  <c:v>126</c:v>
                </c:pt>
                <c:pt idx="1586">
                  <c:v>126</c:v>
                </c:pt>
                <c:pt idx="1587">
                  <c:v>126</c:v>
                </c:pt>
                <c:pt idx="1588">
                  <c:v>126</c:v>
                </c:pt>
                <c:pt idx="1589">
                  <c:v>126</c:v>
                </c:pt>
                <c:pt idx="1590">
                  <c:v>126</c:v>
                </c:pt>
                <c:pt idx="1591">
                  <c:v>126</c:v>
                </c:pt>
                <c:pt idx="1592">
                  <c:v>126</c:v>
                </c:pt>
                <c:pt idx="1593">
                  <c:v>126</c:v>
                </c:pt>
                <c:pt idx="1594">
                  <c:v>126</c:v>
                </c:pt>
                <c:pt idx="1595">
                  <c:v>126</c:v>
                </c:pt>
                <c:pt idx="1596">
                  <c:v>126</c:v>
                </c:pt>
                <c:pt idx="1597">
                  <c:v>126</c:v>
                </c:pt>
                <c:pt idx="1598">
                  <c:v>126</c:v>
                </c:pt>
                <c:pt idx="1599">
                  <c:v>126</c:v>
                </c:pt>
                <c:pt idx="1600">
                  <c:v>126</c:v>
                </c:pt>
                <c:pt idx="1601">
                  <c:v>126</c:v>
                </c:pt>
                <c:pt idx="1602">
                  <c:v>126</c:v>
                </c:pt>
                <c:pt idx="1603">
                  <c:v>126</c:v>
                </c:pt>
                <c:pt idx="1604">
                  <c:v>126</c:v>
                </c:pt>
                <c:pt idx="1605">
                  <c:v>126</c:v>
                </c:pt>
                <c:pt idx="1606">
                  <c:v>126</c:v>
                </c:pt>
                <c:pt idx="1607">
                  <c:v>126</c:v>
                </c:pt>
                <c:pt idx="1608">
                  <c:v>126</c:v>
                </c:pt>
                <c:pt idx="1609">
                  <c:v>126</c:v>
                </c:pt>
                <c:pt idx="1610">
                  <c:v>126</c:v>
                </c:pt>
                <c:pt idx="1611">
                  <c:v>126</c:v>
                </c:pt>
                <c:pt idx="1612">
                  <c:v>126</c:v>
                </c:pt>
                <c:pt idx="1613">
                  <c:v>126</c:v>
                </c:pt>
                <c:pt idx="1614">
                  <c:v>126</c:v>
                </c:pt>
                <c:pt idx="1615">
                  <c:v>126</c:v>
                </c:pt>
                <c:pt idx="1616">
                  <c:v>126</c:v>
                </c:pt>
                <c:pt idx="1617">
                  <c:v>126</c:v>
                </c:pt>
                <c:pt idx="1618">
                  <c:v>126</c:v>
                </c:pt>
                <c:pt idx="1619">
                  <c:v>126</c:v>
                </c:pt>
                <c:pt idx="1620">
                  <c:v>126</c:v>
                </c:pt>
                <c:pt idx="1621">
                  <c:v>126</c:v>
                </c:pt>
                <c:pt idx="1622">
                  <c:v>126</c:v>
                </c:pt>
                <c:pt idx="1623">
                  <c:v>126</c:v>
                </c:pt>
                <c:pt idx="1624">
                  <c:v>126</c:v>
                </c:pt>
                <c:pt idx="1625">
                  <c:v>126</c:v>
                </c:pt>
                <c:pt idx="1626">
                  <c:v>126</c:v>
                </c:pt>
                <c:pt idx="1627">
                  <c:v>126</c:v>
                </c:pt>
                <c:pt idx="1628">
                  <c:v>126</c:v>
                </c:pt>
                <c:pt idx="1629">
                  <c:v>126</c:v>
                </c:pt>
                <c:pt idx="1630">
                  <c:v>126</c:v>
                </c:pt>
                <c:pt idx="1631">
                  <c:v>126</c:v>
                </c:pt>
                <c:pt idx="1632">
                  <c:v>126</c:v>
                </c:pt>
                <c:pt idx="1633">
                  <c:v>126</c:v>
                </c:pt>
                <c:pt idx="1634">
                  <c:v>126</c:v>
                </c:pt>
                <c:pt idx="1635">
                  <c:v>126</c:v>
                </c:pt>
                <c:pt idx="1636">
                  <c:v>126</c:v>
                </c:pt>
                <c:pt idx="1637">
                  <c:v>126</c:v>
                </c:pt>
                <c:pt idx="1638">
                  <c:v>126</c:v>
                </c:pt>
                <c:pt idx="1639">
                  <c:v>126</c:v>
                </c:pt>
                <c:pt idx="1640">
                  <c:v>126</c:v>
                </c:pt>
                <c:pt idx="1641">
                  <c:v>126</c:v>
                </c:pt>
                <c:pt idx="1642">
                  <c:v>126</c:v>
                </c:pt>
                <c:pt idx="1643">
                  <c:v>126</c:v>
                </c:pt>
                <c:pt idx="1644">
                  <c:v>126</c:v>
                </c:pt>
                <c:pt idx="1645">
                  <c:v>126</c:v>
                </c:pt>
                <c:pt idx="1646">
                  <c:v>126</c:v>
                </c:pt>
                <c:pt idx="1647">
                  <c:v>126</c:v>
                </c:pt>
                <c:pt idx="1648">
                  <c:v>126</c:v>
                </c:pt>
                <c:pt idx="1649">
                  <c:v>126</c:v>
                </c:pt>
                <c:pt idx="1650">
                  <c:v>126</c:v>
                </c:pt>
                <c:pt idx="1651">
                  <c:v>126</c:v>
                </c:pt>
                <c:pt idx="1652">
                  <c:v>126</c:v>
                </c:pt>
                <c:pt idx="1653">
                  <c:v>126</c:v>
                </c:pt>
                <c:pt idx="1654">
                  <c:v>126</c:v>
                </c:pt>
                <c:pt idx="1655">
                  <c:v>126</c:v>
                </c:pt>
                <c:pt idx="1656">
                  <c:v>126</c:v>
                </c:pt>
                <c:pt idx="1657">
                  <c:v>126</c:v>
                </c:pt>
                <c:pt idx="1658">
                  <c:v>126</c:v>
                </c:pt>
                <c:pt idx="1659">
                  <c:v>126</c:v>
                </c:pt>
                <c:pt idx="1660">
                  <c:v>126</c:v>
                </c:pt>
                <c:pt idx="1661">
                  <c:v>126</c:v>
                </c:pt>
                <c:pt idx="1662">
                  <c:v>126</c:v>
                </c:pt>
                <c:pt idx="1663">
                  <c:v>126</c:v>
                </c:pt>
                <c:pt idx="1664">
                  <c:v>126</c:v>
                </c:pt>
                <c:pt idx="1665">
                  <c:v>126</c:v>
                </c:pt>
                <c:pt idx="1666">
                  <c:v>126</c:v>
                </c:pt>
                <c:pt idx="1667">
                  <c:v>126</c:v>
                </c:pt>
                <c:pt idx="1668">
                  <c:v>126</c:v>
                </c:pt>
                <c:pt idx="1669">
                  <c:v>126</c:v>
                </c:pt>
                <c:pt idx="1670">
                  <c:v>126</c:v>
                </c:pt>
                <c:pt idx="1671">
                  <c:v>126</c:v>
                </c:pt>
                <c:pt idx="1672">
                  <c:v>126</c:v>
                </c:pt>
                <c:pt idx="1673">
                  <c:v>126</c:v>
                </c:pt>
                <c:pt idx="1674">
                  <c:v>126</c:v>
                </c:pt>
                <c:pt idx="1675">
                  <c:v>126</c:v>
                </c:pt>
                <c:pt idx="1676">
                  <c:v>126</c:v>
                </c:pt>
                <c:pt idx="1677">
                  <c:v>126</c:v>
                </c:pt>
                <c:pt idx="1678">
                  <c:v>126</c:v>
                </c:pt>
                <c:pt idx="1679">
                  <c:v>126</c:v>
                </c:pt>
                <c:pt idx="1680">
                  <c:v>126</c:v>
                </c:pt>
                <c:pt idx="1681">
                  <c:v>126</c:v>
                </c:pt>
                <c:pt idx="1682">
                  <c:v>126</c:v>
                </c:pt>
                <c:pt idx="1683">
                  <c:v>126</c:v>
                </c:pt>
                <c:pt idx="1684">
                  <c:v>126</c:v>
                </c:pt>
                <c:pt idx="1685">
                  <c:v>126</c:v>
                </c:pt>
                <c:pt idx="1686">
                  <c:v>126</c:v>
                </c:pt>
                <c:pt idx="1687">
                  <c:v>126</c:v>
                </c:pt>
                <c:pt idx="1688">
                  <c:v>126</c:v>
                </c:pt>
                <c:pt idx="1689">
                  <c:v>126</c:v>
                </c:pt>
                <c:pt idx="1690">
                  <c:v>126</c:v>
                </c:pt>
                <c:pt idx="1691">
                  <c:v>126</c:v>
                </c:pt>
                <c:pt idx="1692">
                  <c:v>126</c:v>
                </c:pt>
                <c:pt idx="1693">
                  <c:v>126</c:v>
                </c:pt>
                <c:pt idx="1694">
                  <c:v>126</c:v>
                </c:pt>
                <c:pt idx="1695">
                  <c:v>126</c:v>
                </c:pt>
                <c:pt idx="1696">
                  <c:v>126</c:v>
                </c:pt>
                <c:pt idx="1697">
                  <c:v>126</c:v>
                </c:pt>
                <c:pt idx="1698">
                  <c:v>126</c:v>
                </c:pt>
                <c:pt idx="1699">
                  <c:v>126</c:v>
                </c:pt>
                <c:pt idx="1700">
                  <c:v>126</c:v>
                </c:pt>
                <c:pt idx="1701">
                  <c:v>126</c:v>
                </c:pt>
                <c:pt idx="1702">
                  <c:v>126</c:v>
                </c:pt>
                <c:pt idx="1703">
                  <c:v>126</c:v>
                </c:pt>
                <c:pt idx="1704">
                  <c:v>126</c:v>
                </c:pt>
                <c:pt idx="1705">
                  <c:v>126</c:v>
                </c:pt>
                <c:pt idx="1706">
                  <c:v>126</c:v>
                </c:pt>
                <c:pt idx="1707">
                  <c:v>126</c:v>
                </c:pt>
                <c:pt idx="1708">
                  <c:v>126</c:v>
                </c:pt>
                <c:pt idx="1709">
                  <c:v>126</c:v>
                </c:pt>
                <c:pt idx="1710">
                  <c:v>126</c:v>
                </c:pt>
                <c:pt idx="1711">
                  <c:v>126</c:v>
                </c:pt>
                <c:pt idx="1712">
                  <c:v>126</c:v>
                </c:pt>
                <c:pt idx="1713">
                  <c:v>126</c:v>
                </c:pt>
                <c:pt idx="1714">
                  <c:v>126</c:v>
                </c:pt>
                <c:pt idx="1715">
                  <c:v>126</c:v>
                </c:pt>
                <c:pt idx="1716">
                  <c:v>126</c:v>
                </c:pt>
                <c:pt idx="1717">
                  <c:v>126</c:v>
                </c:pt>
                <c:pt idx="1718">
                  <c:v>126</c:v>
                </c:pt>
                <c:pt idx="1719">
                  <c:v>126</c:v>
                </c:pt>
                <c:pt idx="1720">
                  <c:v>126</c:v>
                </c:pt>
                <c:pt idx="1721">
                  <c:v>126</c:v>
                </c:pt>
                <c:pt idx="1722">
                  <c:v>126</c:v>
                </c:pt>
                <c:pt idx="1723">
                  <c:v>126</c:v>
                </c:pt>
                <c:pt idx="1724">
                  <c:v>126</c:v>
                </c:pt>
                <c:pt idx="1725">
                  <c:v>126</c:v>
                </c:pt>
                <c:pt idx="1726">
                  <c:v>126</c:v>
                </c:pt>
                <c:pt idx="1727">
                  <c:v>126</c:v>
                </c:pt>
                <c:pt idx="1728">
                  <c:v>126</c:v>
                </c:pt>
                <c:pt idx="1729">
                  <c:v>126</c:v>
                </c:pt>
                <c:pt idx="1730">
                  <c:v>126</c:v>
                </c:pt>
                <c:pt idx="1731">
                  <c:v>126</c:v>
                </c:pt>
                <c:pt idx="1732">
                  <c:v>126</c:v>
                </c:pt>
                <c:pt idx="1733">
                  <c:v>126</c:v>
                </c:pt>
                <c:pt idx="1734">
                  <c:v>126</c:v>
                </c:pt>
                <c:pt idx="1735">
                  <c:v>126</c:v>
                </c:pt>
                <c:pt idx="1736">
                  <c:v>126</c:v>
                </c:pt>
                <c:pt idx="1737">
                  <c:v>126</c:v>
                </c:pt>
                <c:pt idx="1738">
                  <c:v>126</c:v>
                </c:pt>
                <c:pt idx="1739">
                  <c:v>126</c:v>
                </c:pt>
                <c:pt idx="1740">
                  <c:v>126</c:v>
                </c:pt>
                <c:pt idx="1741">
                  <c:v>126</c:v>
                </c:pt>
                <c:pt idx="1742">
                  <c:v>126</c:v>
                </c:pt>
                <c:pt idx="1743">
                  <c:v>126</c:v>
                </c:pt>
                <c:pt idx="1744">
                  <c:v>126</c:v>
                </c:pt>
                <c:pt idx="1745">
                  <c:v>126</c:v>
                </c:pt>
                <c:pt idx="1746">
                  <c:v>126</c:v>
                </c:pt>
                <c:pt idx="1747">
                  <c:v>126</c:v>
                </c:pt>
                <c:pt idx="1748">
                  <c:v>126</c:v>
                </c:pt>
                <c:pt idx="1749">
                  <c:v>126</c:v>
                </c:pt>
                <c:pt idx="1750">
                  <c:v>126</c:v>
                </c:pt>
                <c:pt idx="1751">
                  <c:v>126</c:v>
                </c:pt>
                <c:pt idx="1752">
                  <c:v>126</c:v>
                </c:pt>
                <c:pt idx="1753">
                  <c:v>126</c:v>
                </c:pt>
                <c:pt idx="1754">
                  <c:v>126</c:v>
                </c:pt>
                <c:pt idx="1755">
                  <c:v>126</c:v>
                </c:pt>
                <c:pt idx="1756">
                  <c:v>126</c:v>
                </c:pt>
                <c:pt idx="1757">
                  <c:v>126</c:v>
                </c:pt>
                <c:pt idx="1758">
                  <c:v>126</c:v>
                </c:pt>
                <c:pt idx="1759">
                  <c:v>126</c:v>
                </c:pt>
                <c:pt idx="1760">
                  <c:v>126</c:v>
                </c:pt>
                <c:pt idx="1761">
                  <c:v>126</c:v>
                </c:pt>
                <c:pt idx="1762">
                  <c:v>126</c:v>
                </c:pt>
                <c:pt idx="1763">
                  <c:v>126</c:v>
                </c:pt>
                <c:pt idx="1764">
                  <c:v>126</c:v>
                </c:pt>
                <c:pt idx="1765">
                  <c:v>126</c:v>
                </c:pt>
                <c:pt idx="1766">
                  <c:v>126</c:v>
                </c:pt>
                <c:pt idx="1767">
                  <c:v>126</c:v>
                </c:pt>
                <c:pt idx="1768">
                  <c:v>126</c:v>
                </c:pt>
                <c:pt idx="1769">
                  <c:v>126</c:v>
                </c:pt>
                <c:pt idx="1770">
                  <c:v>126</c:v>
                </c:pt>
                <c:pt idx="1771">
                  <c:v>126</c:v>
                </c:pt>
                <c:pt idx="1772">
                  <c:v>126</c:v>
                </c:pt>
                <c:pt idx="1773">
                  <c:v>126</c:v>
                </c:pt>
                <c:pt idx="1774">
                  <c:v>126</c:v>
                </c:pt>
                <c:pt idx="1775">
                  <c:v>126</c:v>
                </c:pt>
                <c:pt idx="1776">
                  <c:v>126</c:v>
                </c:pt>
                <c:pt idx="1777">
                  <c:v>126</c:v>
                </c:pt>
                <c:pt idx="1778">
                  <c:v>126</c:v>
                </c:pt>
                <c:pt idx="1779">
                  <c:v>126</c:v>
                </c:pt>
                <c:pt idx="1780">
                  <c:v>126</c:v>
                </c:pt>
                <c:pt idx="1781">
                  <c:v>126</c:v>
                </c:pt>
                <c:pt idx="1782">
                  <c:v>126</c:v>
                </c:pt>
                <c:pt idx="1783">
                  <c:v>126</c:v>
                </c:pt>
                <c:pt idx="1784">
                  <c:v>126</c:v>
                </c:pt>
                <c:pt idx="1785">
                  <c:v>126</c:v>
                </c:pt>
                <c:pt idx="1786">
                  <c:v>126</c:v>
                </c:pt>
                <c:pt idx="1787">
                  <c:v>126</c:v>
                </c:pt>
                <c:pt idx="1788">
                  <c:v>126</c:v>
                </c:pt>
                <c:pt idx="1789">
                  <c:v>126</c:v>
                </c:pt>
                <c:pt idx="1790">
                  <c:v>126</c:v>
                </c:pt>
                <c:pt idx="1791">
                  <c:v>126</c:v>
                </c:pt>
                <c:pt idx="1792">
                  <c:v>126</c:v>
                </c:pt>
                <c:pt idx="1793">
                  <c:v>126</c:v>
                </c:pt>
                <c:pt idx="1794">
                  <c:v>126</c:v>
                </c:pt>
                <c:pt idx="1795">
                  <c:v>126</c:v>
                </c:pt>
                <c:pt idx="1796">
                  <c:v>126</c:v>
                </c:pt>
                <c:pt idx="1797">
                  <c:v>126</c:v>
                </c:pt>
                <c:pt idx="1798">
                  <c:v>126</c:v>
                </c:pt>
                <c:pt idx="1799">
                  <c:v>126</c:v>
                </c:pt>
                <c:pt idx="1800">
                  <c:v>126</c:v>
                </c:pt>
                <c:pt idx="1801">
                  <c:v>126</c:v>
                </c:pt>
                <c:pt idx="1802">
                  <c:v>126</c:v>
                </c:pt>
                <c:pt idx="1803">
                  <c:v>126</c:v>
                </c:pt>
                <c:pt idx="1804">
                  <c:v>126</c:v>
                </c:pt>
                <c:pt idx="1805">
                  <c:v>126</c:v>
                </c:pt>
                <c:pt idx="1806">
                  <c:v>126</c:v>
                </c:pt>
                <c:pt idx="1807">
                  <c:v>126</c:v>
                </c:pt>
                <c:pt idx="1808">
                  <c:v>126</c:v>
                </c:pt>
                <c:pt idx="1809">
                  <c:v>126</c:v>
                </c:pt>
                <c:pt idx="1810">
                  <c:v>126</c:v>
                </c:pt>
                <c:pt idx="1811">
                  <c:v>126</c:v>
                </c:pt>
                <c:pt idx="1812">
                  <c:v>126</c:v>
                </c:pt>
                <c:pt idx="1813">
                  <c:v>126</c:v>
                </c:pt>
                <c:pt idx="1814">
                  <c:v>126</c:v>
                </c:pt>
                <c:pt idx="1815">
                  <c:v>126</c:v>
                </c:pt>
                <c:pt idx="1816">
                  <c:v>126</c:v>
                </c:pt>
                <c:pt idx="1817">
                  <c:v>126</c:v>
                </c:pt>
                <c:pt idx="1818">
                  <c:v>126</c:v>
                </c:pt>
                <c:pt idx="1819">
                  <c:v>126</c:v>
                </c:pt>
                <c:pt idx="1820">
                  <c:v>126</c:v>
                </c:pt>
                <c:pt idx="1821">
                  <c:v>126</c:v>
                </c:pt>
                <c:pt idx="1822">
                  <c:v>126</c:v>
                </c:pt>
                <c:pt idx="1823">
                  <c:v>126</c:v>
                </c:pt>
                <c:pt idx="1824">
                  <c:v>126</c:v>
                </c:pt>
                <c:pt idx="1825">
                  <c:v>126</c:v>
                </c:pt>
                <c:pt idx="1826">
                  <c:v>126</c:v>
                </c:pt>
                <c:pt idx="1827">
                  <c:v>126</c:v>
                </c:pt>
                <c:pt idx="1828">
                  <c:v>126</c:v>
                </c:pt>
                <c:pt idx="1829">
                  <c:v>126</c:v>
                </c:pt>
                <c:pt idx="1830">
                  <c:v>126</c:v>
                </c:pt>
                <c:pt idx="1831">
                  <c:v>126</c:v>
                </c:pt>
                <c:pt idx="1832">
                  <c:v>126</c:v>
                </c:pt>
                <c:pt idx="1833">
                  <c:v>126</c:v>
                </c:pt>
                <c:pt idx="1834">
                  <c:v>126</c:v>
                </c:pt>
                <c:pt idx="1835">
                  <c:v>126</c:v>
                </c:pt>
                <c:pt idx="1836">
                  <c:v>126</c:v>
                </c:pt>
                <c:pt idx="1837">
                  <c:v>126</c:v>
                </c:pt>
                <c:pt idx="1838">
                  <c:v>126</c:v>
                </c:pt>
                <c:pt idx="1839">
                  <c:v>126</c:v>
                </c:pt>
                <c:pt idx="1840">
                  <c:v>126</c:v>
                </c:pt>
                <c:pt idx="1841">
                  <c:v>126</c:v>
                </c:pt>
                <c:pt idx="1842">
                  <c:v>126</c:v>
                </c:pt>
                <c:pt idx="1843">
                  <c:v>126</c:v>
                </c:pt>
                <c:pt idx="1844">
                  <c:v>126</c:v>
                </c:pt>
                <c:pt idx="1845">
                  <c:v>126</c:v>
                </c:pt>
                <c:pt idx="1846">
                  <c:v>126</c:v>
                </c:pt>
                <c:pt idx="1847">
                  <c:v>126</c:v>
                </c:pt>
                <c:pt idx="1848">
                  <c:v>126</c:v>
                </c:pt>
                <c:pt idx="1849">
                  <c:v>126</c:v>
                </c:pt>
                <c:pt idx="1850">
                  <c:v>126</c:v>
                </c:pt>
                <c:pt idx="1851">
                  <c:v>126</c:v>
                </c:pt>
                <c:pt idx="1852">
                  <c:v>126</c:v>
                </c:pt>
                <c:pt idx="1853">
                  <c:v>126</c:v>
                </c:pt>
                <c:pt idx="1854">
                  <c:v>126</c:v>
                </c:pt>
                <c:pt idx="1855">
                  <c:v>126</c:v>
                </c:pt>
                <c:pt idx="1856">
                  <c:v>126</c:v>
                </c:pt>
                <c:pt idx="1857">
                  <c:v>126</c:v>
                </c:pt>
                <c:pt idx="1858">
                  <c:v>126</c:v>
                </c:pt>
                <c:pt idx="1859">
                  <c:v>126</c:v>
                </c:pt>
                <c:pt idx="1860">
                  <c:v>126</c:v>
                </c:pt>
                <c:pt idx="1861">
                  <c:v>126</c:v>
                </c:pt>
                <c:pt idx="1862">
                  <c:v>126</c:v>
                </c:pt>
                <c:pt idx="1863">
                  <c:v>126</c:v>
                </c:pt>
                <c:pt idx="1864">
                  <c:v>126</c:v>
                </c:pt>
                <c:pt idx="1865">
                  <c:v>126</c:v>
                </c:pt>
                <c:pt idx="1866">
                  <c:v>126</c:v>
                </c:pt>
                <c:pt idx="1867">
                  <c:v>126</c:v>
                </c:pt>
                <c:pt idx="1868">
                  <c:v>126</c:v>
                </c:pt>
                <c:pt idx="1869">
                  <c:v>126</c:v>
                </c:pt>
                <c:pt idx="1870">
                  <c:v>126</c:v>
                </c:pt>
                <c:pt idx="1871">
                  <c:v>126</c:v>
                </c:pt>
                <c:pt idx="1872">
                  <c:v>126</c:v>
                </c:pt>
                <c:pt idx="1873">
                  <c:v>126</c:v>
                </c:pt>
                <c:pt idx="1874">
                  <c:v>126</c:v>
                </c:pt>
                <c:pt idx="1875">
                  <c:v>126</c:v>
                </c:pt>
                <c:pt idx="1876">
                  <c:v>126</c:v>
                </c:pt>
                <c:pt idx="1877">
                  <c:v>126</c:v>
                </c:pt>
                <c:pt idx="1878">
                  <c:v>126</c:v>
                </c:pt>
                <c:pt idx="1879">
                  <c:v>126</c:v>
                </c:pt>
                <c:pt idx="1880">
                  <c:v>126</c:v>
                </c:pt>
                <c:pt idx="1881">
                  <c:v>126</c:v>
                </c:pt>
                <c:pt idx="1882">
                  <c:v>126</c:v>
                </c:pt>
                <c:pt idx="1883">
                  <c:v>126</c:v>
                </c:pt>
                <c:pt idx="1884">
                  <c:v>126</c:v>
                </c:pt>
                <c:pt idx="1885">
                  <c:v>126</c:v>
                </c:pt>
                <c:pt idx="1886">
                  <c:v>126</c:v>
                </c:pt>
                <c:pt idx="1887">
                  <c:v>126</c:v>
                </c:pt>
                <c:pt idx="1888">
                  <c:v>126</c:v>
                </c:pt>
                <c:pt idx="1889">
                  <c:v>126</c:v>
                </c:pt>
                <c:pt idx="1890">
                  <c:v>126</c:v>
                </c:pt>
                <c:pt idx="1891">
                  <c:v>126</c:v>
                </c:pt>
                <c:pt idx="1892">
                  <c:v>126</c:v>
                </c:pt>
                <c:pt idx="1893">
                  <c:v>126</c:v>
                </c:pt>
                <c:pt idx="1894">
                  <c:v>126</c:v>
                </c:pt>
                <c:pt idx="1895">
                  <c:v>126</c:v>
                </c:pt>
                <c:pt idx="1896">
                  <c:v>126</c:v>
                </c:pt>
                <c:pt idx="1897">
                  <c:v>126</c:v>
                </c:pt>
                <c:pt idx="1898">
                  <c:v>126</c:v>
                </c:pt>
                <c:pt idx="1899">
                  <c:v>126</c:v>
                </c:pt>
                <c:pt idx="1900">
                  <c:v>126</c:v>
                </c:pt>
                <c:pt idx="1901">
                  <c:v>126</c:v>
                </c:pt>
                <c:pt idx="1902">
                  <c:v>126</c:v>
                </c:pt>
                <c:pt idx="1903">
                  <c:v>126</c:v>
                </c:pt>
                <c:pt idx="1904">
                  <c:v>126</c:v>
                </c:pt>
                <c:pt idx="1905">
                  <c:v>126</c:v>
                </c:pt>
                <c:pt idx="1906">
                  <c:v>126</c:v>
                </c:pt>
                <c:pt idx="1907">
                  <c:v>126</c:v>
                </c:pt>
                <c:pt idx="1908">
                  <c:v>126</c:v>
                </c:pt>
                <c:pt idx="1909">
                  <c:v>126</c:v>
                </c:pt>
                <c:pt idx="1910">
                  <c:v>126</c:v>
                </c:pt>
                <c:pt idx="1911">
                  <c:v>126</c:v>
                </c:pt>
                <c:pt idx="1912">
                  <c:v>126</c:v>
                </c:pt>
                <c:pt idx="1913">
                  <c:v>126</c:v>
                </c:pt>
                <c:pt idx="1914">
                  <c:v>126</c:v>
                </c:pt>
                <c:pt idx="1915">
                  <c:v>126</c:v>
                </c:pt>
                <c:pt idx="1916">
                  <c:v>126</c:v>
                </c:pt>
                <c:pt idx="1917">
                  <c:v>126</c:v>
                </c:pt>
                <c:pt idx="1918">
                  <c:v>126</c:v>
                </c:pt>
                <c:pt idx="1919">
                  <c:v>126</c:v>
                </c:pt>
                <c:pt idx="1920">
                  <c:v>126</c:v>
                </c:pt>
                <c:pt idx="1921">
                  <c:v>126</c:v>
                </c:pt>
                <c:pt idx="1922">
                  <c:v>126</c:v>
                </c:pt>
                <c:pt idx="1923">
                  <c:v>126</c:v>
                </c:pt>
                <c:pt idx="1924">
                  <c:v>126</c:v>
                </c:pt>
                <c:pt idx="1925">
                  <c:v>126</c:v>
                </c:pt>
                <c:pt idx="1926">
                  <c:v>126</c:v>
                </c:pt>
                <c:pt idx="1927">
                  <c:v>126</c:v>
                </c:pt>
                <c:pt idx="1928">
                  <c:v>126</c:v>
                </c:pt>
                <c:pt idx="1929">
                  <c:v>126</c:v>
                </c:pt>
                <c:pt idx="1930">
                  <c:v>126</c:v>
                </c:pt>
                <c:pt idx="1931">
                  <c:v>126</c:v>
                </c:pt>
                <c:pt idx="1932">
                  <c:v>126</c:v>
                </c:pt>
                <c:pt idx="1933">
                  <c:v>126</c:v>
                </c:pt>
                <c:pt idx="1934">
                  <c:v>126</c:v>
                </c:pt>
                <c:pt idx="1935">
                  <c:v>126</c:v>
                </c:pt>
                <c:pt idx="1936">
                  <c:v>126</c:v>
                </c:pt>
                <c:pt idx="1937">
                  <c:v>126</c:v>
                </c:pt>
                <c:pt idx="1938">
                  <c:v>126</c:v>
                </c:pt>
                <c:pt idx="1939">
                  <c:v>126</c:v>
                </c:pt>
                <c:pt idx="1940">
                  <c:v>126</c:v>
                </c:pt>
                <c:pt idx="1941">
                  <c:v>126</c:v>
                </c:pt>
                <c:pt idx="1942">
                  <c:v>126</c:v>
                </c:pt>
                <c:pt idx="1943">
                  <c:v>126</c:v>
                </c:pt>
                <c:pt idx="1944">
                  <c:v>126</c:v>
                </c:pt>
                <c:pt idx="1945">
                  <c:v>126</c:v>
                </c:pt>
                <c:pt idx="1946">
                  <c:v>126</c:v>
                </c:pt>
                <c:pt idx="1947">
                  <c:v>126</c:v>
                </c:pt>
                <c:pt idx="1948">
                  <c:v>126</c:v>
                </c:pt>
                <c:pt idx="1949">
                  <c:v>126</c:v>
                </c:pt>
                <c:pt idx="1950">
                  <c:v>126</c:v>
                </c:pt>
                <c:pt idx="1951">
                  <c:v>126</c:v>
                </c:pt>
                <c:pt idx="1952">
                  <c:v>126</c:v>
                </c:pt>
                <c:pt idx="1953">
                  <c:v>126</c:v>
                </c:pt>
                <c:pt idx="1954">
                  <c:v>126</c:v>
                </c:pt>
                <c:pt idx="1955">
                  <c:v>126</c:v>
                </c:pt>
                <c:pt idx="1956">
                  <c:v>126</c:v>
                </c:pt>
                <c:pt idx="1957">
                  <c:v>126</c:v>
                </c:pt>
                <c:pt idx="1958">
                  <c:v>126</c:v>
                </c:pt>
                <c:pt idx="1959">
                  <c:v>126</c:v>
                </c:pt>
                <c:pt idx="1960">
                  <c:v>126</c:v>
                </c:pt>
                <c:pt idx="1961">
                  <c:v>126</c:v>
                </c:pt>
                <c:pt idx="1962">
                  <c:v>126</c:v>
                </c:pt>
                <c:pt idx="1963">
                  <c:v>126</c:v>
                </c:pt>
                <c:pt idx="1964">
                  <c:v>126</c:v>
                </c:pt>
                <c:pt idx="1965">
                  <c:v>126</c:v>
                </c:pt>
                <c:pt idx="1966">
                  <c:v>126</c:v>
                </c:pt>
                <c:pt idx="1967">
                  <c:v>126</c:v>
                </c:pt>
                <c:pt idx="1968">
                  <c:v>126</c:v>
                </c:pt>
                <c:pt idx="1969">
                  <c:v>126</c:v>
                </c:pt>
                <c:pt idx="1970">
                  <c:v>126</c:v>
                </c:pt>
                <c:pt idx="1971">
                  <c:v>126</c:v>
                </c:pt>
                <c:pt idx="1972">
                  <c:v>126</c:v>
                </c:pt>
                <c:pt idx="1973">
                  <c:v>126</c:v>
                </c:pt>
                <c:pt idx="1974">
                  <c:v>126</c:v>
                </c:pt>
                <c:pt idx="1975">
                  <c:v>126</c:v>
                </c:pt>
                <c:pt idx="1976">
                  <c:v>126</c:v>
                </c:pt>
                <c:pt idx="1977">
                  <c:v>126</c:v>
                </c:pt>
                <c:pt idx="1978">
                  <c:v>126</c:v>
                </c:pt>
                <c:pt idx="1979">
                  <c:v>126</c:v>
                </c:pt>
                <c:pt idx="1980">
                  <c:v>126</c:v>
                </c:pt>
                <c:pt idx="1981">
                  <c:v>126</c:v>
                </c:pt>
                <c:pt idx="1982">
                  <c:v>126</c:v>
                </c:pt>
                <c:pt idx="1983">
                  <c:v>126</c:v>
                </c:pt>
                <c:pt idx="1984">
                  <c:v>126</c:v>
                </c:pt>
                <c:pt idx="1985">
                  <c:v>126</c:v>
                </c:pt>
                <c:pt idx="1986">
                  <c:v>126</c:v>
                </c:pt>
                <c:pt idx="1987">
                  <c:v>126</c:v>
                </c:pt>
                <c:pt idx="1988">
                  <c:v>126</c:v>
                </c:pt>
                <c:pt idx="1989">
                  <c:v>126</c:v>
                </c:pt>
                <c:pt idx="1990">
                  <c:v>126</c:v>
                </c:pt>
                <c:pt idx="1991">
                  <c:v>126</c:v>
                </c:pt>
                <c:pt idx="1992">
                  <c:v>126</c:v>
                </c:pt>
                <c:pt idx="1993">
                  <c:v>126</c:v>
                </c:pt>
                <c:pt idx="1994">
                  <c:v>126</c:v>
                </c:pt>
                <c:pt idx="1995">
                  <c:v>126</c:v>
                </c:pt>
                <c:pt idx="1996">
                  <c:v>126</c:v>
                </c:pt>
                <c:pt idx="1997">
                  <c:v>126</c:v>
                </c:pt>
                <c:pt idx="1998">
                  <c:v>126</c:v>
                </c:pt>
                <c:pt idx="1999">
                  <c:v>126</c:v>
                </c:pt>
                <c:pt idx="2000">
                  <c:v>126</c:v>
                </c:pt>
                <c:pt idx="2001">
                  <c:v>126</c:v>
                </c:pt>
                <c:pt idx="2002">
                  <c:v>126</c:v>
                </c:pt>
                <c:pt idx="2003">
                  <c:v>126</c:v>
                </c:pt>
                <c:pt idx="2004">
                  <c:v>126</c:v>
                </c:pt>
                <c:pt idx="2005">
                  <c:v>126</c:v>
                </c:pt>
                <c:pt idx="2006">
                  <c:v>126</c:v>
                </c:pt>
                <c:pt idx="2007">
                  <c:v>126</c:v>
                </c:pt>
                <c:pt idx="2008">
                  <c:v>126</c:v>
                </c:pt>
                <c:pt idx="2009">
                  <c:v>126</c:v>
                </c:pt>
                <c:pt idx="2010">
                  <c:v>126</c:v>
                </c:pt>
                <c:pt idx="2011">
                  <c:v>126</c:v>
                </c:pt>
                <c:pt idx="2012">
                  <c:v>126</c:v>
                </c:pt>
                <c:pt idx="2013">
                  <c:v>126</c:v>
                </c:pt>
                <c:pt idx="2014">
                  <c:v>126</c:v>
                </c:pt>
                <c:pt idx="2015">
                  <c:v>126</c:v>
                </c:pt>
                <c:pt idx="2016">
                  <c:v>126</c:v>
                </c:pt>
                <c:pt idx="2017">
                  <c:v>126</c:v>
                </c:pt>
                <c:pt idx="2018">
                  <c:v>126</c:v>
                </c:pt>
                <c:pt idx="2019">
                  <c:v>126</c:v>
                </c:pt>
                <c:pt idx="2020">
                  <c:v>126</c:v>
                </c:pt>
                <c:pt idx="2021">
                  <c:v>126</c:v>
                </c:pt>
                <c:pt idx="2022">
                  <c:v>126</c:v>
                </c:pt>
                <c:pt idx="2023">
                  <c:v>126</c:v>
                </c:pt>
                <c:pt idx="2024">
                  <c:v>126</c:v>
                </c:pt>
                <c:pt idx="2025">
                  <c:v>126</c:v>
                </c:pt>
                <c:pt idx="2026">
                  <c:v>126</c:v>
                </c:pt>
                <c:pt idx="2027">
                  <c:v>126</c:v>
                </c:pt>
                <c:pt idx="2028">
                  <c:v>126</c:v>
                </c:pt>
                <c:pt idx="2029">
                  <c:v>126</c:v>
                </c:pt>
                <c:pt idx="2030">
                  <c:v>126</c:v>
                </c:pt>
                <c:pt idx="2031">
                  <c:v>126</c:v>
                </c:pt>
                <c:pt idx="2032">
                  <c:v>126</c:v>
                </c:pt>
                <c:pt idx="2033">
                  <c:v>126</c:v>
                </c:pt>
                <c:pt idx="2034">
                  <c:v>126</c:v>
                </c:pt>
                <c:pt idx="2035">
                  <c:v>126</c:v>
                </c:pt>
                <c:pt idx="2036">
                  <c:v>126</c:v>
                </c:pt>
                <c:pt idx="2037">
                  <c:v>126</c:v>
                </c:pt>
                <c:pt idx="2038">
                  <c:v>126</c:v>
                </c:pt>
                <c:pt idx="2039">
                  <c:v>126</c:v>
                </c:pt>
                <c:pt idx="2040">
                  <c:v>126</c:v>
                </c:pt>
                <c:pt idx="2041">
                  <c:v>126</c:v>
                </c:pt>
                <c:pt idx="2042">
                  <c:v>126</c:v>
                </c:pt>
                <c:pt idx="2043">
                  <c:v>126</c:v>
                </c:pt>
                <c:pt idx="2044">
                  <c:v>126</c:v>
                </c:pt>
                <c:pt idx="2045">
                  <c:v>126</c:v>
                </c:pt>
                <c:pt idx="2046">
                  <c:v>126</c:v>
                </c:pt>
                <c:pt idx="2047">
                  <c:v>126</c:v>
                </c:pt>
                <c:pt idx="2048">
                  <c:v>126</c:v>
                </c:pt>
                <c:pt idx="2049">
                  <c:v>126</c:v>
                </c:pt>
                <c:pt idx="2050">
                  <c:v>126</c:v>
                </c:pt>
                <c:pt idx="2051">
                  <c:v>126</c:v>
                </c:pt>
                <c:pt idx="2052">
                  <c:v>126</c:v>
                </c:pt>
                <c:pt idx="2053">
                  <c:v>126</c:v>
                </c:pt>
                <c:pt idx="2054">
                  <c:v>126</c:v>
                </c:pt>
                <c:pt idx="2055">
                  <c:v>126</c:v>
                </c:pt>
                <c:pt idx="2056">
                  <c:v>126</c:v>
                </c:pt>
                <c:pt idx="2057">
                  <c:v>126</c:v>
                </c:pt>
                <c:pt idx="2058">
                  <c:v>126</c:v>
                </c:pt>
                <c:pt idx="2059">
                  <c:v>126</c:v>
                </c:pt>
                <c:pt idx="2060">
                  <c:v>126</c:v>
                </c:pt>
                <c:pt idx="2061">
                  <c:v>126</c:v>
                </c:pt>
                <c:pt idx="2062">
                  <c:v>126</c:v>
                </c:pt>
                <c:pt idx="2063">
                  <c:v>126</c:v>
                </c:pt>
                <c:pt idx="2064">
                  <c:v>126</c:v>
                </c:pt>
                <c:pt idx="2065">
                  <c:v>126</c:v>
                </c:pt>
                <c:pt idx="2066">
                  <c:v>126</c:v>
                </c:pt>
                <c:pt idx="2067">
                  <c:v>126</c:v>
                </c:pt>
                <c:pt idx="2068">
                  <c:v>126</c:v>
                </c:pt>
                <c:pt idx="2069">
                  <c:v>126</c:v>
                </c:pt>
                <c:pt idx="2070">
                  <c:v>126</c:v>
                </c:pt>
                <c:pt idx="2071">
                  <c:v>126</c:v>
                </c:pt>
                <c:pt idx="2072">
                  <c:v>126</c:v>
                </c:pt>
                <c:pt idx="2073">
                  <c:v>126</c:v>
                </c:pt>
                <c:pt idx="2074">
                  <c:v>126</c:v>
                </c:pt>
                <c:pt idx="2075">
                  <c:v>126</c:v>
                </c:pt>
                <c:pt idx="2076">
                  <c:v>126</c:v>
                </c:pt>
                <c:pt idx="2077">
                  <c:v>126</c:v>
                </c:pt>
                <c:pt idx="2078">
                  <c:v>126</c:v>
                </c:pt>
                <c:pt idx="2079">
                  <c:v>126</c:v>
                </c:pt>
                <c:pt idx="2080">
                  <c:v>126</c:v>
                </c:pt>
                <c:pt idx="2081">
                  <c:v>126</c:v>
                </c:pt>
                <c:pt idx="2082">
                  <c:v>126</c:v>
                </c:pt>
                <c:pt idx="2083">
                  <c:v>126</c:v>
                </c:pt>
                <c:pt idx="2084">
                  <c:v>126</c:v>
                </c:pt>
                <c:pt idx="2085">
                  <c:v>126</c:v>
                </c:pt>
                <c:pt idx="2086">
                  <c:v>126</c:v>
                </c:pt>
                <c:pt idx="2087">
                  <c:v>126</c:v>
                </c:pt>
                <c:pt idx="2088">
                  <c:v>126</c:v>
                </c:pt>
                <c:pt idx="2089">
                  <c:v>126</c:v>
                </c:pt>
                <c:pt idx="2090">
                  <c:v>126</c:v>
                </c:pt>
                <c:pt idx="2091">
                  <c:v>126</c:v>
                </c:pt>
                <c:pt idx="2092">
                  <c:v>126</c:v>
                </c:pt>
                <c:pt idx="2093">
                  <c:v>126</c:v>
                </c:pt>
                <c:pt idx="2094">
                  <c:v>126</c:v>
                </c:pt>
                <c:pt idx="2095">
                  <c:v>126</c:v>
                </c:pt>
                <c:pt idx="2096">
                  <c:v>126</c:v>
                </c:pt>
                <c:pt idx="2097">
                  <c:v>126</c:v>
                </c:pt>
                <c:pt idx="2098">
                  <c:v>126</c:v>
                </c:pt>
                <c:pt idx="2099">
                  <c:v>126</c:v>
                </c:pt>
                <c:pt idx="2100">
                  <c:v>126</c:v>
                </c:pt>
                <c:pt idx="2101">
                  <c:v>126</c:v>
                </c:pt>
                <c:pt idx="2102">
                  <c:v>126</c:v>
                </c:pt>
                <c:pt idx="2103">
                  <c:v>126</c:v>
                </c:pt>
                <c:pt idx="2104">
                  <c:v>126</c:v>
                </c:pt>
                <c:pt idx="2105">
                  <c:v>126</c:v>
                </c:pt>
                <c:pt idx="2106">
                  <c:v>126</c:v>
                </c:pt>
                <c:pt idx="2107">
                  <c:v>126</c:v>
                </c:pt>
                <c:pt idx="2108">
                  <c:v>126</c:v>
                </c:pt>
                <c:pt idx="2109">
                  <c:v>126</c:v>
                </c:pt>
                <c:pt idx="2110">
                  <c:v>126</c:v>
                </c:pt>
                <c:pt idx="2111">
                  <c:v>126</c:v>
                </c:pt>
                <c:pt idx="2112">
                  <c:v>126</c:v>
                </c:pt>
                <c:pt idx="2113">
                  <c:v>126</c:v>
                </c:pt>
                <c:pt idx="2114">
                  <c:v>126</c:v>
                </c:pt>
                <c:pt idx="2115">
                  <c:v>126</c:v>
                </c:pt>
                <c:pt idx="2116">
                  <c:v>126</c:v>
                </c:pt>
                <c:pt idx="2117">
                  <c:v>126</c:v>
                </c:pt>
                <c:pt idx="2118">
                  <c:v>126</c:v>
                </c:pt>
                <c:pt idx="2119">
                  <c:v>126</c:v>
                </c:pt>
                <c:pt idx="2120">
                  <c:v>126</c:v>
                </c:pt>
                <c:pt idx="2121">
                  <c:v>126</c:v>
                </c:pt>
                <c:pt idx="2122">
                  <c:v>126</c:v>
                </c:pt>
                <c:pt idx="2123">
                  <c:v>126</c:v>
                </c:pt>
                <c:pt idx="2124">
                  <c:v>126</c:v>
                </c:pt>
                <c:pt idx="2125">
                  <c:v>126</c:v>
                </c:pt>
                <c:pt idx="2126">
                  <c:v>126</c:v>
                </c:pt>
                <c:pt idx="2127">
                  <c:v>126</c:v>
                </c:pt>
                <c:pt idx="2128">
                  <c:v>126</c:v>
                </c:pt>
                <c:pt idx="2129">
                  <c:v>126</c:v>
                </c:pt>
                <c:pt idx="2130">
                  <c:v>126</c:v>
                </c:pt>
                <c:pt idx="2131">
                  <c:v>126</c:v>
                </c:pt>
                <c:pt idx="2132">
                  <c:v>126</c:v>
                </c:pt>
                <c:pt idx="2133">
                  <c:v>126</c:v>
                </c:pt>
                <c:pt idx="2134">
                  <c:v>126</c:v>
                </c:pt>
                <c:pt idx="2135">
                  <c:v>126</c:v>
                </c:pt>
                <c:pt idx="2136">
                  <c:v>126</c:v>
                </c:pt>
                <c:pt idx="2137">
                  <c:v>126</c:v>
                </c:pt>
                <c:pt idx="2138">
                  <c:v>126</c:v>
                </c:pt>
                <c:pt idx="2139">
                  <c:v>126</c:v>
                </c:pt>
                <c:pt idx="2140">
                  <c:v>126</c:v>
                </c:pt>
                <c:pt idx="2141">
                  <c:v>126</c:v>
                </c:pt>
                <c:pt idx="2142">
                  <c:v>126</c:v>
                </c:pt>
                <c:pt idx="2143">
                  <c:v>126</c:v>
                </c:pt>
                <c:pt idx="2144">
                  <c:v>126</c:v>
                </c:pt>
                <c:pt idx="2145">
                  <c:v>126</c:v>
                </c:pt>
                <c:pt idx="2146">
                  <c:v>126</c:v>
                </c:pt>
                <c:pt idx="2147">
                  <c:v>126</c:v>
                </c:pt>
                <c:pt idx="2148">
                  <c:v>126</c:v>
                </c:pt>
                <c:pt idx="2149">
                  <c:v>126</c:v>
                </c:pt>
                <c:pt idx="2150">
                  <c:v>126</c:v>
                </c:pt>
                <c:pt idx="2151">
                  <c:v>126</c:v>
                </c:pt>
                <c:pt idx="2152">
                  <c:v>126</c:v>
                </c:pt>
                <c:pt idx="2153">
                  <c:v>126</c:v>
                </c:pt>
                <c:pt idx="2154">
                  <c:v>126</c:v>
                </c:pt>
                <c:pt idx="2155">
                  <c:v>126</c:v>
                </c:pt>
                <c:pt idx="2156">
                  <c:v>126</c:v>
                </c:pt>
                <c:pt idx="2157">
                  <c:v>126</c:v>
                </c:pt>
                <c:pt idx="2158">
                  <c:v>126</c:v>
                </c:pt>
                <c:pt idx="2159">
                  <c:v>126</c:v>
                </c:pt>
                <c:pt idx="2160">
                  <c:v>126</c:v>
                </c:pt>
                <c:pt idx="2161">
                  <c:v>126</c:v>
                </c:pt>
                <c:pt idx="2162">
                  <c:v>126</c:v>
                </c:pt>
                <c:pt idx="2163">
                  <c:v>126</c:v>
                </c:pt>
                <c:pt idx="2164">
                  <c:v>126</c:v>
                </c:pt>
                <c:pt idx="2165">
                  <c:v>126</c:v>
                </c:pt>
                <c:pt idx="2166">
                  <c:v>126</c:v>
                </c:pt>
                <c:pt idx="2167">
                  <c:v>126</c:v>
                </c:pt>
                <c:pt idx="2168">
                  <c:v>126</c:v>
                </c:pt>
                <c:pt idx="2169">
                  <c:v>126</c:v>
                </c:pt>
                <c:pt idx="2170">
                  <c:v>126</c:v>
                </c:pt>
                <c:pt idx="2171">
                  <c:v>126</c:v>
                </c:pt>
                <c:pt idx="2172">
                  <c:v>126</c:v>
                </c:pt>
                <c:pt idx="2173">
                  <c:v>126</c:v>
                </c:pt>
                <c:pt idx="2174">
                  <c:v>126</c:v>
                </c:pt>
                <c:pt idx="2175">
                  <c:v>126</c:v>
                </c:pt>
                <c:pt idx="2176">
                  <c:v>126</c:v>
                </c:pt>
                <c:pt idx="2177">
                  <c:v>126</c:v>
                </c:pt>
                <c:pt idx="2178">
                  <c:v>126</c:v>
                </c:pt>
                <c:pt idx="2179">
                  <c:v>126</c:v>
                </c:pt>
                <c:pt idx="2180">
                  <c:v>126</c:v>
                </c:pt>
                <c:pt idx="2181">
                  <c:v>126</c:v>
                </c:pt>
                <c:pt idx="2182">
                  <c:v>126</c:v>
                </c:pt>
                <c:pt idx="2183">
                  <c:v>126</c:v>
                </c:pt>
                <c:pt idx="2184">
                  <c:v>126</c:v>
                </c:pt>
                <c:pt idx="2185">
                  <c:v>126</c:v>
                </c:pt>
                <c:pt idx="2186">
                  <c:v>126</c:v>
                </c:pt>
                <c:pt idx="2187">
                  <c:v>126</c:v>
                </c:pt>
                <c:pt idx="2188">
                  <c:v>126</c:v>
                </c:pt>
                <c:pt idx="2189">
                  <c:v>126</c:v>
                </c:pt>
                <c:pt idx="2190">
                  <c:v>126</c:v>
                </c:pt>
                <c:pt idx="2191">
                  <c:v>126</c:v>
                </c:pt>
                <c:pt idx="2192">
                  <c:v>126</c:v>
                </c:pt>
                <c:pt idx="2193">
                  <c:v>126</c:v>
                </c:pt>
                <c:pt idx="2194">
                  <c:v>126</c:v>
                </c:pt>
                <c:pt idx="2195">
                  <c:v>126</c:v>
                </c:pt>
                <c:pt idx="2196">
                  <c:v>126</c:v>
                </c:pt>
                <c:pt idx="2197">
                  <c:v>126</c:v>
                </c:pt>
                <c:pt idx="2198">
                  <c:v>126</c:v>
                </c:pt>
                <c:pt idx="2199">
                  <c:v>126</c:v>
                </c:pt>
                <c:pt idx="2200">
                  <c:v>126</c:v>
                </c:pt>
                <c:pt idx="2201">
                  <c:v>126</c:v>
                </c:pt>
                <c:pt idx="2202">
                  <c:v>126</c:v>
                </c:pt>
                <c:pt idx="2203">
                  <c:v>126</c:v>
                </c:pt>
                <c:pt idx="2204">
                  <c:v>126</c:v>
                </c:pt>
                <c:pt idx="2205">
                  <c:v>126</c:v>
                </c:pt>
                <c:pt idx="2206">
                  <c:v>126</c:v>
                </c:pt>
                <c:pt idx="2207">
                  <c:v>126</c:v>
                </c:pt>
                <c:pt idx="2208">
                  <c:v>126</c:v>
                </c:pt>
                <c:pt idx="2209">
                  <c:v>126</c:v>
                </c:pt>
                <c:pt idx="2210">
                  <c:v>126</c:v>
                </c:pt>
                <c:pt idx="2211">
                  <c:v>126</c:v>
                </c:pt>
                <c:pt idx="2212">
                  <c:v>126</c:v>
                </c:pt>
                <c:pt idx="2213">
                  <c:v>126</c:v>
                </c:pt>
                <c:pt idx="2214">
                  <c:v>126</c:v>
                </c:pt>
                <c:pt idx="2215">
                  <c:v>126</c:v>
                </c:pt>
                <c:pt idx="2216">
                  <c:v>126</c:v>
                </c:pt>
                <c:pt idx="2217">
                  <c:v>126</c:v>
                </c:pt>
                <c:pt idx="2218">
                  <c:v>126</c:v>
                </c:pt>
                <c:pt idx="2219">
                  <c:v>126</c:v>
                </c:pt>
                <c:pt idx="2220">
                  <c:v>126</c:v>
                </c:pt>
                <c:pt idx="2221">
                  <c:v>126</c:v>
                </c:pt>
                <c:pt idx="2222">
                  <c:v>126</c:v>
                </c:pt>
                <c:pt idx="2223">
                  <c:v>126</c:v>
                </c:pt>
                <c:pt idx="2224">
                  <c:v>126</c:v>
                </c:pt>
                <c:pt idx="2225">
                  <c:v>126</c:v>
                </c:pt>
                <c:pt idx="2226">
                  <c:v>126</c:v>
                </c:pt>
                <c:pt idx="2227">
                  <c:v>126</c:v>
                </c:pt>
                <c:pt idx="2228">
                  <c:v>126</c:v>
                </c:pt>
                <c:pt idx="2229">
                  <c:v>126</c:v>
                </c:pt>
                <c:pt idx="2230">
                  <c:v>126</c:v>
                </c:pt>
                <c:pt idx="2231">
                  <c:v>126</c:v>
                </c:pt>
                <c:pt idx="2232">
                  <c:v>126</c:v>
                </c:pt>
                <c:pt idx="2233">
                  <c:v>126</c:v>
                </c:pt>
                <c:pt idx="2234">
                  <c:v>126</c:v>
                </c:pt>
                <c:pt idx="2235">
                  <c:v>126</c:v>
                </c:pt>
                <c:pt idx="2236">
                  <c:v>126</c:v>
                </c:pt>
                <c:pt idx="2237">
                  <c:v>126</c:v>
                </c:pt>
                <c:pt idx="2238">
                  <c:v>126</c:v>
                </c:pt>
                <c:pt idx="2239">
                  <c:v>126</c:v>
                </c:pt>
                <c:pt idx="2240">
                  <c:v>126</c:v>
                </c:pt>
                <c:pt idx="2241">
                  <c:v>126</c:v>
                </c:pt>
                <c:pt idx="2242">
                  <c:v>126</c:v>
                </c:pt>
                <c:pt idx="2243">
                  <c:v>126</c:v>
                </c:pt>
                <c:pt idx="2244">
                  <c:v>126</c:v>
                </c:pt>
                <c:pt idx="2245">
                  <c:v>126</c:v>
                </c:pt>
                <c:pt idx="2246">
                  <c:v>126</c:v>
                </c:pt>
                <c:pt idx="2247">
                  <c:v>126</c:v>
                </c:pt>
                <c:pt idx="2248">
                  <c:v>126</c:v>
                </c:pt>
                <c:pt idx="2249">
                  <c:v>126</c:v>
                </c:pt>
                <c:pt idx="2250">
                  <c:v>126</c:v>
                </c:pt>
                <c:pt idx="2251">
                  <c:v>126</c:v>
                </c:pt>
                <c:pt idx="2252">
                  <c:v>126</c:v>
                </c:pt>
                <c:pt idx="2253">
                  <c:v>126</c:v>
                </c:pt>
                <c:pt idx="2254">
                  <c:v>126</c:v>
                </c:pt>
                <c:pt idx="2255">
                  <c:v>126</c:v>
                </c:pt>
                <c:pt idx="2256">
                  <c:v>126</c:v>
                </c:pt>
                <c:pt idx="2257">
                  <c:v>126</c:v>
                </c:pt>
                <c:pt idx="2258">
                  <c:v>126</c:v>
                </c:pt>
                <c:pt idx="2259">
                  <c:v>126</c:v>
                </c:pt>
                <c:pt idx="2260">
                  <c:v>126</c:v>
                </c:pt>
                <c:pt idx="2261">
                  <c:v>126</c:v>
                </c:pt>
                <c:pt idx="2262">
                  <c:v>126</c:v>
                </c:pt>
                <c:pt idx="2263">
                  <c:v>126</c:v>
                </c:pt>
                <c:pt idx="2264">
                  <c:v>126</c:v>
                </c:pt>
                <c:pt idx="2265">
                  <c:v>126</c:v>
                </c:pt>
                <c:pt idx="2266">
                  <c:v>126</c:v>
                </c:pt>
                <c:pt idx="2267">
                  <c:v>126</c:v>
                </c:pt>
                <c:pt idx="2268">
                  <c:v>126</c:v>
                </c:pt>
                <c:pt idx="2269">
                  <c:v>126</c:v>
                </c:pt>
                <c:pt idx="2270">
                  <c:v>126</c:v>
                </c:pt>
                <c:pt idx="2271">
                  <c:v>126</c:v>
                </c:pt>
                <c:pt idx="2272">
                  <c:v>126</c:v>
                </c:pt>
                <c:pt idx="2273">
                  <c:v>126</c:v>
                </c:pt>
                <c:pt idx="2274">
                  <c:v>126</c:v>
                </c:pt>
                <c:pt idx="2275">
                  <c:v>126</c:v>
                </c:pt>
                <c:pt idx="2276">
                  <c:v>126</c:v>
                </c:pt>
                <c:pt idx="2277">
                  <c:v>126</c:v>
                </c:pt>
                <c:pt idx="2278">
                  <c:v>126</c:v>
                </c:pt>
                <c:pt idx="2279">
                  <c:v>126</c:v>
                </c:pt>
                <c:pt idx="2280">
                  <c:v>126</c:v>
                </c:pt>
                <c:pt idx="2281">
                  <c:v>126</c:v>
                </c:pt>
                <c:pt idx="2282">
                  <c:v>126</c:v>
                </c:pt>
                <c:pt idx="2283">
                  <c:v>126</c:v>
                </c:pt>
                <c:pt idx="2284">
                  <c:v>126</c:v>
                </c:pt>
                <c:pt idx="2285">
                  <c:v>126</c:v>
                </c:pt>
                <c:pt idx="2286">
                  <c:v>126</c:v>
                </c:pt>
                <c:pt idx="2287">
                  <c:v>126</c:v>
                </c:pt>
                <c:pt idx="2288">
                  <c:v>126</c:v>
                </c:pt>
                <c:pt idx="2289">
                  <c:v>126</c:v>
                </c:pt>
                <c:pt idx="2290">
                  <c:v>126</c:v>
                </c:pt>
                <c:pt idx="2291">
                  <c:v>126</c:v>
                </c:pt>
                <c:pt idx="2292">
                  <c:v>126</c:v>
                </c:pt>
                <c:pt idx="2293">
                  <c:v>126</c:v>
                </c:pt>
                <c:pt idx="2294">
                  <c:v>126</c:v>
                </c:pt>
                <c:pt idx="2295">
                  <c:v>126</c:v>
                </c:pt>
                <c:pt idx="2296">
                  <c:v>126</c:v>
                </c:pt>
                <c:pt idx="2297">
                  <c:v>126</c:v>
                </c:pt>
                <c:pt idx="2298">
                  <c:v>126</c:v>
                </c:pt>
                <c:pt idx="2299">
                  <c:v>126</c:v>
                </c:pt>
                <c:pt idx="2300">
                  <c:v>126</c:v>
                </c:pt>
                <c:pt idx="2301">
                  <c:v>126</c:v>
                </c:pt>
                <c:pt idx="2302">
                  <c:v>126</c:v>
                </c:pt>
                <c:pt idx="2303">
                  <c:v>126</c:v>
                </c:pt>
                <c:pt idx="2304">
                  <c:v>126</c:v>
                </c:pt>
                <c:pt idx="2305">
                  <c:v>126</c:v>
                </c:pt>
                <c:pt idx="2306">
                  <c:v>126</c:v>
                </c:pt>
                <c:pt idx="2307">
                  <c:v>126</c:v>
                </c:pt>
                <c:pt idx="2308">
                  <c:v>126</c:v>
                </c:pt>
                <c:pt idx="2309">
                  <c:v>126</c:v>
                </c:pt>
                <c:pt idx="2310">
                  <c:v>126</c:v>
                </c:pt>
                <c:pt idx="2311">
                  <c:v>126</c:v>
                </c:pt>
                <c:pt idx="2312">
                  <c:v>126</c:v>
                </c:pt>
                <c:pt idx="2313">
                  <c:v>126</c:v>
                </c:pt>
                <c:pt idx="2314">
                  <c:v>126</c:v>
                </c:pt>
                <c:pt idx="2315">
                  <c:v>126</c:v>
                </c:pt>
                <c:pt idx="2316">
                  <c:v>126</c:v>
                </c:pt>
                <c:pt idx="2317">
                  <c:v>126</c:v>
                </c:pt>
                <c:pt idx="2318">
                  <c:v>126</c:v>
                </c:pt>
                <c:pt idx="2319">
                  <c:v>126</c:v>
                </c:pt>
                <c:pt idx="2320">
                  <c:v>126</c:v>
                </c:pt>
                <c:pt idx="2321">
                  <c:v>126</c:v>
                </c:pt>
                <c:pt idx="2322">
                  <c:v>126</c:v>
                </c:pt>
                <c:pt idx="2323">
                  <c:v>126</c:v>
                </c:pt>
                <c:pt idx="2324">
                  <c:v>126</c:v>
                </c:pt>
                <c:pt idx="2325">
                  <c:v>126</c:v>
                </c:pt>
                <c:pt idx="2326">
                  <c:v>126</c:v>
                </c:pt>
                <c:pt idx="2327">
                  <c:v>126</c:v>
                </c:pt>
                <c:pt idx="2328">
                  <c:v>126</c:v>
                </c:pt>
                <c:pt idx="2329">
                  <c:v>126</c:v>
                </c:pt>
                <c:pt idx="2330">
                  <c:v>126</c:v>
                </c:pt>
                <c:pt idx="2331">
                  <c:v>126</c:v>
                </c:pt>
                <c:pt idx="2332">
                  <c:v>126</c:v>
                </c:pt>
                <c:pt idx="2333">
                  <c:v>126</c:v>
                </c:pt>
                <c:pt idx="2334">
                  <c:v>126</c:v>
                </c:pt>
                <c:pt idx="2335">
                  <c:v>126</c:v>
                </c:pt>
                <c:pt idx="2336">
                  <c:v>126</c:v>
                </c:pt>
                <c:pt idx="2337">
                  <c:v>126</c:v>
                </c:pt>
                <c:pt idx="2338">
                  <c:v>126</c:v>
                </c:pt>
                <c:pt idx="2339">
                  <c:v>126</c:v>
                </c:pt>
                <c:pt idx="2340">
                  <c:v>126</c:v>
                </c:pt>
                <c:pt idx="2341">
                  <c:v>126</c:v>
                </c:pt>
                <c:pt idx="2342">
                  <c:v>126</c:v>
                </c:pt>
                <c:pt idx="2343">
                  <c:v>126</c:v>
                </c:pt>
                <c:pt idx="2344">
                  <c:v>126</c:v>
                </c:pt>
                <c:pt idx="2345">
                  <c:v>126</c:v>
                </c:pt>
                <c:pt idx="2346">
                  <c:v>126</c:v>
                </c:pt>
                <c:pt idx="2347">
                  <c:v>126</c:v>
                </c:pt>
                <c:pt idx="2348">
                  <c:v>126</c:v>
                </c:pt>
                <c:pt idx="2349">
                  <c:v>126</c:v>
                </c:pt>
                <c:pt idx="2350">
                  <c:v>126</c:v>
                </c:pt>
                <c:pt idx="2351">
                  <c:v>126</c:v>
                </c:pt>
                <c:pt idx="2352">
                  <c:v>126</c:v>
                </c:pt>
                <c:pt idx="2353">
                  <c:v>126</c:v>
                </c:pt>
                <c:pt idx="2354">
                  <c:v>126</c:v>
                </c:pt>
                <c:pt idx="2355">
                  <c:v>126</c:v>
                </c:pt>
                <c:pt idx="2356">
                  <c:v>126</c:v>
                </c:pt>
                <c:pt idx="2357">
                  <c:v>126</c:v>
                </c:pt>
                <c:pt idx="2358">
                  <c:v>126</c:v>
                </c:pt>
                <c:pt idx="2359">
                  <c:v>126</c:v>
                </c:pt>
                <c:pt idx="2360">
                  <c:v>126</c:v>
                </c:pt>
                <c:pt idx="2361">
                  <c:v>126</c:v>
                </c:pt>
                <c:pt idx="2362">
                  <c:v>126</c:v>
                </c:pt>
                <c:pt idx="2363">
                  <c:v>126</c:v>
                </c:pt>
                <c:pt idx="2364">
                  <c:v>126</c:v>
                </c:pt>
                <c:pt idx="2365">
                  <c:v>126</c:v>
                </c:pt>
                <c:pt idx="2366">
                  <c:v>126</c:v>
                </c:pt>
                <c:pt idx="2367">
                  <c:v>126</c:v>
                </c:pt>
                <c:pt idx="2368">
                  <c:v>126</c:v>
                </c:pt>
                <c:pt idx="2369">
                  <c:v>126</c:v>
                </c:pt>
                <c:pt idx="2370">
                  <c:v>126</c:v>
                </c:pt>
                <c:pt idx="2371">
                  <c:v>126</c:v>
                </c:pt>
                <c:pt idx="2372">
                  <c:v>126</c:v>
                </c:pt>
                <c:pt idx="2373">
                  <c:v>126</c:v>
                </c:pt>
                <c:pt idx="2374">
                  <c:v>126</c:v>
                </c:pt>
                <c:pt idx="2375">
                  <c:v>126</c:v>
                </c:pt>
                <c:pt idx="2376">
                  <c:v>126</c:v>
                </c:pt>
                <c:pt idx="2377">
                  <c:v>126</c:v>
                </c:pt>
                <c:pt idx="2378">
                  <c:v>126</c:v>
                </c:pt>
                <c:pt idx="2379">
                  <c:v>126</c:v>
                </c:pt>
                <c:pt idx="2380">
                  <c:v>126</c:v>
                </c:pt>
                <c:pt idx="2381">
                  <c:v>126</c:v>
                </c:pt>
                <c:pt idx="2382">
                  <c:v>126</c:v>
                </c:pt>
                <c:pt idx="2383">
                  <c:v>126</c:v>
                </c:pt>
                <c:pt idx="2384">
                  <c:v>126</c:v>
                </c:pt>
                <c:pt idx="2385">
                  <c:v>126</c:v>
                </c:pt>
                <c:pt idx="2386">
                  <c:v>126</c:v>
                </c:pt>
                <c:pt idx="2387">
                  <c:v>126</c:v>
                </c:pt>
                <c:pt idx="2388">
                  <c:v>126</c:v>
                </c:pt>
                <c:pt idx="2389">
                  <c:v>126</c:v>
                </c:pt>
                <c:pt idx="2390">
                  <c:v>126</c:v>
                </c:pt>
                <c:pt idx="2391">
                  <c:v>126</c:v>
                </c:pt>
                <c:pt idx="2392">
                  <c:v>126</c:v>
                </c:pt>
                <c:pt idx="2393">
                  <c:v>126</c:v>
                </c:pt>
                <c:pt idx="2394">
                  <c:v>126</c:v>
                </c:pt>
                <c:pt idx="2395">
                  <c:v>126</c:v>
                </c:pt>
                <c:pt idx="2396">
                  <c:v>126</c:v>
                </c:pt>
                <c:pt idx="2397">
                  <c:v>126</c:v>
                </c:pt>
                <c:pt idx="2398">
                  <c:v>126</c:v>
                </c:pt>
                <c:pt idx="2399">
                  <c:v>126</c:v>
                </c:pt>
                <c:pt idx="2400">
                  <c:v>126</c:v>
                </c:pt>
                <c:pt idx="2401">
                  <c:v>126</c:v>
                </c:pt>
                <c:pt idx="2402">
                  <c:v>126</c:v>
                </c:pt>
                <c:pt idx="2403">
                  <c:v>126</c:v>
                </c:pt>
                <c:pt idx="2404">
                  <c:v>126</c:v>
                </c:pt>
                <c:pt idx="2405">
                  <c:v>126</c:v>
                </c:pt>
                <c:pt idx="2406">
                  <c:v>126</c:v>
                </c:pt>
                <c:pt idx="2407">
                  <c:v>126</c:v>
                </c:pt>
                <c:pt idx="2408">
                  <c:v>126</c:v>
                </c:pt>
                <c:pt idx="2409">
                  <c:v>126</c:v>
                </c:pt>
                <c:pt idx="2410">
                  <c:v>126</c:v>
                </c:pt>
                <c:pt idx="2411">
                  <c:v>126</c:v>
                </c:pt>
                <c:pt idx="2412">
                  <c:v>126</c:v>
                </c:pt>
                <c:pt idx="2413">
                  <c:v>126</c:v>
                </c:pt>
                <c:pt idx="2414">
                  <c:v>126</c:v>
                </c:pt>
                <c:pt idx="2415">
                  <c:v>126</c:v>
                </c:pt>
                <c:pt idx="2416">
                  <c:v>126</c:v>
                </c:pt>
                <c:pt idx="2417">
                  <c:v>126</c:v>
                </c:pt>
                <c:pt idx="2418">
                  <c:v>126</c:v>
                </c:pt>
                <c:pt idx="2419">
                  <c:v>126</c:v>
                </c:pt>
                <c:pt idx="2420">
                  <c:v>126</c:v>
                </c:pt>
                <c:pt idx="2421">
                  <c:v>126</c:v>
                </c:pt>
                <c:pt idx="2422">
                  <c:v>126</c:v>
                </c:pt>
                <c:pt idx="2423">
                  <c:v>126</c:v>
                </c:pt>
                <c:pt idx="2424">
                  <c:v>126</c:v>
                </c:pt>
                <c:pt idx="2425">
                  <c:v>126</c:v>
                </c:pt>
                <c:pt idx="2426">
                  <c:v>126</c:v>
                </c:pt>
                <c:pt idx="2427">
                  <c:v>126</c:v>
                </c:pt>
                <c:pt idx="2428">
                  <c:v>126</c:v>
                </c:pt>
                <c:pt idx="2429">
                  <c:v>126</c:v>
                </c:pt>
                <c:pt idx="2430">
                  <c:v>126</c:v>
                </c:pt>
                <c:pt idx="2431">
                  <c:v>126</c:v>
                </c:pt>
                <c:pt idx="2432">
                  <c:v>126</c:v>
                </c:pt>
                <c:pt idx="2433">
                  <c:v>126</c:v>
                </c:pt>
                <c:pt idx="2434">
                  <c:v>126</c:v>
                </c:pt>
                <c:pt idx="2435">
                  <c:v>126</c:v>
                </c:pt>
                <c:pt idx="2436">
                  <c:v>126</c:v>
                </c:pt>
                <c:pt idx="2437">
                  <c:v>126</c:v>
                </c:pt>
                <c:pt idx="2438">
                  <c:v>126</c:v>
                </c:pt>
                <c:pt idx="2439">
                  <c:v>126</c:v>
                </c:pt>
                <c:pt idx="2440">
                  <c:v>126</c:v>
                </c:pt>
                <c:pt idx="2441">
                  <c:v>126</c:v>
                </c:pt>
                <c:pt idx="2442">
                  <c:v>126</c:v>
                </c:pt>
                <c:pt idx="2443">
                  <c:v>126</c:v>
                </c:pt>
                <c:pt idx="2444">
                  <c:v>126</c:v>
                </c:pt>
                <c:pt idx="2445">
                  <c:v>126</c:v>
                </c:pt>
                <c:pt idx="2446">
                  <c:v>126</c:v>
                </c:pt>
                <c:pt idx="2447">
                  <c:v>126</c:v>
                </c:pt>
                <c:pt idx="2448">
                  <c:v>126</c:v>
                </c:pt>
                <c:pt idx="2449">
                  <c:v>126</c:v>
                </c:pt>
                <c:pt idx="2450">
                  <c:v>126</c:v>
                </c:pt>
                <c:pt idx="2451">
                  <c:v>126</c:v>
                </c:pt>
                <c:pt idx="2452">
                  <c:v>126</c:v>
                </c:pt>
                <c:pt idx="2453">
                  <c:v>126</c:v>
                </c:pt>
                <c:pt idx="2454">
                  <c:v>126</c:v>
                </c:pt>
                <c:pt idx="2455">
                  <c:v>126</c:v>
                </c:pt>
                <c:pt idx="2456">
                  <c:v>126</c:v>
                </c:pt>
                <c:pt idx="2457">
                  <c:v>126</c:v>
                </c:pt>
                <c:pt idx="2458">
                  <c:v>126</c:v>
                </c:pt>
                <c:pt idx="2459">
                  <c:v>126</c:v>
                </c:pt>
                <c:pt idx="2460">
                  <c:v>126</c:v>
                </c:pt>
                <c:pt idx="2461">
                  <c:v>126</c:v>
                </c:pt>
                <c:pt idx="2462">
                  <c:v>126</c:v>
                </c:pt>
                <c:pt idx="2463">
                  <c:v>126</c:v>
                </c:pt>
                <c:pt idx="2464">
                  <c:v>126</c:v>
                </c:pt>
                <c:pt idx="2465">
                  <c:v>126</c:v>
                </c:pt>
                <c:pt idx="2466">
                  <c:v>126</c:v>
                </c:pt>
                <c:pt idx="2467">
                  <c:v>126</c:v>
                </c:pt>
                <c:pt idx="2468">
                  <c:v>126</c:v>
                </c:pt>
                <c:pt idx="2469">
                  <c:v>126</c:v>
                </c:pt>
                <c:pt idx="2470">
                  <c:v>126</c:v>
                </c:pt>
                <c:pt idx="2471">
                  <c:v>126</c:v>
                </c:pt>
                <c:pt idx="2472">
                  <c:v>126</c:v>
                </c:pt>
                <c:pt idx="2473">
                  <c:v>126</c:v>
                </c:pt>
                <c:pt idx="2474">
                  <c:v>126</c:v>
                </c:pt>
                <c:pt idx="2475">
                  <c:v>126</c:v>
                </c:pt>
                <c:pt idx="2476">
                  <c:v>126</c:v>
                </c:pt>
                <c:pt idx="2477">
                  <c:v>126</c:v>
                </c:pt>
                <c:pt idx="2478">
                  <c:v>126</c:v>
                </c:pt>
                <c:pt idx="2479">
                  <c:v>126</c:v>
                </c:pt>
                <c:pt idx="2480">
                  <c:v>126</c:v>
                </c:pt>
                <c:pt idx="2481">
                  <c:v>126</c:v>
                </c:pt>
                <c:pt idx="2482">
                  <c:v>126</c:v>
                </c:pt>
                <c:pt idx="2483">
                  <c:v>126</c:v>
                </c:pt>
                <c:pt idx="2484">
                  <c:v>126</c:v>
                </c:pt>
                <c:pt idx="2485">
                  <c:v>126</c:v>
                </c:pt>
                <c:pt idx="2486">
                  <c:v>126</c:v>
                </c:pt>
                <c:pt idx="2487">
                  <c:v>126</c:v>
                </c:pt>
                <c:pt idx="2488">
                  <c:v>126</c:v>
                </c:pt>
                <c:pt idx="2489">
                  <c:v>126</c:v>
                </c:pt>
                <c:pt idx="2490">
                  <c:v>126</c:v>
                </c:pt>
                <c:pt idx="2491">
                  <c:v>126</c:v>
                </c:pt>
                <c:pt idx="2492">
                  <c:v>126</c:v>
                </c:pt>
                <c:pt idx="2493">
                  <c:v>126</c:v>
                </c:pt>
                <c:pt idx="2494">
                  <c:v>126</c:v>
                </c:pt>
                <c:pt idx="2495">
                  <c:v>126</c:v>
                </c:pt>
                <c:pt idx="2496">
                  <c:v>126</c:v>
                </c:pt>
                <c:pt idx="2497">
                  <c:v>126</c:v>
                </c:pt>
                <c:pt idx="2498">
                  <c:v>126</c:v>
                </c:pt>
                <c:pt idx="2499">
                  <c:v>126</c:v>
                </c:pt>
                <c:pt idx="2500">
                  <c:v>126</c:v>
                </c:pt>
                <c:pt idx="2501">
                  <c:v>126</c:v>
                </c:pt>
                <c:pt idx="2502">
                  <c:v>126</c:v>
                </c:pt>
                <c:pt idx="2503">
                  <c:v>126</c:v>
                </c:pt>
                <c:pt idx="2504">
                  <c:v>126</c:v>
                </c:pt>
                <c:pt idx="2505">
                  <c:v>126</c:v>
                </c:pt>
                <c:pt idx="2506">
                  <c:v>126</c:v>
                </c:pt>
                <c:pt idx="2507">
                  <c:v>126</c:v>
                </c:pt>
                <c:pt idx="2508">
                  <c:v>126</c:v>
                </c:pt>
                <c:pt idx="2509">
                  <c:v>126</c:v>
                </c:pt>
                <c:pt idx="2510">
                  <c:v>126</c:v>
                </c:pt>
                <c:pt idx="2511">
                  <c:v>126</c:v>
                </c:pt>
                <c:pt idx="2512">
                  <c:v>126</c:v>
                </c:pt>
                <c:pt idx="2513">
                  <c:v>126</c:v>
                </c:pt>
                <c:pt idx="2514">
                  <c:v>126</c:v>
                </c:pt>
                <c:pt idx="2515">
                  <c:v>126</c:v>
                </c:pt>
                <c:pt idx="2516">
                  <c:v>126</c:v>
                </c:pt>
                <c:pt idx="2517">
                  <c:v>126</c:v>
                </c:pt>
                <c:pt idx="2518">
                  <c:v>126</c:v>
                </c:pt>
                <c:pt idx="2519">
                  <c:v>126</c:v>
                </c:pt>
                <c:pt idx="2520">
                  <c:v>126</c:v>
                </c:pt>
                <c:pt idx="2521">
                  <c:v>126</c:v>
                </c:pt>
                <c:pt idx="2522">
                  <c:v>126</c:v>
                </c:pt>
                <c:pt idx="2523">
                  <c:v>126</c:v>
                </c:pt>
                <c:pt idx="2524">
                  <c:v>126</c:v>
                </c:pt>
                <c:pt idx="2525">
                  <c:v>126</c:v>
                </c:pt>
                <c:pt idx="2526">
                  <c:v>126</c:v>
                </c:pt>
                <c:pt idx="2527">
                  <c:v>126</c:v>
                </c:pt>
                <c:pt idx="2528">
                  <c:v>126</c:v>
                </c:pt>
                <c:pt idx="2529">
                  <c:v>126</c:v>
                </c:pt>
                <c:pt idx="2530">
                  <c:v>126</c:v>
                </c:pt>
                <c:pt idx="2531">
                  <c:v>126</c:v>
                </c:pt>
                <c:pt idx="2532">
                  <c:v>126</c:v>
                </c:pt>
                <c:pt idx="2533">
                  <c:v>126</c:v>
                </c:pt>
                <c:pt idx="2534">
                  <c:v>126</c:v>
                </c:pt>
                <c:pt idx="2535">
                  <c:v>126</c:v>
                </c:pt>
                <c:pt idx="2536">
                  <c:v>126</c:v>
                </c:pt>
                <c:pt idx="2537">
                  <c:v>126</c:v>
                </c:pt>
                <c:pt idx="2538">
                  <c:v>126</c:v>
                </c:pt>
                <c:pt idx="2539">
                  <c:v>126</c:v>
                </c:pt>
                <c:pt idx="2540">
                  <c:v>126</c:v>
                </c:pt>
                <c:pt idx="2541">
                  <c:v>126</c:v>
                </c:pt>
                <c:pt idx="2542">
                  <c:v>126</c:v>
                </c:pt>
                <c:pt idx="2543">
                  <c:v>126</c:v>
                </c:pt>
                <c:pt idx="2544">
                  <c:v>126</c:v>
                </c:pt>
                <c:pt idx="2545">
                  <c:v>126</c:v>
                </c:pt>
                <c:pt idx="2546">
                  <c:v>126</c:v>
                </c:pt>
                <c:pt idx="2547">
                  <c:v>126</c:v>
                </c:pt>
                <c:pt idx="2548">
                  <c:v>126</c:v>
                </c:pt>
                <c:pt idx="2549">
                  <c:v>126</c:v>
                </c:pt>
                <c:pt idx="2550">
                  <c:v>126</c:v>
                </c:pt>
                <c:pt idx="2551">
                  <c:v>126</c:v>
                </c:pt>
                <c:pt idx="2552">
                  <c:v>126</c:v>
                </c:pt>
                <c:pt idx="2553">
                  <c:v>126</c:v>
                </c:pt>
                <c:pt idx="2554">
                  <c:v>126</c:v>
                </c:pt>
                <c:pt idx="2555">
                  <c:v>126</c:v>
                </c:pt>
                <c:pt idx="2556">
                  <c:v>126</c:v>
                </c:pt>
                <c:pt idx="2557">
                  <c:v>126</c:v>
                </c:pt>
                <c:pt idx="2558">
                  <c:v>126</c:v>
                </c:pt>
                <c:pt idx="2559">
                  <c:v>126</c:v>
                </c:pt>
                <c:pt idx="2560">
                  <c:v>126</c:v>
                </c:pt>
                <c:pt idx="2561">
                  <c:v>126</c:v>
                </c:pt>
                <c:pt idx="2562">
                  <c:v>126</c:v>
                </c:pt>
                <c:pt idx="2563">
                  <c:v>126</c:v>
                </c:pt>
                <c:pt idx="2564">
                  <c:v>126</c:v>
                </c:pt>
                <c:pt idx="2565">
                  <c:v>126</c:v>
                </c:pt>
                <c:pt idx="2566">
                  <c:v>126</c:v>
                </c:pt>
                <c:pt idx="2567">
                  <c:v>126</c:v>
                </c:pt>
                <c:pt idx="2568">
                  <c:v>126</c:v>
                </c:pt>
                <c:pt idx="2569">
                  <c:v>126</c:v>
                </c:pt>
                <c:pt idx="2570">
                  <c:v>126</c:v>
                </c:pt>
                <c:pt idx="2571">
                  <c:v>126</c:v>
                </c:pt>
                <c:pt idx="2572">
                  <c:v>126</c:v>
                </c:pt>
                <c:pt idx="2573">
                  <c:v>126</c:v>
                </c:pt>
                <c:pt idx="2574">
                  <c:v>126</c:v>
                </c:pt>
                <c:pt idx="2575">
                  <c:v>126</c:v>
                </c:pt>
                <c:pt idx="2576">
                  <c:v>126</c:v>
                </c:pt>
                <c:pt idx="2577">
                  <c:v>126</c:v>
                </c:pt>
                <c:pt idx="2578">
                  <c:v>126</c:v>
                </c:pt>
                <c:pt idx="2579">
                  <c:v>126</c:v>
                </c:pt>
                <c:pt idx="2580">
                  <c:v>126</c:v>
                </c:pt>
                <c:pt idx="2581">
                  <c:v>126</c:v>
                </c:pt>
                <c:pt idx="2582">
                  <c:v>126</c:v>
                </c:pt>
                <c:pt idx="2583">
                  <c:v>126</c:v>
                </c:pt>
                <c:pt idx="2584">
                  <c:v>126</c:v>
                </c:pt>
                <c:pt idx="2585">
                  <c:v>126</c:v>
                </c:pt>
                <c:pt idx="2586">
                  <c:v>126</c:v>
                </c:pt>
                <c:pt idx="2587">
                  <c:v>126</c:v>
                </c:pt>
                <c:pt idx="2588">
                  <c:v>126</c:v>
                </c:pt>
                <c:pt idx="2589">
                  <c:v>126</c:v>
                </c:pt>
                <c:pt idx="2590">
                  <c:v>126</c:v>
                </c:pt>
                <c:pt idx="2591">
                  <c:v>126</c:v>
                </c:pt>
                <c:pt idx="2592">
                  <c:v>126</c:v>
                </c:pt>
                <c:pt idx="2593">
                  <c:v>126</c:v>
                </c:pt>
                <c:pt idx="2594">
                  <c:v>126</c:v>
                </c:pt>
                <c:pt idx="2595">
                  <c:v>126</c:v>
                </c:pt>
                <c:pt idx="2596">
                  <c:v>126</c:v>
                </c:pt>
                <c:pt idx="2597">
                  <c:v>126</c:v>
                </c:pt>
                <c:pt idx="2598">
                  <c:v>126</c:v>
                </c:pt>
                <c:pt idx="2599">
                  <c:v>126</c:v>
                </c:pt>
                <c:pt idx="2600">
                  <c:v>126</c:v>
                </c:pt>
                <c:pt idx="2601">
                  <c:v>126</c:v>
                </c:pt>
                <c:pt idx="2602">
                  <c:v>126</c:v>
                </c:pt>
                <c:pt idx="2603">
                  <c:v>126</c:v>
                </c:pt>
                <c:pt idx="2604">
                  <c:v>126</c:v>
                </c:pt>
                <c:pt idx="2605">
                  <c:v>126</c:v>
                </c:pt>
                <c:pt idx="2606">
                  <c:v>126</c:v>
                </c:pt>
                <c:pt idx="2607">
                  <c:v>126</c:v>
                </c:pt>
                <c:pt idx="2608">
                  <c:v>126</c:v>
                </c:pt>
                <c:pt idx="2609">
                  <c:v>126</c:v>
                </c:pt>
                <c:pt idx="2610">
                  <c:v>126</c:v>
                </c:pt>
                <c:pt idx="2611">
                  <c:v>126</c:v>
                </c:pt>
                <c:pt idx="2612">
                  <c:v>126</c:v>
                </c:pt>
                <c:pt idx="2613">
                  <c:v>126</c:v>
                </c:pt>
                <c:pt idx="2614">
                  <c:v>126</c:v>
                </c:pt>
                <c:pt idx="2615">
                  <c:v>126</c:v>
                </c:pt>
                <c:pt idx="2616">
                  <c:v>126</c:v>
                </c:pt>
                <c:pt idx="2617">
                  <c:v>126</c:v>
                </c:pt>
                <c:pt idx="2618">
                  <c:v>126</c:v>
                </c:pt>
                <c:pt idx="2619">
                  <c:v>126</c:v>
                </c:pt>
                <c:pt idx="2620">
                  <c:v>126</c:v>
                </c:pt>
                <c:pt idx="2621">
                  <c:v>126</c:v>
                </c:pt>
                <c:pt idx="2622">
                  <c:v>126</c:v>
                </c:pt>
                <c:pt idx="2623">
                  <c:v>126</c:v>
                </c:pt>
                <c:pt idx="2624">
                  <c:v>126</c:v>
                </c:pt>
                <c:pt idx="2625">
                  <c:v>126</c:v>
                </c:pt>
                <c:pt idx="2626">
                  <c:v>126</c:v>
                </c:pt>
                <c:pt idx="2627">
                  <c:v>126</c:v>
                </c:pt>
                <c:pt idx="2628">
                  <c:v>126</c:v>
                </c:pt>
                <c:pt idx="2629">
                  <c:v>126</c:v>
                </c:pt>
                <c:pt idx="2630">
                  <c:v>126</c:v>
                </c:pt>
                <c:pt idx="2631">
                  <c:v>126</c:v>
                </c:pt>
                <c:pt idx="2632">
                  <c:v>126</c:v>
                </c:pt>
                <c:pt idx="2633">
                  <c:v>126</c:v>
                </c:pt>
                <c:pt idx="2634">
                  <c:v>126</c:v>
                </c:pt>
                <c:pt idx="2635">
                  <c:v>126</c:v>
                </c:pt>
                <c:pt idx="2636">
                  <c:v>126</c:v>
                </c:pt>
                <c:pt idx="2637">
                  <c:v>126</c:v>
                </c:pt>
                <c:pt idx="2638">
                  <c:v>126</c:v>
                </c:pt>
                <c:pt idx="2639">
                  <c:v>126</c:v>
                </c:pt>
                <c:pt idx="2640">
                  <c:v>126</c:v>
                </c:pt>
                <c:pt idx="2641">
                  <c:v>126</c:v>
                </c:pt>
                <c:pt idx="2642">
                  <c:v>126</c:v>
                </c:pt>
                <c:pt idx="2643">
                  <c:v>126</c:v>
                </c:pt>
                <c:pt idx="2644">
                  <c:v>126</c:v>
                </c:pt>
                <c:pt idx="2645">
                  <c:v>126</c:v>
                </c:pt>
                <c:pt idx="2646">
                  <c:v>126</c:v>
                </c:pt>
                <c:pt idx="2647">
                  <c:v>126</c:v>
                </c:pt>
                <c:pt idx="2648">
                  <c:v>126</c:v>
                </c:pt>
                <c:pt idx="2649">
                  <c:v>126</c:v>
                </c:pt>
                <c:pt idx="2650">
                  <c:v>126</c:v>
                </c:pt>
                <c:pt idx="2651">
                  <c:v>126</c:v>
                </c:pt>
                <c:pt idx="2652">
                  <c:v>126</c:v>
                </c:pt>
                <c:pt idx="2653">
                  <c:v>126</c:v>
                </c:pt>
                <c:pt idx="2654">
                  <c:v>126</c:v>
                </c:pt>
                <c:pt idx="2655">
                  <c:v>126</c:v>
                </c:pt>
                <c:pt idx="2656">
                  <c:v>126</c:v>
                </c:pt>
                <c:pt idx="2657">
                  <c:v>126</c:v>
                </c:pt>
                <c:pt idx="2658">
                  <c:v>126</c:v>
                </c:pt>
                <c:pt idx="2659">
                  <c:v>126</c:v>
                </c:pt>
                <c:pt idx="2660">
                  <c:v>126</c:v>
                </c:pt>
                <c:pt idx="2661">
                  <c:v>126</c:v>
                </c:pt>
                <c:pt idx="2662">
                  <c:v>126</c:v>
                </c:pt>
                <c:pt idx="2663">
                  <c:v>126</c:v>
                </c:pt>
                <c:pt idx="2664">
                  <c:v>126</c:v>
                </c:pt>
                <c:pt idx="2665">
                  <c:v>126</c:v>
                </c:pt>
                <c:pt idx="2666">
                  <c:v>126</c:v>
                </c:pt>
                <c:pt idx="2667">
                  <c:v>126</c:v>
                </c:pt>
                <c:pt idx="2668">
                  <c:v>126</c:v>
                </c:pt>
                <c:pt idx="2669">
                  <c:v>126</c:v>
                </c:pt>
                <c:pt idx="2670">
                  <c:v>126</c:v>
                </c:pt>
                <c:pt idx="2671">
                  <c:v>126</c:v>
                </c:pt>
                <c:pt idx="2672">
                  <c:v>126</c:v>
                </c:pt>
                <c:pt idx="2673">
                  <c:v>126</c:v>
                </c:pt>
                <c:pt idx="2674">
                  <c:v>126</c:v>
                </c:pt>
                <c:pt idx="2675">
                  <c:v>126</c:v>
                </c:pt>
                <c:pt idx="2676">
                  <c:v>126</c:v>
                </c:pt>
                <c:pt idx="2677">
                  <c:v>126</c:v>
                </c:pt>
                <c:pt idx="2678">
                  <c:v>126</c:v>
                </c:pt>
                <c:pt idx="2679">
                  <c:v>126</c:v>
                </c:pt>
                <c:pt idx="2680">
                  <c:v>126</c:v>
                </c:pt>
                <c:pt idx="2681">
                  <c:v>126</c:v>
                </c:pt>
                <c:pt idx="2682">
                  <c:v>126</c:v>
                </c:pt>
                <c:pt idx="2683">
                  <c:v>126</c:v>
                </c:pt>
                <c:pt idx="2684">
                  <c:v>126</c:v>
                </c:pt>
                <c:pt idx="2685">
                  <c:v>126</c:v>
                </c:pt>
                <c:pt idx="2686">
                  <c:v>126</c:v>
                </c:pt>
                <c:pt idx="2687">
                  <c:v>126</c:v>
                </c:pt>
                <c:pt idx="2688">
                  <c:v>126</c:v>
                </c:pt>
                <c:pt idx="2689">
                  <c:v>126</c:v>
                </c:pt>
                <c:pt idx="2690">
                  <c:v>126</c:v>
                </c:pt>
                <c:pt idx="2691">
                  <c:v>126</c:v>
                </c:pt>
                <c:pt idx="2692">
                  <c:v>126</c:v>
                </c:pt>
                <c:pt idx="2693">
                  <c:v>126</c:v>
                </c:pt>
                <c:pt idx="2694">
                  <c:v>126</c:v>
                </c:pt>
                <c:pt idx="2695">
                  <c:v>126</c:v>
                </c:pt>
                <c:pt idx="2696">
                  <c:v>126</c:v>
                </c:pt>
                <c:pt idx="2697">
                  <c:v>126</c:v>
                </c:pt>
                <c:pt idx="2698">
                  <c:v>126</c:v>
                </c:pt>
                <c:pt idx="2699">
                  <c:v>126</c:v>
                </c:pt>
                <c:pt idx="2700">
                  <c:v>126</c:v>
                </c:pt>
                <c:pt idx="2701">
                  <c:v>126</c:v>
                </c:pt>
                <c:pt idx="2702">
                  <c:v>126</c:v>
                </c:pt>
                <c:pt idx="2703">
                  <c:v>126</c:v>
                </c:pt>
                <c:pt idx="2704">
                  <c:v>126</c:v>
                </c:pt>
                <c:pt idx="2705">
                  <c:v>126</c:v>
                </c:pt>
                <c:pt idx="2706">
                  <c:v>126</c:v>
                </c:pt>
                <c:pt idx="2707">
                  <c:v>126</c:v>
                </c:pt>
                <c:pt idx="2708">
                  <c:v>126</c:v>
                </c:pt>
                <c:pt idx="2709">
                  <c:v>126</c:v>
                </c:pt>
                <c:pt idx="2710">
                  <c:v>126</c:v>
                </c:pt>
                <c:pt idx="2711">
                  <c:v>126</c:v>
                </c:pt>
                <c:pt idx="2712">
                  <c:v>126</c:v>
                </c:pt>
                <c:pt idx="2713">
                  <c:v>126</c:v>
                </c:pt>
                <c:pt idx="2714">
                  <c:v>126</c:v>
                </c:pt>
                <c:pt idx="2715">
                  <c:v>126</c:v>
                </c:pt>
                <c:pt idx="2716">
                  <c:v>126</c:v>
                </c:pt>
                <c:pt idx="2717">
                  <c:v>126</c:v>
                </c:pt>
                <c:pt idx="2718">
                  <c:v>126</c:v>
                </c:pt>
                <c:pt idx="2719">
                  <c:v>126</c:v>
                </c:pt>
                <c:pt idx="2720">
                  <c:v>126</c:v>
                </c:pt>
                <c:pt idx="2721">
                  <c:v>126</c:v>
                </c:pt>
                <c:pt idx="2722">
                  <c:v>126</c:v>
                </c:pt>
                <c:pt idx="2723">
                  <c:v>126</c:v>
                </c:pt>
                <c:pt idx="2724">
                  <c:v>126</c:v>
                </c:pt>
                <c:pt idx="2725">
                  <c:v>126</c:v>
                </c:pt>
                <c:pt idx="2726">
                  <c:v>126</c:v>
                </c:pt>
                <c:pt idx="2727">
                  <c:v>126</c:v>
                </c:pt>
                <c:pt idx="2728">
                  <c:v>126</c:v>
                </c:pt>
                <c:pt idx="2729">
                  <c:v>126</c:v>
                </c:pt>
                <c:pt idx="2730">
                  <c:v>126</c:v>
                </c:pt>
                <c:pt idx="2731">
                  <c:v>126</c:v>
                </c:pt>
                <c:pt idx="2732">
                  <c:v>126</c:v>
                </c:pt>
                <c:pt idx="2733">
                  <c:v>126</c:v>
                </c:pt>
                <c:pt idx="2734">
                  <c:v>126</c:v>
                </c:pt>
                <c:pt idx="2735">
                  <c:v>126</c:v>
                </c:pt>
                <c:pt idx="2736">
                  <c:v>126</c:v>
                </c:pt>
                <c:pt idx="2737">
                  <c:v>126</c:v>
                </c:pt>
                <c:pt idx="2738">
                  <c:v>126</c:v>
                </c:pt>
                <c:pt idx="2739">
                  <c:v>126</c:v>
                </c:pt>
                <c:pt idx="2740">
                  <c:v>126</c:v>
                </c:pt>
                <c:pt idx="2741">
                  <c:v>126</c:v>
                </c:pt>
                <c:pt idx="2742">
                  <c:v>126</c:v>
                </c:pt>
                <c:pt idx="2743">
                  <c:v>126</c:v>
                </c:pt>
                <c:pt idx="2744">
                  <c:v>126</c:v>
                </c:pt>
                <c:pt idx="2745">
                  <c:v>126</c:v>
                </c:pt>
                <c:pt idx="2746">
                  <c:v>126</c:v>
                </c:pt>
                <c:pt idx="2747">
                  <c:v>126</c:v>
                </c:pt>
                <c:pt idx="2748">
                  <c:v>126</c:v>
                </c:pt>
                <c:pt idx="2749">
                  <c:v>126</c:v>
                </c:pt>
                <c:pt idx="2750">
                  <c:v>126</c:v>
                </c:pt>
                <c:pt idx="2751">
                  <c:v>126</c:v>
                </c:pt>
                <c:pt idx="2752">
                  <c:v>126</c:v>
                </c:pt>
                <c:pt idx="2753">
                  <c:v>126</c:v>
                </c:pt>
                <c:pt idx="2754">
                  <c:v>126</c:v>
                </c:pt>
                <c:pt idx="2755">
                  <c:v>126</c:v>
                </c:pt>
                <c:pt idx="2756">
                  <c:v>126</c:v>
                </c:pt>
                <c:pt idx="2757">
                  <c:v>126</c:v>
                </c:pt>
                <c:pt idx="2758">
                  <c:v>126</c:v>
                </c:pt>
                <c:pt idx="2759">
                  <c:v>126</c:v>
                </c:pt>
                <c:pt idx="2760">
                  <c:v>126</c:v>
                </c:pt>
                <c:pt idx="2761">
                  <c:v>126</c:v>
                </c:pt>
                <c:pt idx="2762">
                  <c:v>126</c:v>
                </c:pt>
                <c:pt idx="2763">
                  <c:v>126</c:v>
                </c:pt>
                <c:pt idx="2764">
                  <c:v>126</c:v>
                </c:pt>
                <c:pt idx="2765">
                  <c:v>126</c:v>
                </c:pt>
                <c:pt idx="2766">
                  <c:v>126</c:v>
                </c:pt>
                <c:pt idx="2767">
                  <c:v>126</c:v>
                </c:pt>
                <c:pt idx="2768">
                  <c:v>126</c:v>
                </c:pt>
                <c:pt idx="2769">
                  <c:v>126</c:v>
                </c:pt>
                <c:pt idx="2770">
                  <c:v>126</c:v>
                </c:pt>
                <c:pt idx="2771">
                  <c:v>126</c:v>
                </c:pt>
                <c:pt idx="2772">
                  <c:v>126</c:v>
                </c:pt>
                <c:pt idx="2773">
                  <c:v>126</c:v>
                </c:pt>
                <c:pt idx="2774">
                  <c:v>126</c:v>
                </c:pt>
                <c:pt idx="2775">
                  <c:v>126</c:v>
                </c:pt>
                <c:pt idx="2776">
                  <c:v>126</c:v>
                </c:pt>
                <c:pt idx="2777">
                  <c:v>126</c:v>
                </c:pt>
                <c:pt idx="2778">
                  <c:v>126</c:v>
                </c:pt>
                <c:pt idx="2779">
                  <c:v>126</c:v>
                </c:pt>
                <c:pt idx="2780">
                  <c:v>126</c:v>
                </c:pt>
                <c:pt idx="2781">
                  <c:v>126</c:v>
                </c:pt>
                <c:pt idx="2782">
                  <c:v>126</c:v>
                </c:pt>
                <c:pt idx="2783">
                  <c:v>126</c:v>
                </c:pt>
                <c:pt idx="2784">
                  <c:v>126</c:v>
                </c:pt>
                <c:pt idx="2785">
                  <c:v>126</c:v>
                </c:pt>
                <c:pt idx="2786">
                  <c:v>126</c:v>
                </c:pt>
                <c:pt idx="2787">
                  <c:v>126</c:v>
                </c:pt>
                <c:pt idx="2788">
                  <c:v>126</c:v>
                </c:pt>
                <c:pt idx="2789">
                  <c:v>126</c:v>
                </c:pt>
                <c:pt idx="2790">
                  <c:v>126</c:v>
                </c:pt>
                <c:pt idx="2791">
                  <c:v>126</c:v>
                </c:pt>
                <c:pt idx="2792">
                  <c:v>126</c:v>
                </c:pt>
                <c:pt idx="2793">
                  <c:v>126</c:v>
                </c:pt>
                <c:pt idx="2794">
                  <c:v>126</c:v>
                </c:pt>
                <c:pt idx="2795">
                  <c:v>126</c:v>
                </c:pt>
                <c:pt idx="2796">
                  <c:v>126</c:v>
                </c:pt>
                <c:pt idx="2797">
                  <c:v>126</c:v>
                </c:pt>
                <c:pt idx="2798">
                  <c:v>126</c:v>
                </c:pt>
                <c:pt idx="2799">
                  <c:v>126</c:v>
                </c:pt>
                <c:pt idx="2800">
                  <c:v>126</c:v>
                </c:pt>
                <c:pt idx="2801">
                  <c:v>126</c:v>
                </c:pt>
                <c:pt idx="2802">
                  <c:v>126</c:v>
                </c:pt>
                <c:pt idx="2803">
                  <c:v>126</c:v>
                </c:pt>
                <c:pt idx="2804">
                  <c:v>126</c:v>
                </c:pt>
                <c:pt idx="2805">
                  <c:v>126</c:v>
                </c:pt>
                <c:pt idx="2806">
                  <c:v>126</c:v>
                </c:pt>
                <c:pt idx="2807">
                  <c:v>126</c:v>
                </c:pt>
                <c:pt idx="2808">
                  <c:v>126</c:v>
                </c:pt>
                <c:pt idx="2809">
                  <c:v>126</c:v>
                </c:pt>
                <c:pt idx="2810">
                  <c:v>126</c:v>
                </c:pt>
                <c:pt idx="2811">
                  <c:v>126</c:v>
                </c:pt>
                <c:pt idx="2812">
                  <c:v>126</c:v>
                </c:pt>
                <c:pt idx="2813">
                  <c:v>126</c:v>
                </c:pt>
                <c:pt idx="2814">
                  <c:v>126</c:v>
                </c:pt>
                <c:pt idx="2815">
                  <c:v>126</c:v>
                </c:pt>
                <c:pt idx="2816">
                  <c:v>126</c:v>
                </c:pt>
                <c:pt idx="2817">
                  <c:v>126</c:v>
                </c:pt>
                <c:pt idx="2818">
                  <c:v>126</c:v>
                </c:pt>
                <c:pt idx="2819">
                  <c:v>126</c:v>
                </c:pt>
                <c:pt idx="2820">
                  <c:v>126</c:v>
                </c:pt>
                <c:pt idx="2821">
                  <c:v>126</c:v>
                </c:pt>
                <c:pt idx="2822">
                  <c:v>126</c:v>
                </c:pt>
                <c:pt idx="2823">
                  <c:v>126</c:v>
                </c:pt>
                <c:pt idx="2824">
                  <c:v>126</c:v>
                </c:pt>
                <c:pt idx="2825">
                  <c:v>126</c:v>
                </c:pt>
                <c:pt idx="2826">
                  <c:v>126</c:v>
                </c:pt>
                <c:pt idx="2827">
                  <c:v>126</c:v>
                </c:pt>
                <c:pt idx="2828">
                  <c:v>126</c:v>
                </c:pt>
                <c:pt idx="2829">
                  <c:v>126</c:v>
                </c:pt>
                <c:pt idx="2830">
                  <c:v>126</c:v>
                </c:pt>
                <c:pt idx="2831">
                  <c:v>126</c:v>
                </c:pt>
                <c:pt idx="2832">
                  <c:v>126</c:v>
                </c:pt>
                <c:pt idx="2833">
                  <c:v>126</c:v>
                </c:pt>
                <c:pt idx="2834">
                  <c:v>126</c:v>
                </c:pt>
                <c:pt idx="2835">
                  <c:v>126</c:v>
                </c:pt>
                <c:pt idx="2836">
                  <c:v>126</c:v>
                </c:pt>
                <c:pt idx="2837">
                  <c:v>126</c:v>
                </c:pt>
                <c:pt idx="2838">
                  <c:v>126</c:v>
                </c:pt>
                <c:pt idx="2839">
                  <c:v>126</c:v>
                </c:pt>
                <c:pt idx="2840">
                  <c:v>126</c:v>
                </c:pt>
                <c:pt idx="2841">
                  <c:v>126</c:v>
                </c:pt>
                <c:pt idx="2842">
                  <c:v>126</c:v>
                </c:pt>
                <c:pt idx="2843">
                  <c:v>126</c:v>
                </c:pt>
                <c:pt idx="2844">
                  <c:v>126</c:v>
                </c:pt>
                <c:pt idx="2845">
                  <c:v>126</c:v>
                </c:pt>
                <c:pt idx="2846">
                  <c:v>126</c:v>
                </c:pt>
                <c:pt idx="2847">
                  <c:v>126</c:v>
                </c:pt>
                <c:pt idx="2848">
                  <c:v>126</c:v>
                </c:pt>
                <c:pt idx="2849">
                  <c:v>126</c:v>
                </c:pt>
                <c:pt idx="2850">
                  <c:v>126</c:v>
                </c:pt>
                <c:pt idx="2851">
                  <c:v>126</c:v>
                </c:pt>
                <c:pt idx="2852">
                  <c:v>126</c:v>
                </c:pt>
                <c:pt idx="2853">
                  <c:v>126</c:v>
                </c:pt>
                <c:pt idx="2854">
                  <c:v>126</c:v>
                </c:pt>
                <c:pt idx="2855">
                  <c:v>126</c:v>
                </c:pt>
                <c:pt idx="2856">
                  <c:v>126</c:v>
                </c:pt>
                <c:pt idx="2857">
                  <c:v>126</c:v>
                </c:pt>
                <c:pt idx="2858">
                  <c:v>126</c:v>
                </c:pt>
                <c:pt idx="2859">
                  <c:v>126</c:v>
                </c:pt>
                <c:pt idx="2860">
                  <c:v>126</c:v>
                </c:pt>
                <c:pt idx="2861">
                  <c:v>126</c:v>
                </c:pt>
                <c:pt idx="2862">
                  <c:v>126</c:v>
                </c:pt>
                <c:pt idx="2863">
                  <c:v>126</c:v>
                </c:pt>
                <c:pt idx="2864">
                  <c:v>126</c:v>
                </c:pt>
                <c:pt idx="2865">
                  <c:v>126</c:v>
                </c:pt>
                <c:pt idx="2866">
                  <c:v>126</c:v>
                </c:pt>
                <c:pt idx="2867">
                  <c:v>126</c:v>
                </c:pt>
                <c:pt idx="2868">
                  <c:v>126</c:v>
                </c:pt>
                <c:pt idx="2869">
                  <c:v>126</c:v>
                </c:pt>
                <c:pt idx="2870">
                  <c:v>126</c:v>
                </c:pt>
                <c:pt idx="2871">
                  <c:v>126</c:v>
                </c:pt>
                <c:pt idx="2872">
                  <c:v>126</c:v>
                </c:pt>
                <c:pt idx="2873">
                  <c:v>126</c:v>
                </c:pt>
                <c:pt idx="2874">
                  <c:v>126</c:v>
                </c:pt>
                <c:pt idx="2875">
                  <c:v>126</c:v>
                </c:pt>
                <c:pt idx="2876">
                  <c:v>126</c:v>
                </c:pt>
                <c:pt idx="2877">
                  <c:v>126</c:v>
                </c:pt>
                <c:pt idx="2878">
                  <c:v>126</c:v>
                </c:pt>
                <c:pt idx="2879">
                  <c:v>126</c:v>
                </c:pt>
                <c:pt idx="2880">
                  <c:v>126</c:v>
                </c:pt>
                <c:pt idx="2881">
                  <c:v>126</c:v>
                </c:pt>
                <c:pt idx="2882">
                  <c:v>126</c:v>
                </c:pt>
                <c:pt idx="2883">
                  <c:v>126</c:v>
                </c:pt>
                <c:pt idx="2884">
                  <c:v>126</c:v>
                </c:pt>
                <c:pt idx="2885">
                  <c:v>126</c:v>
                </c:pt>
                <c:pt idx="2886">
                  <c:v>126</c:v>
                </c:pt>
                <c:pt idx="2887">
                  <c:v>126</c:v>
                </c:pt>
                <c:pt idx="2888">
                  <c:v>126</c:v>
                </c:pt>
                <c:pt idx="2889">
                  <c:v>126</c:v>
                </c:pt>
                <c:pt idx="2890">
                  <c:v>126</c:v>
                </c:pt>
                <c:pt idx="2891">
                  <c:v>126</c:v>
                </c:pt>
                <c:pt idx="2892">
                  <c:v>126</c:v>
                </c:pt>
                <c:pt idx="2893">
                  <c:v>126</c:v>
                </c:pt>
                <c:pt idx="2894">
                  <c:v>126</c:v>
                </c:pt>
                <c:pt idx="2895">
                  <c:v>126</c:v>
                </c:pt>
                <c:pt idx="2896">
                  <c:v>126</c:v>
                </c:pt>
                <c:pt idx="2897">
                  <c:v>126</c:v>
                </c:pt>
                <c:pt idx="2898">
                  <c:v>126</c:v>
                </c:pt>
                <c:pt idx="2899">
                  <c:v>126</c:v>
                </c:pt>
                <c:pt idx="2900">
                  <c:v>126</c:v>
                </c:pt>
                <c:pt idx="2901">
                  <c:v>126</c:v>
                </c:pt>
                <c:pt idx="2902">
                  <c:v>126</c:v>
                </c:pt>
                <c:pt idx="2903">
                  <c:v>126</c:v>
                </c:pt>
                <c:pt idx="2904">
                  <c:v>126</c:v>
                </c:pt>
                <c:pt idx="2905">
                  <c:v>126</c:v>
                </c:pt>
                <c:pt idx="2906">
                  <c:v>126</c:v>
                </c:pt>
                <c:pt idx="2907">
                  <c:v>126</c:v>
                </c:pt>
                <c:pt idx="2908">
                  <c:v>126</c:v>
                </c:pt>
                <c:pt idx="2909">
                  <c:v>126</c:v>
                </c:pt>
                <c:pt idx="2910">
                  <c:v>126</c:v>
                </c:pt>
                <c:pt idx="2911">
                  <c:v>126</c:v>
                </c:pt>
                <c:pt idx="2912">
                  <c:v>126</c:v>
                </c:pt>
                <c:pt idx="2913">
                  <c:v>126</c:v>
                </c:pt>
                <c:pt idx="2914">
                  <c:v>126</c:v>
                </c:pt>
                <c:pt idx="2915">
                  <c:v>126</c:v>
                </c:pt>
                <c:pt idx="2916">
                  <c:v>126</c:v>
                </c:pt>
                <c:pt idx="2917">
                  <c:v>126</c:v>
                </c:pt>
                <c:pt idx="2918">
                  <c:v>126</c:v>
                </c:pt>
                <c:pt idx="2919">
                  <c:v>126</c:v>
                </c:pt>
                <c:pt idx="2920">
                  <c:v>126</c:v>
                </c:pt>
                <c:pt idx="2921">
                  <c:v>126</c:v>
                </c:pt>
                <c:pt idx="2922">
                  <c:v>126</c:v>
                </c:pt>
                <c:pt idx="2923">
                  <c:v>126</c:v>
                </c:pt>
                <c:pt idx="2924">
                  <c:v>126</c:v>
                </c:pt>
                <c:pt idx="2925">
                  <c:v>126</c:v>
                </c:pt>
                <c:pt idx="2926">
                  <c:v>126</c:v>
                </c:pt>
                <c:pt idx="2927">
                  <c:v>126</c:v>
                </c:pt>
                <c:pt idx="2928">
                  <c:v>126</c:v>
                </c:pt>
                <c:pt idx="2929">
                  <c:v>126</c:v>
                </c:pt>
                <c:pt idx="2930">
                  <c:v>126</c:v>
                </c:pt>
                <c:pt idx="2931">
                  <c:v>126</c:v>
                </c:pt>
                <c:pt idx="2932">
                  <c:v>126</c:v>
                </c:pt>
                <c:pt idx="2933">
                  <c:v>126</c:v>
                </c:pt>
                <c:pt idx="2934">
                  <c:v>126</c:v>
                </c:pt>
                <c:pt idx="2935">
                  <c:v>126</c:v>
                </c:pt>
                <c:pt idx="2936">
                  <c:v>126</c:v>
                </c:pt>
                <c:pt idx="2937">
                  <c:v>126</c:v>
                </c:pt>
                <c:pt idx="2938">
                  <c:v>126</c:v>
                </c:pt>
                <c:pt idx="2939">
                  <c:v>126</c:v>
                </c:pt>
                <c:pt idx="2940">
                  <c:v>126</c:v>
                </c:pt>
                <c:pt idx="2941">
                  <c:v>126</c:v>
                </c:pt>
                <c:pt idx="2942">
                  <c:v>126</c:v>
                </c:pt>
                <c:pt idx="2943">
                  <c:v>126</c:v>
                </c:pt>
                <c:pt idx="2944">
                  <c:v>126</c:v>
                </c:pt>
                <c:pt idx="2945">
                  <c:v>126</c:v>
                </c:pt>
                <c:pt idx="2946">
                  <c:v>126</c:v>
                </c:pt>
                <c:pt idx="2947">
                  <c:v>126</c:v>
                </c:pt>
                <c:pt idx="2948">
                  <c:v>126</c:v>
                </c:pt>
                <c:pt idx="2949">
                  <c:v>126</c:v>
                </c:pt>
                <c:pt idx="2950">
                  <c:v>126</c:v>
                </c:pt>
                <c:pt idx="2951">
                  <c:v>126</c:v>
                </c:pt>
                <c:pt idx="2952">
                  <c:v>126</c:v>
                </c:pt>
                <c:pt idx="2953">
                  <c:v>126</c:v>
                </c:pt>
                <c:pt idx="2954">
                  <c:v>126</c:v>
                </c:pt>
                <c:pt idx="2955">
                  <c:v>126</c:v>
                </c:pt>
                <c:pt idx="2956">
                  <c:v>126</c:v>
                </c:pt>
                <c:pt idx="2957">
                  <c:v>126</c:v>
                </c:pt>
                <c:pt idx="2958">
                  <c:v>126</c:v>
                </c:pt>
                <c:pt idx="2959">
                  <c:v>126</c:v>
                </c:pt>
                <c:pt idx="2960">
                  <c:v>126</c:v>
                </c:pt>
                <c:pt idx="2961">
                  <c:v>126</c:v>
                </c:pt>
                <c:pt idx="2962">
                  <c:v>126</c:v>
                </c:pt>
                <c:pt idx="2963">
                  <c:v>126</c:v>
                </c:pt>
                <c:pt idx="2964">
                  <c:v>126</c:v>
                </c:pt>
                <c:pt idx="2965">
                  <c:v>126</c:v>
                </c:pt>
                <c:pt idx="2966">
                  <c:v>126</c:v>
                </c:pt>
                <c:pt idx="2967">
                  <c:v>126</c:v>
                </c:pt>
                <c:pt idx="2968">
                  <c:v>126</c:v>
                </c:pt>
                <c:pt idx="2969">
                  <c:v>126</c:v>
                </c:pt>
                <c:pt idx="2970">
                  <c:v>126</c:v>
                </c:pt>
                <c:pt idx="2971">
                  <c:v>126</c:v>
                </c:pt>
                <c:pt idx="2972">
                  <c:v>126</c:v>
                </c:pt>
                <c:pt idx="2973">
                  <c:v>126</c:v>
                </c:pt>
                <c:pt idx="2974">
                  <c:v>126</c:v>
                </c:pt>
                <c:pt idx="2975">
                  <c:v>126</c:v>
                </c:pt>
                <c:pt idx="2976">
                  <c:v>126</c:v>
                </c:pt>
                <c:pt idx="2977">
                  <c:v>126</c:v>
                </c:pt>
                <c:pt idx="2978">
                  <c:v>126</c:v>
                </c:pt>
                <c:pt idx="2979">
                  <c:v>126</c:v>
                </c:pt>
                <c:pt idx="2980">
                  <c:v>126</c:v>
                </c:pt>
                <c:pt idx="2981">
                  <c:v>126</c:v>
                </c:pt>
                <c:pt idx="2982">
                  <c:v>126</c:v>
                </c:pt>
                <c:pt idx="2983">
                  <c:v>126</c:v>
                </c:pt>
                <c:pt idx="2984">
                  <c:v>126</c:v>
                </c:pt>
                <c:pt idx="2985">
                  <c:v>126</c:v>
                </c:pt>
                <c:pt idx="2986">
                  <c:v>126</c:v>
                </c:pt>
                <c:pt idx="2987">
                  <c:v>126</c:v>
                </c:pt>
                <c:pt idx="2988">
                  <c:v>126</c:v>
                </c:pt>
                <c:pt idx="2989">
                  <c:v>126</c:v>
                </c:pt>
                <c:pt idx="2990">
                  <c:v>126</c:v>
                </c:pt>
                <c:pt idx="2991">
                  <c:v>126</c:v>
                </c:pt>
                <c:pt idx="2992">
                  <c:v>126</c:v>
                </c:pt>
                <c:pt idx="2993">
                  <c:v>126</c:v>
                </c:pt>
                <c:pt idx="2994">
                  <c:v>126</c:v>
                </c:pt>
                <c:pt idx="2995">
                  <c:v>126</c:v>
                </c:pt>
                <c:pt idx="2996">
                  <c:v>126</c:v>
                </c:pt>
                <c:pt idx="2997">
                  <c:v>126</c:v>
                </c:pt>
                <c:pt idx="2998">
                  <c:v>126</c:v>
                </c:pt>
                <c:pt idx="2999">
                  <c:v>126</c:v>
                </c:pt>
                <c:pt idx="3000">
                  <c:v>126</c:v>
                </c:pt>
                <c:pt idx="3001">
                  <c:v>126</c:v>
                </c:pt>
                <c:pt idx="3002">
                  <c:v>126</c:v>
                </c:pt>
                <c:pt idx="3003">
                  <c:v>126</c:v>
                </c:pt>
                <c:pt idx="3004">
                  <c:v>126</c:v>
                </c:pt>
                <c:pt idx="3005">
                  <c:v>126</c:v>
                </c:pt>
                <c:pt idx="3006">
                  <c:v>126</c:v>
                </c:pt>
                <c:pt idx="3007">
                  <c:v>126</c:v>
                </c:pt>
                <c:pt idx="3008">
                  <c:v>126</c:v>
                </c:pt>
                <c:pt idx="3009">
                  <c:v>126</c:v>
                </c:pt>
                <c:pt idx="3010">
                  <c:v>126</c:v>
                </c:pt>
                <c:pt idx="3011">
                  <c:v>126</c:v>
                </c:pt>
                <c:pt idx="3012">
                  <c:v>126</c:v>
                </c:pt>
                <c:pt idx="3013">
                  <c:v>126</c:v>
                </c:pt>
                <c:pt idx="3014">
                  <c:v>126</c:v>
                </c:pt>
                <c:pt idx="3015">
                  <c:v>126</c:v>
                </c:pt>
                <c:pt idx="3016">
                  <c:v>126</c:v>
                </c:pt>
                <c:pt idx="3017">
                  <c:v>126</c:v>
                </c:pt>
                <c:pt idx="3018">
                  <c:v>126</c:v>
                </c:pt>
                <c:pt idx="3019">
                  <c:v>126</c:v>
                </c:pt>
                <c:pt idx="3020">
                  <c:v>126</c:v>
                </c:pt>
                <c:pt idx="3021">
                  <c:v>126</c:v>
                </c:pt>
                <c:pt idx="3022">
                  <c:v>126</c:v>
                </c:pt>
                <c:pt idx="3023">
                  <c:v>126</c:v>
                </c:pt>
                <c:pt idx="3024">
                  <c:v>126</c:v>
                </c:pt>
                <c:pt idx="3025">
                  <c:v>126</c:v>
                </c:pt>
                <c:pt idx="3026">
                  <c:v>126</c:v>
                </c:pt>
                <c:pt idx="3027">
                  <c:v>126</c:v>
                </c:pt>
                <c:pt idx="3028">
                  <c:v>126</c:v>
                </c:pt>
                <c:pt idx="3029">
                  <c:v>126</c:v>
                </c:pt>
                <c:pt idx="3030">
                  <c:v>126</c:v>
                </c:pt>
                <c:pt idx="3031">
                  <c:v>126</c:v>
                </c:pt>
                <c:pt idx="3032">
                  <c:v>126</c:v>
                </c:pt>
                <c:pt idx="3033">
                  <c:v>126</c:v>
                </c:pt>
                <c:pt idx="3034">
                  <c:v>126</c:v>
                </c:pt>
                <c:pt idx="3035">
                  <c:v>126</c:v>
                </c:pt>
                <c:pt idx="3036">
                  <c:v>126</c:v>
                </c:pt>
                <c:pt idx="3037">
                  <c:v>126</c:v>
                </c:pt>
                <c:pt idx="3038">
                  <c:v>126</c:v>
                </c:pt>
                <c:pt idx="3039">
                  <c:v>126</c:v>
                </c:pt>
                <c:pt idx="3040">
                  <c:v>126</c:v>
                </c:pt>
                <c:pt idx="3041">
                  <c:v>126</c:v>
                </c:pt>
                <c:pt idx="3042">
                  <c:v>126</c:v>
                </c:pt>
                <c:pt idx="3043">
                  <c:v>126</c:v>
                </c:pt>
                <c:pt idx="3044">
                  <c:v>126</c:v>
                </c:pt>
                <c:pt idx="3045">
                  <c:v>126</c:v>
                </c:pt>
                <c:pt idx="3046">
                  <c:v>126</c:v>
                </c:pt>
                <c:pt idx="3047">
                  <c:v>126</c:v>
                </c:pt>
                <c:pt idx="3048">
                  <c:v>126</c:v>
                </c:pt>
                <c:pt idx="3049">
                  <c:v>126</c:v>
                </c:pt>
                <c:pt idx="3050">
                  <c:v>126</c:v>
                </c:pt>
                <c:pt idx="3051">
                  <c:v>126</c:v>
                </c:pt>
                <c:pt idx="3052">
                  <c:v>126</c:v>
                </c:pt>
                <c:pt idx="3053">
                  <c:v>126</c:v>
                </c:pt>
                <c:pt idx="3054">
                  <c:v>126</c:v>
                </c:pt>
                <c:pt idx="3055">
                  <c:v>126</c:v>
                </c:pt>
                <c:pt idx="3056">
                  <c:v>126</c:v>
                </c:pt>
                <c:pt idx="3057">
                  <c:v>126</c:v>
                </c:pt>
                <c:pt idx="3058">
                  <c:v>126</c:v>
                </c:pt>
                <c:pt idx="3059">
                  <c:v>126</c:v>
                </c:pt>
                <c:pt idx="3060">
                  <c:v>126</c:v>
                </c:pt>
                <c:pt idx="3061">
                  <c:v>126</c:v>
                </c:pt>
                <c:pt idx="3062">
                  <c:v>126</c:v>
                </c:pt>
                <c:pt idx="3063">
                  <c:v>126</c:v>
                </c:pt>
                <c:pt idx="3064">
                  <c:v>126</c:v>
                </c:pt>
                <c:pt idx="3065">
                  <c:v>126</c:v>
                </c:pt>
                <c:pt idx="3066">
                  <c:v>126</c:v>
                </c:pt>
                <c:pt idx="3067">
                  <c:v>126</c:v>
                </c:pt>
                <c:pt idx="3068">
                  <c:v>126</c:v>
                </c:pt>
                <c:pt idx="3069">
                  <c:v>126</c:v>
                </c:pt>
                <c:pt idx="3070">
                  <c:v>126</c:v>
                </c:pt>
                <c:pt idx="3071">
                  <c:v>126</c:v>
                </c:pt>
                <c:pt idx="3072">
                  <c:v>126</c:v>
                </c:pt>
                <c:pt idx="3073">
                  <c:v>126</c:v>
                </c:pt>
                <c:pt idx="3074">
                  <c:v>126</c:v>
                </c:pt>
                <c:pt idx="3075">
                  <c:v>126</c:v>
                </c:pt>
                <c:pt idx="3076">
                  <c:v>126</c:v>
                </c:pt>
                <c:pt idx="3077">
                  <c:v>126</c:v>
                </c:pt>
                <c:pt idx="3078">
                  <c:v>126</c:v>
                </c:pt>
                <c:pt idx="3079">
                  <c:v>126</c:v>
                </c:pt>
                <c:pt idx="3080">
                  <c:v>126</c:v>
                </c:pt>
                <c:pt idx="3081">
                  <c:v>126</c:v>
                </c:pt>
                <c:pt idx="3082">
                  <c:v>126</c:v>
                </c:pt>
                <c:pt idx="3083">
                  <c:v>126</c:v>
                </c:pt>
                <c:pt idx="3084">
                  <c:v>126</c:v>
                </c:pt>
                <c:pt idx="3085">
                  <c:v>126</c:v>
                </c:pt>
                <c:pt idx="3086">
                  <c:v>126</c:v>
                </c:pt>
                <c:pt idx="3087">
                  <c:v>126</c:v>
                </c:pt>
                <c:pt idx="3088">
                  <c:v>126</c:v>
                </c:pt>
                <c:pt idx="3089">
                  <c:v>126</c:v>
                </c:pt>
                <c:pt idx="3090">
                  <c:v>126</c:v>
                </c:pt>
                <c:pt idx="3091">
                  <c:v>126</c:v>
                </c:pt>
                <c:pt idx="3092">
                  <c:v>126</c:v>
                </c:pt>
                <c:pt idx="3093">
                  <c:v>126</c:v>
                </c:pt>
                <c:pt idx="3094">
                  <c:v>126</c:v>
                </c:pt>
                <c:pt idx="3095">
                  <c:v>126</c:v>
                </c:pt>
                <c:pt idx="3096">
                  <c:v>126</c:v>
                </c:pt>
                <c:pt idx="3097">
                  <c:v>126</c:v>
                </c:pt>
                <c:pt idx="3098">
                  <c:v>126</c:v>
                </c:pt>
                <c:pt idx="3099">
                  <c:v>126</c:v>
                </c:pt>
                <c:pt idx="3100">
                  <c:v>126</c:v>
                </c:pt>
                <c:pt idx="3101">
                  <c:v>126</c:v>
                </c:pt>
                <c:pt idx="3102">
                  <c:v>126</c:v>
                </c:pt>
                <c:pt idx="3103">
                  <c:v>126</c:v>
                </c:pt>
                <c:pt idx="3104">
                  <c:v>126</c:v>
                </c:pt>
                <c:pt idx="3105">
                  <c:v>126</c:v>
                </c:pt>
                <c:pt idx="3106">
                  <c:v>126</c:v>
                </c:pt>
                <c:pt idx="3107">
                  <c:v>126</c:v>
                </c:pt>
                <c:pt idx="3108">
                  <c:v>126</c:v>
                </c:pt>
                <c:pt idx="3109">
                  <c:v>126</c:v>
                </c:pt>
                <c:pt idx="3110">
                  <c:v>126</c:v>
                </c:pt>
                <c:pt idx="3111">
                  <c:v>126</c:v>
                </c:pt>
                <c:pt idx="3112">
                  <c:v>126</c:v>
                </c:pt>
                <c:pt idx="3113">
                  <c:v>126</c:v>
                </c:pt>
                <c:pt idx="3114">
                  <c:v>126</c:v>
                </c:pt>
                <c:pt idx="3115">
                  <c:v>126</c:v>
                </c:pt>
                <c:pt idx="3116">
                  <c:v>126</c:v>
                </c:pt>
                <c:pt idx="3117">
                  <c:v>126</c:v>
                </c:pt>
                <c:pt idx="3118">
                  <c:v>126</c:v>
                </c:pt>
                <c:pt idx="3119">
                  <c:v>126</c:v>
                </c:pt>
                <c:pt idx="3120">
                  <c:v>126</c:v>
                </c:pt>
                <c:pt idx="3121">
                  <c:v>126</c:v>
                </c:pt>
                <c:pt idx="3122">
                  <c:v>126</c:v>
                </c:pt>
                <c:pt idx="3123">
                  <c:v>126</c:v>
                </c:pt>
                <c:pt idx="3124">
                  <c:v>126</c:v>
                </c:pt>
                <c:pt idx="3125">
                  <c:v>126</c:v>
                </c:pt>
                <c:pt idx="3126">
                  <c:v>126</c:v>
                </c:pt>
                <c:pt idx="3127">
                  <c:v>126</c:v>
                </c:pt>
                <c:pt idx="3128">
                  <c:v>126</c:v>
                </c:pt>
                <c:pt idx="3129">
                  <c:v>126</c:v>
                </c:pt>
                <c:pt idx="3130">
                  <c:v>126</c:v>
                </c:pt>
                <c:pt idx="3131">
                  <c:v>126</c:v>
                </c:pt>
                <c:pt idx="3132">
                  <c:v>126</c:v>
                </c:pt>
                <c:pt idx="3133">
                  <c:v>126</c:v>
                </c:pt>
                <c:pt idx="3134">
                  <c:v>126</c:v>
                </c:pt>
                <c:pt idx="3135">
                  <c:v>126</c:v>
                </c:pt>
                <c:pt idx="3136">
                  <c:v>126</c:v>
                </c:pt>
                <c:pt idx="3137">
                  <c:v>126</c:v>
                </c:pt>
                <c:pt idx="3138">
                  <c:v>126</c:v>
                </c:pt>
                <c:pt idx="3139">
                  <c:v>126</c:v>
                </c:pt>
                <c:pt idx="3140">
                  <c:v>126</c:v>
                </c:pt>
                <c:pt idx="3141">
                  <c:v>126</c:v>
                </c:pt>
                <c:pt idx="3142">
                  <c:v>126</c:v>
                </c:pt>
                <c:pt idx="3143">
                  <c:v>126</c:v>
                </c:pt>
                <c:pt idx="3144">
                  <c:v>126</c:v>
                </c:pt>
                <c:pt idx="3145">
                  <c:v>126</c:v>
                </c:pt>
                <c:pt idx="3146">
                  <c:v>126</c:v>
                </c:pt>
                <c:pt idx="3147">
                  <c:v>126</c:v>
                </c:pt>
                <c:pt idx="3148">
                  <c:v>126</c:v>
                </c:pt>
                <c:pt idx="3149">
                  <c:v>126</c:v>
                </c:pt>
                <c:pt idx="3150">
                  <c:v>126</c:v>
                </c:pt>
                <c:pt idx="3151">
                  <c:v>126</c:v>
                </c:pt>
                <c:pt idx="3152">
                  <c:v>126</c:v>
                </c:pt>
                <c:pt idx="3153">
                  <c:v>126</c:v>
                </c:pt>
                <c:pt idx="3154">
                  <c:v>126</c:v>
                </c:pt>
                <c:pt idx="3155">
                  <c:v>126</c:v>
                </c:pt>
                <c:pt idx="3156">
                  <c:v>126</c:v>
                </c:pt>
                <c:pt idx="3157">
                  <c:v>126</c:v>
                </c:pt>
                <c:pt idx="3158">
                  <c:v>126</c:v>
                </c:pt>
                <c:pt idx="3159">
                  <c:v>126</c:v>
                </c:pt>
                <c:pt idx="3160">
                  <c:v>126</c:v>
                </c:pt>
                <c:pt idx="3161">
                  <c:v>126</c:v>
                </c:pt>
                <c:pt idx="3162">
                  <c:v>126</c:v>
                </c:pt>
                <c:pt idx="3163">
                  <c:v>126</c:v>
                </c:pt>
                <c:pt idx="3164">
                  <c:v>126</c:v>
                </c:pt>
                <c:pt idx="3165">
                  <c:v>126</c:v>
                </c:pt>
                <c:pt idx="3166">
                  <c:v>126</c:v>
                </c:pt>
                <c:pt idx="3167">
                  <c:v>126</c:v>
                </c:pt>
                <c:pt idx="3168">
                  <c:v>126</c:v>
                </c:pt>
                <c:pt idx="3169">
                  <c:v>126</c:v>
                </c:pt>
                <c:pt idx="3170">
                  <c:v>126</c:v>
                </c:pt>
                <c:pt idx="3171">
                  <c:v>126</c:v>
                </c:pt>
                <c:pt idx="3172">
                  <c:v>126</c:v>
                </c:pt>
                <c:pt idx="3173">
                  <c:v>126</c:v>
                </c:pt>
                <c:pt idx="3174">
                  <c:v>126</c:v>
                </c:pt>
                <c:pt idx="3175">
                  <c:v>126</c:v>
                </c:pt>
                <c:pt idx="3176">
                  <c:v>126</c:v>
                </c:pt>
                <c:pt idx="3177">
                  <c:v>126</c:v>
                </c:pt>
                <c:pt idx="3178">
                  <c:v>126</c:v>
                </c:pt>
                <c:pt idx="3179">
                  <c:v>126</c:v>
                </c:pt>
                <c:pt idx="3180">
                  <c:v>126</c:v>
                </c:pt>
                <c:pt idx="3181">
                  <c:v>126</c:v>
                </c:pt>
                <c:pt idx="3182">
                  <c:v>126</c:v>
                </c:pt>
                <c:pt idx="3183">
                  <c:v>126</c:v>
                </c:pt>
                <c:pt idx="3184">
                  <c:v>126</c:v>
                </c:pt>
                <c:pt idx="3185">
                  <c:v>126</c:v>
                </c:pt>
                <c:pt idx="3186">
                  <c:v>126</c:v>
                </c:pt>
                <c:pt idx="3187">
                  <c:v>126</c:v>
                </c:pt>
                <c:pt idx="3188">
                  <c:v>126</c:v>
                </c:pt>
                <c:pt idx="3189">
                  <c:v>126</c:v>
                </c:pt>
                <c:pt idx="3190">
                  <c:v>126</c:v>
                </c:pt>
                <c:pt idx="3191">
                  <c:v>126</c:v>
                </c:pt>
                <c:pt idx="3192">
                  <c:v>126</c:v>
                </c:pt>
                <c:pt idx="3193">
                  <c:v>126</c:v>
                </c:pt>
                <c:pt idx="3194">
                  <c:v>126</c:v>
                </c:pt>
                <c:pt idx="3195">
                  <c:v>126</c:v>
                </c:pt>
                <c:pt idx="3196">
                  <c:v>126</c:v>
                </c:pt>
                <c:pt idx="3197">
                  <c:v>126</c:v>
                </c:pt>
                <c:pt idx="3198">
                  <c:v>126</c:v>
                </c:pt>
                <c:pt idx="3199">
                  <c:v>126</c:v>
                </c:pt>
                <c:pt idx="3200">
                  <c:v>126</c:v>
                </c:pt>
                <c:pt idx="3201">
                  <c:v>126</c:v>
                </c:pt>
                <c:pt idx="3202">
                  <c:v>126</c:v>
                </c:pt>
                <c:pt idx="3203">
                  <c:v>126</c:v>
                </c:pt>
                <c:pt idx="3204">
                  <c:v>126</c:v>
                </c:pt>
                <c:pt idx="3205">
                  <c:v>126</c:v>
                </c:pt>
                <c:pt idx="3206">
                  <c:v>126</c:v>
                </c:pt>
                <c:pt idx="3207">
                  <c:v>126</c:v>
                </c:pt>
                <c:pt idx="3208">
                  <c:v>126</c:v>
                </c:pt>
                <c:pt idx="3209">
                  <c:v>126</c:v>
                </c:pt>
                <c:pt idx="3210">
                  <c:v>126</c:v>
                </c:pt>
                <c:pt idx="3211">
                  <c:v>126</c:v>
                </c:pt>
                <c:pt idx="3212">
                  <c:v>126</c:v>
                </c:pt>
                <c:pt idx="3213">
                  <c:v>126</c:v>
                </c:pt>
                <c:pt idx="3214">
                  <c:v>126</c:v>
                </c:pt>
                <c:pt idx="3215">
                  <c:v>126</c:v>
                </c:pt>
                <c:pt idx="3216">
                  <c:v>126</c:v>
                </c:pt>
                <c:pt idx="3217">
                  <c:v>126</c:v>
                </c:pt>
                <c:pt idx="3218">
                  <c:v>126</c:v>
                </c:pt>
                <c:pt idx="3219">
                  <c:v>126</c:v>
                </c:pt>
                <c:pt idx="3220">
                  <c:v>126</c:v>
                </c:pt>
                <c:pt idx="3221">
                  <c:v>126</c:v>
                </c:pt>
                <c:pt idx="3222">
                  <c:v>126</c:v>
                </c:pt>
                <c:pt idx="3223">
                  <c:v>126</c:v>
                </c:pt>
                <c:pt idx="3224">
                  <c:v>126</c:v>
                </c:pt>
                <c:pt idx="3225">
                  <c:v>126</c:v>
                </c:pt>
                <c:pt idx="3226">
                  <c:v>126</c:v>
                </c:pt>
                <c:pt idx="3227">
                  <c:v>126</c:v>
                </c:pt>
                <c:pt idx="3228">
                  <c:v>126</c:v>
                </c:pt>
                <c:pt idx="3229">
                  <c:v>126</c:v>
                </c:pt>
                <c:pt idx="3230">
                  <c:v>126</c:v>
                </c:pt>
                <c:pt idx="3231">
                  <c:v>126</c:v>
                </c:pt>
                <c:pt idx="3232">
                  <c:v>126</c:v>
                </c:pt>
                <c:pt idx="3233">
                  <c:v>126</c:v>
                </c:pt>
                <c:pt idx="3234">
                  <c:v>126</c:v>
                </c:pt>
                <c:pt idx="3235">
                  <c:v>126</c:v>
                </c:pt>
                <c:pt idx="3236">
                  <c:v>126</c:v>
                </c:pt>
                <c:pt idx="3237">
                  <c:v>126</c:v>
                </c:pt>
                <c:pt idx="3238">
                  <c:v>126</c:v>
                </c:pt>
                <c:pt idx="3239">
                  <c:v>126</c:v>
                </c:pt>
                <c:pt idx="3240">
                  <c:v>126</c:v>
                </c:pt>
                <c:pt idx="3241">
                  <c:v>126</c:v>
                </c:pt>
                <c:pt idx="3242">
                  <c:v>126</c:v>
                </c:pt>
                <c:pt idx="3243">
                  <c:v>126</c:v>
                </c:pt>
                <c:pt idx="3244">
                  <c:v>126</c:v>
                </c:pt>
                <c:pt idx="3245">
                  <c:v>126</c:v>
                </c:pt>
                <c:pt idx="3246">
                  <c:v>126</c:v>
                </c:pt>
                <c:pt idx="3247">
                  <c:v>126</c:v>
                </c:pt>
                <c:pt idx="3248">
                  <c:v>126</c:v>
                </c:pt>
                <c:pt idx="3249">
                  <c:v>126</c:v>
                </c:pt>
                <c:pt idx="3250">
                  <c:v>126</c:v>
                </c:pt>
                <c:pt idx="3251">
                  <c:v>126</c:v>
                </c:pt>
                <c:pt idx="3252">
                  <c:v>126</c:v>
                </c:pt>
                <c:pt idx="3253">
                  <c:v>126</c:v>
                </c:pt>
                <c:pt idx="3254">
                  <c:v>126</c:v>
                </c:pt>
                <c:pt idx="3255">
                  <c:v>126</c:v>
                </c:pt>
                <c:pt idx="3256">
                  <c:v>126</c:v>
                </c:pt>
                <c:pt idx="3257">
                  <c:v>126</c:v>
                </c:pt>
                <c:pt idx="3258">
                  <c:v>126</c:v>
                </c:pt>
                <c:pt idx="3259">
                  <c:v>126</c:v>
                </c:pt>
                <c:pt idx="3260">
                  <c:v>126</c:v>
                </c:pt>
                <c:pt idx="3261">
                  <c:v>126</c:v>
                </c:pt>
                <c:pt idx="3262">
                  <c:v>126</c:v>
                </c:pt>
                <c:pt idx="3263">
                  <c:v>126</c:v>
                </c:pt>
                <c:pt idx="3264">
                  <c:v>126</c:v>
                </c:pt>
                <c:pt idx="3265">
                  <c:v>126</c:v>
                </c:pt>
                <c:pt idx="3266">
                  <c:v>126</c:v>
                </c:pt>
                <c:pt idx="3267">
                  <c:v>126</c:v>
                </c:pt>
                <c:pt idx="3268">
                  <c:v>126</c:v>
                </c:pt>
                <c:pt idx="3269">
                  <c:v>126</c:v>
                </c:pt>
                <c:pt idx="3270">
                  <c:v>126</c:v>
                </c:pt>
                <c:pt idx="3271">
                  <c:v>126</c:v>
                </c:pt>
                <c:pt idx="3272">
                  <c:v>126</c:v>
                </c:pt>
                <c:pt idx="3273">
                  <c:v>126</c:v>
                </c:pt>
                <c:pt idx="3274">
                  <c:v>126</c:v>
                </c:pt>
                <c:pt idx="3275">
                  <c:v>126</c:v>
                </c:pt>
                <c:pt idx="3276">
                  <c:v>126</c:v>
                </c:pt>
                <c:pt idx="3277">
                  <c:v>126</c:v>
                </c:pt>
                <c:pt idx="3278">
                  <c:v>126</c:v>
                </c:pt>
                <c:pt idx="3279">
                  <c:v>126</c:v>
                </c:pt>
                <c:pt idx="3280">
                  <c:v>126</c:v>
                </c:pt>
                <c:pt idx="3281">
                  <c:v>126</c:v>
                </c:pt>
                <c:pt idx="3282">
                  <c:v>126</c:v>
                </c:pt>
                <c:pt idx="3283">
                  <c:v>126</c:v>
                </c:pt>
                <c:pt idx="3284">
                  <c:v>126</c:v>
                </c:pt>
                <c:pt idx="3285">
                  <c:v>126</c:v>
                </c:pt>
                <c:pt idx="3286">
                  <c:v>126</c:v>
                </c:pt>
                <c:pt idx="3287">
                  <c:v>126</c:v>
                </c:pt>
                <c:pt idx="3288">
                  <c:v>126</c:v>
                </c:pt>
                <c:pt idx="3289">
                  <c:v>126</c:v>
                </c:pt>
                <c:pt idx="3290">
                  <c:v>126</c:v>
                </c:pt>
                <c:pt idx="3291">
                  <c:v>126</c:v>
                </c:pt>
                <c:pt idx="3292">
                  <c:v>126</c:v>
                </c:pt>
                <c:pt idx="3293">
                  <c:v>126</c:v>
                </c:pt>
                <c:pt idx="3294">
                  <c:v>126</c:v>
                </c:pt>
                <c:pt idx="3295">
                  <c:v>126</c:v>
                </c:pt>
                <c:pt idx="3296">
                  <c:v>126</c:v>
                </c:pt>
                <c:pt idx="3297">
                  <c:v>126</c:v>
                </c:pt>
                <c:pt idx="3298">
                  <c:v>126</c:v>
                </c:pt>
                <c:pt idx="3299">
                  <c:v>126</c:v>
                </c:pt>
                <c:pt idx="3300">
                  <c:v>126</c:v>
                </c:pt>
                <c:pt idx="3301">
                  <c:v>126</c:v>
                </c:pt>
                <c:pt idx="3302">
                  <c:v>126</c:v>
                </c:pt>
                <c:pt idx="3303">
                  <c:v>126</c:v>
                </c:pt>
                <c:pt idx="3304">
                  <c:v>126</c:v>
                </c:pt>
                <c:pt idx="3305">
                  <c:v>126</c:v>
                </c:pt>
                <c:pt idx="3306">
                  <c:v>126</c:v>
                </c:pt>
                <c:pt idx="3307">
                  <c:v>126</c:v>
                </c:pt>
                <c:pt idx="3308">
                  <c:v>126</c:v>
                </c:pt>
                <c:pt idx="3309">
                  <c:v>126</c:v>
                </c:pt>
                <c:pt idx="3310">
                  <c:v>126</c:v>
                </c:pt>
                <c:pt idx="3311">
                  <c:v>126</c:v>
                </c:pt>
                <c:pt idx="3312">
                  <c:v>126</c:v>
                </c:pt>
                <c:pt idx="3313">
                  <c:v>126</c:v>
                </c:pt>
                <c:pt idx="3314">
                  <c:v>126</c:v>
                </c:pt>
                <c:pt idx="3315">
                  <c:v>126</c:v>
                </c:pt>
                <c:pt idx="3316">
                  <c:v>126</c:v>
                </c:pt>
                <c:pt idx="3317">
                  <c:v>126</c:v>
                </c:pt>
                <c:pt idx="3318">
                  <c:v>126</c:v>
                </c:pt>
                <c:pt idx="3319">
                  <c:v>126</c:v>
                </c:pt>
                <c:pt idx="3320">
                  <c:v>126</c:v>
                </c:pt>
                <c:pt idx="3321">
                  <c:v>126</c:v>
                </c:pt>
                <c:pt idx="3322">
                  <c:v>126</c:v>
                </c:pt>
                <c:pt idx="3323">
                  <c:v>126</c:v>
                </c:pt>
                <c:pt idx="3324">
                  <c:v>126</c:v>
                </c:pt>
                <c:pt idx="3325">
                  <c:v>126</c:v>
                </c:pt>
                <c:pt idx="3326">
                  <c:v>126</c:v>
                </c:pt>
                <c:pt idx="3327">
                  <c:v>126</c:v>
                </c:pt>
                <c:pt idx="3328">
                  <c:v>126</c:v>
                </c:pt>
                <c:pt idx="3329">
                  <c:v>126</c:v>
                </c:pt>
                <c:pt idx="3330">
                  <c:v>126</c:v>
                </c:pt>
                <c:pt idx="3331">
                  <c:v>126</c:v>
                </c:pt>
                <c:pt idx="3332">
                  <c:v>126</c:v>
                </c:pt>
                <c:pt idx="3333">
                  <c:v>126</c:v>
                </c:pt>
                <c:pt idx="3334">
                  <c:v>126</c:v>
                </c:pt>
                <c:pt idx="3335">
                  <c:v>126</c:v>
                </c:pt>
                <c:pt idx="3336">
                  <c:v>126</c:v>
                </c:pt>
                <c:pt idx="3337">
                  <c:v>126</c:v>
                </c:pt>
                <c:pt idx="3338">
                  <c:v>126</c:v>
                </c:pt>
                <c:pt idx="3339">
                  <c:v>126</c:v>
                </c:pt>
                <c:pt idx="3340">
                  <c:v>126</c:v>
                </c:pt>
                <c:pt idx="3341">
                  <c:v>126</c:v>
                </c:pt>
                <c:pt idx="3342">
                  <c:v>126</c:v>
                </c:pt>
                <c:pt idx="3343">
                  <c:v>126</c:v>
                </c:pt>
                <c:pt idx="3344">
                  <c:v>126</c:v>
                </c:pt>
                <c:pt idx="3345">
                  <c:v>126</c:v>
                </c:pt>
                <c:pt idx="3346">
                  <c:v>126</c:v>
                </c:pt>
                <c:pt idx="3347">
                  <c:v>126</c:v>
                </c:pt>
                <c:pt idx="3348">
                  <c:v>126</c:v>
                </c:pt>
                <c:pt idx="3349">
                  <c:v>126</c:v>
                </c:pt>
                <c:pt idx="3350">
                  <c:v>126</c:v>
                </c:pt>
                <c:pt idx="3351">
                  <c:v>126</c:v>
                </c:pt>
                <c:pt idx="3352">
                  <c:v>126</c:v>
                </c:pt>
                <c:pt idx="3353">
                  <c:v>126</c:v>
                </c:pt>
                <c:pt idx="3354">
                  <c:v>126</c:v>
                </c:pt>
                <c:pt idx="3355">
                  <c:v>126</c:v>
                </c:pt>
                <c:pt idx="3356">
                  <c:v>126</c:v>
                </c:pt>
                <c:pt idx="3357">
                  <c:v>126</c:v>
                </c:pt>
                <c:pt idx="3358">
                  <c:v>126</c:v>
                </c:pt>
                <c:pt idx="3359">
                  <c:v>126</c:v>
                </c:pt>
                <c:pt idx="3360">
                  <c:v>126</c:v>
                </c:pt>
                <c:pt idx="3361">
                  <c:v>126</c:v>
                </c:pt>
                <c:pt idx="3362">
                  <c:v>126</c:v>
                </c:pt>
                <c:pt idx="3363">
                  <c:v>126</c:v>
                </c:pt>
                <c:pt idx="3364">
                  <c:v>126</c:v>
                </c:pt>
                <c:pt idx="3365">
                  <c:v>126</c:v>
                </c:pt>
                <c:pt idx="3366">
                  <c:v>126</c:v>
                </c:pt>
                <c:pt idx="3367">
                  <c:v>126</c:v>
                </c:pt>
                <c:pt idx="3368">
                  <c:v>126</c:v>
                </c:pt>
                <c:pt idx="3369">
                  <c:v>126</c:v>
                </c:pt>
                <c:pt idx="3370">
                  <c:v>126</c:v>
                </c:pt>
                <c:pt idx="3371">
                  <c:v>126</c:v>
                </c:pt>
                <c:pt idx="3372">
                  <c:v>126</c:v>
                </c:pt>
                <c:pt idx="3373">
                  <c:v>126</c:v>
                </c:pt>
                <c:pt idx="3374">
                  <c:v>126</c:v>
                </c:pt>
                <c:pt idx="3375">
                  <c:v>126</c:v>
                </c:pt>
                <c:pt idx="3376">
                  <c:v>126</c:v>
                </c:pt>
                <c:pt idx="3377">
                  <c:v>126</c:v>
                </c:pt>
                <c:pt idx="3378">
                  <c:v>126</c:v>
                </c:pt>
                <c:pt idx="3379">
                  <c:v>126</c:v>
                </c:pt>
                <c:pt idx="3380">
                  <c:v>126</c:v>
                </c:pt>
                <c:pt idx="3381">
                  <c:v>126</c:v>
                </c:pt>
                <c:pt idx="3382">
                  <c:v>126</c:v>
                </c:pt>
                <c:pt idx="3383">
                  <c:v>126</c:v>
                </c:pt>
                <c:pt idx="3384">
                  <c:v>126</c:v>
                </c:pt>
                <c:pt idx="3385">
                  <c:v>126</c:v>
                </c:pt>
                <c:pt idx="3386">
                  <c:v>126</c:v>
                </c:pt>
                <c:pt idx="3387">
                  <c:v>126</c:v>
                </c:pt>
                <c:pt idx="3388">
                  <c:v>126</c:v>
                </c:pt>
                <c:pt idx="3389">
                  <c:v>126</c:v>
                </c:pt>
                <c:pt idx="3390">
                  <c:v>126</c:v>
                </c:pt>
                <c:pt idx="3391">
                  <c:v>126</c:v>
                </c:pt>
                <c:pt idx="3392">
                  <c:v>126</c:v>
                </c:pt>
                <c:pt idx="3393">
                  <c:v>126</c:v>
                </c:pt>
                <c:pt idx="3394">
                  <c:v>126</c:v>
                </c:pt>
                <c:pt idx="3395">
                  <c:v>126</c:v>
                </c:pt>
                <c:pt idx="3396">
                  <c:v>126</c:v>
                </c:pt>
                <c:pt idx="3397">
                  <c:v>126</c:v>
                </c:pt>
                <c:pt idx="3398">
                  <c:v>126</c:v>
                </c:pt>
                <c:pt idx="3399">
                  <c:v>126</c:v>
                </c:pt>
                <c:pt idx="3400">
                  <c:v>126</c:v>
                </c:pt>
                <c:pt idx="3401">
                  <c:v>126</c:v>
                </c:pt>
                <c:pt idx="3402">
                  <c:v>126</c:v>
                </c:pt>
                <c:pt idx="3403">
                  <c:v>126</c:v>
                </c:pt>
                <c:pt idx="3404">
                  <c:v>126</c:v>
                </c:pt>
                <c:pt idx="3405">
                  <c:v>126</c:v>
                </c:pt>
                <c:pt idx="3406">
                  <c:v>126</c:v>
                </c:pt>
                <c:pt idx="3407">
                  <c:v>126</c:v>
                </c:pt>
                <c:pt idx="3408">
                  <c:v>126</c:v>
                </c:pt>
                <c:pt idx="3409">
                  <c:v>126</c:v>
                </c:pt>
                <c:pt idx="3410">
                  <c:v>126</c:v>
                </c:pt>
                <c:pt idx="3411">
                  <c:v>126</c:v>
                </c:pt>
                <c:pt idx="3412">
                  <c:v>126</c:v>
                </c:pt>
                <c:pt idx="3413">
                  <c:v>126</c:v>
                </c:pt>
                <c:pt idx="3414">
                  <c:v>126</c:v>
                </c:pt>
                <c:pt idx="3415">
                  <c:v>126</c:v>
                </c:pt>
                <c:pt idx="3416">
                  <c:v>126</c:v>
                </c:pt>
                <c:pt idx="3417">
                  <c:v>126</c:v>
                </c:pt>
                <c:pt idx="3418">
                  <c:v>126</c:v>
                </c:pt>
                <c:pt idx="3419">
                  <c:v>126</c:v>
                </c:pt>
                <c:pt idx="3420">
                  <c:v>126</c:v>
                </c:pt>
                <c:pt idx="3421">
                  <c:v>126</c:v>
                </c:pt>
                <c:pt idx="3422">
                  <c:v>126</c:v>
                </c:pt>
                <c:pt idx="3423">
                  <c:v>126</c:v>
                </c:pt>
                <c:pt idx="3424">
                  <c:v>126</c:v>
                </c:pt>
                <c:pt idx="3425">
                  <c:v>126</c:v>
                </c:pt>
                <c:pt idx="3426">
                  <c:v>126</c:v>
                </c:pt>
                <c:pt idx="3427">
                  <c:v>126</c:v>
                </c:pt>
                <c:pt idx="3428">
                  <c:v>126</c:v>
                </c:pt>
                <c:pt idx="3429">
                  <c:v>126</c:v>
                </c:pt>
                <c:pt idx="3430">
                  <c:v>126</c:v>
                </c:pt>
                <c:pt idx="3431">
                  <c:v>126</c:v>
                </c:pt>
                <c:pt idx="3432">
                  <c:v>126</c:v>
                </c:pt>
                <c:pt idx="3433">
                  <c:v>126</c:v>
                </c:pt>
                <c:pt idx="3434">
                  <c:v>126</c:v>
                </c:pt>
                <c:pt idx="3435">
                  <c:v>126</c:v>
                </c:pt>
                <c:pt idx="3436">
                  <c:v>126</c:v>
                </c:pt>
                <c:pt idx="3437">
                  <c:v>126</c:v>
                </c:pt>
                <c:pt idx="3438">
                  <c:v>126</c:v>
                </c:pt>
                <c:pt idx="3439">
                  <c:v>126</c:v>
                </c:pt>
                <c:pt idx="3440">
                  <c:v>126</c:v>
                </c:pt>
                <c:pt idx="3441">
                  <c:v>126</c:v>
                </c:pt>
                <c:pt idx="3442">
                  <c:v>126</c:v>
                </c:pt>
                <c:pt idx="3443">
                  <c:v>126</c:v>
                </c:pt>
                <c:pt idx="3444">
                  <c:v>126</c:v>
                </c:pt>
                <c:pt idx="3445">
                  <c:v>126</c:v>
                </c:pt>
                <c:pt idx="3446">
                  <c:v>126</c:v>
                </c:pt>
                <c:pt idx="3447">
                  <c:v>126</c:v>
                </c:pt>
                <c:pt idx="3448">
                  <c:v>126</c:v>
                </c:pt>
                <c:pt idx="3449">
                  <c:v>126</c:v>
                </c:pt>
                <c:pt idx="3450">
                  <c:v>126</c:v>
                </c:pt>
                <c:pt idx="3451">
                  <c:v>126</c:v>
                </c:pt>
                <c:pt idx="3452">
                  <c:v>126</c:v>
                </c:pt>
                <c:pt idx="3453">
                  <c:v>126</c:v>
                </c:pt>
                <c:pt idx="3454">
                  <c:v>126</c:v>
                </c:pt>
                <c:pt idx="3455">
                  <c:v>126</c:v>
                </c:pt>
                <c:pt idx="3456">
                  <c:v>126</c:v>
                </c:pt>
                <c:pt idx="3457">
                  <c:v>126</c:v>
                </c:pt>
                <c:pt idx="3458">
                  <c:v>126</c:v>
                </c:pt>
                <c:pt idx="3459">
                  <c:v>126</c:v>
                </c:pt>
                <c:pt idx="3460">
                  <c:v>126</c:v>
                </c:pt>
                <c:pt idx="3461">
                  <c:v>126</c:v>
                </c:pt>
                <c:pt idx="3462">
                  <c:v>126</c:v>
                </c:pt>
                <c:pt idx="3463">
                  <c:v>126</c:v>
                </c:pt>
                <c:pt idx="3464">
                  <c:v>126</c:v>
                </c:pt>
                <c:pt idx="3465">
                  <c:v>126</c:v>
                </c:pt>
                <c:pt idx="3466">
                  <c:v>126</c:v>
                </c:pt>
                <c:pt idx="3467">
                  <c:v>126</c:v>
                </c:pt>
                <c:pt idx="3468">
                  <c:v>126</c:v>
                </c:pt>
                <c:pt idx="3469">
                  <c:v>126</c:v>
                </c:pt>
                <c:pt idx="3470">
                  <c:v>126</c:v>
                </c:pt>
                <c:pt idx="3471">
                  <c:v>126</c:v>
                </c:pt>
                <c:pt idx="3472">
                  <c:v>126</c:v>
                </c:pt>
                <c:pt idx="3473">
                  <c:v>126</c:v>
                </c:pt>
                <c:pt idx="3474">
                  <c:v>126</c:v>
                </c:pt>
                <c:pt idx="3475">
                  <c:v>126</c:v>
                </c:pt>
                <c:pt idx="3476">
                  <c:v>126</c:v>
                </c:pt>
                <c:pt idx="3477">
                  <c:v>126</c:v>
                </c:pt>
                <c:pt idx="3478">
                  <c:v>126</c:v>
                </c:pt>
                <c:pt idx="3479">
                  <c:v>126</c:v>
                </c:pt>
                <c:pt idx="3480">
                  <c:v>126</c:v>
                </c:pt>
                <c:pt idx="3481">
                  <c:v>126</c:v>
                </c:pt>
                <c:pt idx="3482">
                  <c:v>126</c:v>
                </c:pt>
                <c:pt idx="3483">
                  <c:v>126</c:v>
                </c:pt>
                <c:pt idx="3484">
                  <c:v>126</c:v>
                </c:pt>
                <c:pt idx="3485">
                  <c:v>126</c:v>
                </c:pt>
                <c:pt idx="3486">
                  <c:v>126</c:v>
                </c:pt>
                <c:pt idx="3487">
                  <c:v>126</c:v>
                </c:pt>
                <c:pt idx="3488">
                  <c:v>126</c:v>
                </c:pt>
                <c:pt idx="3489">
                  <c:v>126</c:v>
                </c:pt>
                <c:pt idx="3490">
                  <c:v>126</c:v>
                </c:pt>
                <c:pt idx="3491">
                  <c:v>126</c:v>
                </c:pt>
                <c:pt idx="3492">
                  <c:v>126</c:v>
                </c:pt>
                <c:pt idx="3493">
                  <c:v>126</c:v>
                </c:pt>
                <c:pt idx="3494">
                  <c:v>126</c:v>
                </c:pt>
                <c:pt idx="3495">
                  <c:v>126</c:v>
                </c:pt>
                <c:pt idx="3496">
                  <c:v>126</c:v>
                </c:pt>
                <c:pt idx="3497">
                  <c:v>126</c:v>
                </c:pt>
                <c:pt idx="3498">
                  <c:v>126</c:v>
                </c:pt>
                <c:pt idx="3499">
                  <c:v>126</c:v>
                </c:pt>
                <c:pt idx="3500">
                  <c:v>126</c:v>
                </c:pt>
                <c:pt idx="3501">
                  <c:v>126</c:v>
                </c:pt>
                <c:pt idx="3502">
                  <c:v>126</c:v>
                </c:pt>
                <c:pt idx="3503">
                  <c:v>126</c:v>
                </c:pt>
                <c:pt idx="3504">
                  <c:v>126</c:v>
                </c:pt>
                <c:pt idx="3505">
                  <c:v>126</c:v>
                </c:pt>
                <c:pt idx="3506">
                  <c:v>126</c:v>
                </c:pt>
                <c:pt idx="3507">
                  <c:v>126</c:v>
                </c:pt>
                <c:pt idx="3508">
                  <c:v>126</c:v>
                </c:pt>
                <c:pt idx="3509">
                  <c:v>126</c:v>
                </c:pt>
                <c:pt idx="3510">
                  <c:v>126</c:v>
                </c:pt>
                <c:pt idx="3511">
                  <c:v>126</c:v>
                </c:pt>
                <c:pt idx="3512">
                  <c:v>126</c:v>
                </c:pt>
                <c:pt idx="3513">
                  <c:v>126</c:v>
                </c:pt>
                <c:pt idx="3514">
                  <c:v>126</c:v>
                </c:pt>
                <c:pt idx="3515">
                  <c:v>126</c:v>
                </c:pt>
                <c:pt idx="3516">
                  <c:v>126</c:v>
                </c:pt>
                <c:pt idx="3517">
                  <c:v>126</c:v>
                </c:pt>
                <c:pt idx="3518">
                  <c:v>126</c:v>
                </c:pt>
                <c:pt idx="3519">
                  <c:v>126</c:v>
                </c:pt>
                <c:pt idx="3520">
                  <c:v>126</c:v>
                </c:pt>
                <c:pt idx="3521">
                  <c:v>126</c:v>
                </c:pt>
                <c:pt idx="3522">
                  <c:v>126</c:v>
                </c:pt>
                <c:pt idx="3523">
                  <c:v>126</c:v>
                </c:pt>
                <c:pt idx="3524">
                  <c:v>126</c:v>
                </c:pt>
                <c:pt idx="3525">
                  <c:v>126</c:v>
                </c:pt>
                <c:pt idx="3526">
                  <c:v>126</c:v>
                </c:pt>
                <c:pt idx="3527">
                  <c:v>126</c:v>
                </c:pt>
                <c:pt idx="3528">
                  <c:v>126</c:v>
                </c:pt>
                <c:pt idx="3529">
                  <c:v>126</c:v>
                </c:pt>
                <c:pt idx="3530">
                  <c:v>126</c:v>
                </c:pt>
                <c:pt idx="3531">
                  <c:v>126</c:v>
                </c:pt>
                <c:pt idx="3532">
                  <c:v>126</c:v>
                </c:pt>
                <c:pt idx="3533">
                  <c:v>126</c:v>
                </c:pt>
                <c:pt idx="3534">
                  <c:v>126</c:v>
                </c:pt>
                <c:pt idx="3535">
                  <c:v>126</c:v>
                </c:pt>
                <c:pt idx="3536">
                  <c:v>126</c:v>
                </c:pt>
                <c:pt idx="3537">
                  <c:v>126</c:v>
                </c:pt>
                <c:pt idx="3538">
                  <c:v>126</c:v>
                </c:pt>
                <c:pt idx="3539">
                  <c:v>126</c:v>
                </c:pt>
                <c:pt idx="3540">
                  <c:v>126</c:v>
                </c:pt>
                <c:pt idx="3541">
                  <c:v>126</c:v>
                </c:pt>
                <c:pt idx="3542">
                  <c:v>126</c:v>
                </c:pt>
                <c:pt idx="3543">
                  <c:v>126</c:v>
                </c:pt>
                <c:pt idx="3544">
                  <c:v>126</c:v>
                </c:pt>
                <c:pt idx="3545">
                  <c:v>126</c:v>
                </c:pt>
                <c:pt idx="3546">
                  <c:v>126</c:v>
                </c:pt>
                <c:pt idx="3547">
                  <c:v>126</c:v>
                </c:pt>
                <c:pt idx="3548">
                  <c:v>126</c:v>
                </c:pt>
                <c:pt idx="3549">
                  <c:v>126</c:v>
                </c:pt>
                <c:pt idx="3550">
                  <c:v>126</c:v>
                </c:pt>
                <c:pt idx="3551">
                  <c:v>126</c:v>
                </c:pt>
                <c:pt idx="3552">
                  <c:v>126</c:v>
                </c:pt>
                <c:pt idx="3553">
                  <c:v>126</c:v>
                </c:pt>
                <c:pt idx="3554">
                  <c:v>126</c:v>
                </c:pt>
                <c:pt idx="3555">
                  <c:v>126</c:v>
                </c:pt>
                <c:pt idx="3556">
                  <c:v>126</c:v>
                </c:pt>
                <c:pt idx="3557">
                  <c:v>126</c:v>
                </c:pt>
                <c:pt idx="3558">
                  <c:v>126</c:v>
                </c:pt>
                <c:pt idx="3559">
                  <c:v>126</c:v>
                </c:pt>
                <c:pt idx="3560">
                  <c:v>126</c:v>
                </c:pt>
                <c:pt idx="3561">
                  <c:v>126</c:v>
                </c:pt>
                <c:pt idx="3562">
                  <c:v>126</c:v>
                </c:pt>
                <c:pt idx="3563">
                  <c:v>126</c:v>
                </c:pt>
                <c:pt idx="3564">
                  <c:v>126</c:v>
                </c:pt>
                <c:pt idx="3565">
                  <c:v>126</c:v>
                </c:pt>
                <c:pt idx="3566">
                  <c:v>126</c:v>
                </c:pt>
                <c:pt idx="3567">
                  <c:v>126</c:v>
                </c:pt>
                <c:pt idx="3568">
                  <c:v>126</c:v>
                </c:pt>
                <c:pt idx="3569">
                  <c:v>126</c:v>
                </c:pt>
                <c:pt idx="3570">
                  <c:v>126</c:v>
                </c:pt>
                <c:pt idx="3571">
                  <c:v>126</c:v>
                </c:pt>
                <c:pt idx="3572">
                  <c:v>126</c:v>
                </c:pt>
                <c:pt idx="3573">
                  <c:v>126</c:v>
                </c:pt>
                <c:pt idx="3574">
                  <c:v>126</c:v>
                </c:pt>
                <c:pt idx="3575">
                  <c:v>126</c:v>
                </c:pt>
                <c:pt idx="3576">
                  <c:v>126</c:v>
                </c:pt>
                <c:pt idx="3577">
                  <c:v>126</c:v>
                </c:pt>
                <c:pt idx="3578">
                  <c:v>126</c:v>
                </c:pt>
                <c:pt idx="3579">
                  <c:v>126</c:v>
                </c:pt>
                <c:pt idx="3580">
                  <c:v>126</c:v>
                </c:pt>
                <c:pt idx="3581">
                  <c:v>126</c:v>
                </c:pt>
                <c:pt idx="3582">
                  <c:v>126</c:v>
                </c:pt>
                <c:pt idx="3583">
                  <c:v>126</c:v>
                </c:pt>
                <c:pt idx="3584">
                  <c:v>126</c:v>
                </c:pt>
                <c:pt idx="3585">
                  <c:v>126</c:v>
                </c:pt>
                <c:pt idx="3586">
                  <c:v>126</c:v>
                </c:pt>
                <c:pt idx="3587">
                  <c:v>126</c:v>
                </c:pt>
                <c:pt idx="3588">
                  <c:v>126</c:v>
                </c:pt>
                <c:pt idx="3589">
                  <c:v>126</c:v>
                </c:pt>
                <c:pt idx="3590">
                  <c:v>126</c:v>
                </c:pt>
                <c:pt idx="3591">
                  <c:v>126</c:v>
                </c:pt>
                <c:pt idx="3592">
                  <c:v>126</c:v>
                </c:pt>
                <c:pt idx="3593">
                  <c:v>126</c:v>
                </c:pt>
                <c:pt idx="3594">
                  <c:v>126</c:v>
                </c:pt>
                <c:pt idx="3595">
                  <c:v>126</c:v>
                </c:pt>
                <c:pt idx="3596">
                  <c:v>126</c:v>
                </c:pt>
                <c:pt idx="3597">
                  <c:v>126</c:v>
                </c:pt>
                <c:pt idx="3598">
                  <c:v>126</c:v>
                </c:pt>
                <c:pt idx="3599">
                  <c:v>126</c:v>
                </c:pt>
                <c:pt idx="3600">
                  <c:v>126</c:v>
                </c:pt>
                <c:pt idx="3601">
                  <c:v>126</c:v>
                </c:pt>
                <c:pt idx="3602">
                  <c:v>126</c:v>
                </c:pt>
                <c:pt idx="3603">
                  <c:v>126</c:v>
                </c:pt>
                <c:pt idx="3604">
                  <c:v>126</c:v>
                </c:pt>
                <c:pt idx="3605">
                  <c:v>126</c:v>
                </c:pt>
                <c:pt idx="3606">
                  <c:v>126</c:v>
                </c:pt>
                <c:pt idx="3607">
                  <c:v>126</c:v>
                </c:pt>
                <c:pt idx="3608">
                  <c:v>126</c:v>
                </c:pt>
                <c:pt idx="3609">
                  <c:v>126</c:v>
                </c:pt>
                <c:pt idx="3610">
                  <c:v>126</c:v>
                </c:pt>
                <c:pt idx="3611">
                  <c:v>126</c:v>
                </c:pt>
                <c:pt idx="3612">
                  <c:v>126</c:v>
                </c:pt>
                <c:pt idx="3613">
                  <c:v>126</c:v>
                </c:pt>
                <c:pt idx="3614">
                  <c:v>126</c:v>
                </c:pt>
                <c:pt idx="3615">
                  <c:v>126</c:v>
                </c:pt>
                <c:pt idx="3616">
                  <c:v>126</c:v>
                </c:pt>
                <c:pt idx="3617">
                  <c:v>126</c:v>
                </c:pt>
                <c:pt idx="3618">
                  <c:v>126</c:v>
                </c:pt>
                <c:pt idx="3619">
                  <c:v>126</c:v>
                </c:pt>
                <c:pt idx="3620">
                  <c:v>126</c:v>
                </c:pt>
                <c:pt idx="3621">
                  <c:v>126</c:v>
                </c:pt>
                <c:pt idx="3622">
                  <c:v>126</c:v>
                </c:pt>
                <c:pt idx="3623">
                  <c:v>126</c:v>
                </c:pt>
                <c:pt idx="3624">
                  <c:v>126</c:v>
                </c:pt>
                <c:pt idx="3625">
                  <c:v>126</c:v>
                </c:pt>
                <c:pt idx="3626">
                  <c:v>126</c:v>
                </c:pt>
                <c:pt idx="3627">
                  <c:v>126</c:v>
                </c:pt>
                <c:pt idx="3628">
                  <c:v>126</c:v>
                </c:pt>
                <c:pt idx="3629">
                  <c:v>126</c:v>
                </c:pt>
                <c:pt idx="3630">
                  <c:v>126</c:v>
                </c:pt>
                <c:pt idx="3631">
                  <c:v>126</c:v>
                </c:pt>
                <c:pt idx="3632">
                  <c:v>126</c:v>
                </c:pt>
                <c:pt idx="3633">
                  <c:v>126</c:v>
                </c:pt>
                <c:pt idx="3634">
                  <c:v>126</c:v>
                </c:pt>
                <c:pt idx="3635">
                  <c:v>126</c:v>
                </c:pt>
                <c:pt idx="3636">
                  <c:v>126</c:v>
                </c:pt>
                <c:pt idx="3637">
                  <c:v>126</c:v>
                </c:pt>
                <c:pt idx="3638">
                  <c:v>126</c:v>
                </c:pt>
                <c:pt idx="3639">
                  <c:v>126</c:v>
                </c:pt>
                <c:pt idx="3640">
                  <c:v>126</c:v>
                </c:pt>
                <c:pt idx="3641">
                  <c:v>126</c:v>
                </c:pt>
                <c:pt idx="3642">
                  <c:v>126</c:v>
                </c:pt>
                <c:pt idx="3643">
                  <c:v>126</c:v>
                </c:pt>
                <c:pt idx="3644">
                  <c:v>126</c:v>
                </c:pt>
                <c:pt idx="3645">
                  <c:v>126</c:v>
                </c:pt>
                <c:pt idx="3646">
                  <c:v>126</c:v>
                </c:pt>
                <c:pt idx="3647">
                  <c:v>126</c:v>
                </c:pt>
                <c:pt idx="3648">
                  <c:v>126</c:v>
                </c:pt>
                <c:pt idx="3649">
                  <c:v>126</c:v>
                </c:pt>
                <c:pt idx="3650">
                  <c:v>126</c:v>
                </c:pt>
                <c:pt idx="3651">
                  <c:v>126</c:v>
                </c:pt>
                <c:pt idx="3652">
                  <c:v>126</c:v>
                </c:pt>
                <c:pt idx="3653">
                  <c:v>126</c:v>
                </c:pt>
                <c:pt idx="3654">
                  <c:v>126</c:v>
                </c:pt>
                <c:pt idx="3655">
                  <c:v>126</c:v>
                </c:pt>
                <c:pt idx="3656">
                  <c:v>126</c:v>
                </c:pt>
                <c:pt idx="3657">
                  <c:v>126</c:v>
                </c:pt>
                <c:pt idx="3658">
                  <c:v>126</c:v>
                </c:pt>
                <c:pt idx="3659">
                  <c:v>126</c:v>
                </c:pt>
                <c:pt idx="3660">
                  <c:v>126</c:v>
                </c:pt>
                <c:pt idx="3661">
                  <c:v>126</c:v>
                </c:pt>
                <c:pt idx="3662">
                  <c:v>126</c:v>
                </c:pt>
                <c:pt idx="3663">
                  <c:v>126</c:v>
                </c:pt>
                <c:pt idx="3664">
                  <c:v>126</c:v>
                </c:pt>
                <c:pt idx="3665">
                  <c:v>126</c:v>
                </c:pt>
                <c:pt idx="3666">
                  <c:v>126</c:v>
                </c:pt>
                <c:pt idx="3667">
                  <c:v>126</c:v>
                </c:pt>
                <c:pt idx="3668">
                  <c:v>126</c:v>
                </c:pt>
                <c:pt idx="3669">
                  <c:v>126</c:v>
                </c:pt>
                <c:pt idx="3670">
                  <c:v>126</c:v>
                </c:pt>
                <c:pt idx="3671">
                  <c:v>126</c:v>
                </c:pt>
                <c:pt idx="3672">
                  <c:v>126</c:v>
                </c:pt>
                <c:pt idx="3673">
                  <c:v>126</c:v>
                </c:pt>
                <c:pt idx="3674">
                  <c:v>126</c:v>
                </c:pt>
                <c:pt idx="3675">
                  <c:v>126</c:v>
                </c:pt>
                <c:pt idx="3676">
                  <c:v>126</c:v>
                </c:pt>
                <c:pt idx="3677">
                  <c:v>126</c:v>
                </c:pt>
                <c:pt idx="3678">
                  <c:v>126</c:v>
                </c:pt>
                <c:pt idx="3679">
                  <c:v>126</c:v>
                </c:pt>
                <c:pt idx="3680">
                  <c:v>126</c:v>
                </c:pt>
                <c:pt idx="3681">
                  <c:v>126</c:v>
                </c:pt>
                <c:pt idx="3682">
                  <c:v>126</c:v>
                </c:pt>
                <c:pt idx="3683">
                  <c:v>126</c:v>
                </c:pt>
                <c:pt idx="3684">
                  <c:v>126</c:v>
                </c:pt>
                <c:pt idx="3685">
                  <c:v>126</c:v>
                </c:pt>
                <c:pt idx="3686">
                  <c:v>126</c:v>
                </c:pt>
                <c:pt idx="3687">
                  <c:v>126</c:v>
                </c:pt>
                <c:pt idx="3688">
                  <c:v>126</c:v>
                </c:pt>
                <c:pt idx="3689">
                  <c:v>126</c:v>
                </c:pt>
                <c:pt idx="3690">
                  <c:v>126</c:v>
                </c:pt>
                <c:pt idx="3691">
                  <c:v>126</c:v>
                </c:pt>
                <c:pt idx="3692">
                  <c:v>126</c:v>
                </c:pt>
                <c:pt idx="3693">
                  <c:v>126</c:v>
                </c:pt>
                <c:pt idx="3694">
                  <c:v>126</c:v>
                </c:pt>
                <c:pt idx="3695">
                  <c:v>126</c:v>
                </c:pt>
                <c:pt idx="3696">
                  <c:v>126</c:v>
                </c:pt>
                <c:pt idx="3697">
                  <c:v>126</c:v>
                </c:pt>
                <c:pt idx="3698">
                  <c:v>126</c:v>
                </c:pt>
                <c:pt idx="3699">
                  <c:v>126</c:v>
                </c:pt>
                <c:pt idx="3700">
                  <c:v>126</c:v>
                </c:pt>
                <c:pt idx="3701">
                  <c:v>126</c:v>
                </c:pt>
                <c:pt idx="3702">
                  <c:v>126</c:v>
                </c:pt>
                <c:pt idx="3703">
                  <c:v>126</c:v>
                </c:pt>
                <c:pt idx="3704">
                  <c:v>126</c:v>
                </c:pt>
                <c:pt idx="3705">
                  <c:v>126</c:v>
                </c:pt>
                <c:pt idx="3706">
                  <c:v>126</c:v>
                </c:pt>
                <c:pt idx="3707">
                  <c:v>126</c:v>
                </c:pt>
                <c:pt idx="3708">
                  <c:v>126</c:v>
                </c:pt>
                <c:pt idx="3709">
                  <c:v>126</c:v>
                </c:pt>
                <c:pt idx="3710">
                  <c:v>126</c:v>
                </c:pt>
                <c:pt idx="3711">
                  <c:v>126</c:v>
                </c:pt>
                <c:pt idx="3712">
                  <c:v>126</c:v>
                </c:pt>
                <c:pt idx="3713">
                  <c:v>126</c:v>
                </c:pt>
                <c:pt idx="3714">
                  <c:v>126</c:v>
                </c:pt>
                <c:pt idx="3715">
                  <c:v>126</c:v>
                </c:pt>
                <c:pt idx="3716">
                  <c:v>126</c:v>
                </c:pt>
                <c:pt idx="3717">
                  <c:v>126</c:v>
                </c:pt>
                <c:pt idx="3718">
                  <c:v>126</c:v>
                </c:pt>
                <c:pt idx="3719">
                  <c:v>126</c:v>
                </c:pt>
                <c:pt idx="3720">
                  <c:v>126</c:v>
                </c:pt>
                <c:pt idx="3721">
                  <c:v>126</c:v>
                </c:pt>
                <c:pt idx="3722">
                  <c:v>126</c:v>
                </c:pt>
                <c:pt idx="3723">
                  <c:v>126</c:v>
                </c:pt>
                <c:pt idx="3724">
                  <c:v>126</c:v>
                </c:pt>
                <c:pt idx="3725">
                  <c:v>126</c:v>
                </c:pt>
                <c:pt idx="3726">
                  <c:v>126</c:v>
                </c:pt>
                <c:pt idx="3727">
                  <c:v>126</c:v>
                </c:pt>
                <c:pt idx="3728">
                  <c:v>126</c:v>
                </c:pt>
                <c:pt idx="3729">
                  <c:v>126</c:v>
                </c:pt>
                <c:pt idx="3730">
                  <c:v>126</c:v>
                </c:pt>
                <c:pt idx="3731">
                  <c:v>126</c:v>
                </c:pt>
                <c:pt idx="3732">
                  <c:v>126</c:v>
                </c:pt>
                <c:pt idx="3733">
                  <c:v>126</c:v>
                </c:pt>
                <c:pt idx="3734">
                  <c:v>126</c:v>
                </c:pt>
                <c:pt idx="3735">
                  <c:v>126</c:v>
                </c:pt>
                <c:pt idx="3736">
                  <c:v>126</c:v>
                </c:pt>
                <c:pt idx="3737">
                  <c:v>126</c:v>
                </c:pt>
                <c:pt idx="3738">
                  <c:v>126</c:v>
                </c:pt>
                <c:pt idx="3739">
                  <c:v>126</c:v>
                </c:pt>
                <c:pt idx="3740">
                  <c:v>126</c:v>
                </c:pt>
                <c:pt idx="3741">
                  <c:v>126</c:v>
                </c:pt>
                <c:pt idx="3742">
                  <c:v>126</c:v>
                </c:pt>
                <c:pt idx="3743">
                  <c:v>126</c:v>
                </c:pt>
                <c:pt idx="3744">
                  <c:v>126</c:v>
                </c:pt>
                <c:pt idx="3745">
                  <c:v>126</c:v>
                </c:pt>
                <c:pt idx="3746">
                  <c:v>126</c:v>
                </c:pt>
                <c:pt idx="3747">
                  <c:v>126</c:v>
                </c:pt>
                <c:pt idx="3748">
                  <c:v>126</c:v>
                </c:pt>
                <c:pt idx="3749">
                  <c:v>126</c:v>
                </c:pt>
                <c:pt idx="3750">
                  <c:v>126</c:v>
                </c:pt>
                <c:pt idx="3751">
                  <c:v>126</c:v>
                </c:pt>
                <c:pt idx="3752">
                  <c:v>126</c:v>
                </c:pt>
                <c:pt idx="3753">
                  <c:v>126</c:v>
                </c:pt>
                <c:pt idx="3754">
                  <c:v>126</c:v>
                </c:pt>
                <c:pt idx="3755">
                  <c:v>126</c:v>
                </c:pt>
                <c:pt idx="3756">
                  <c:v>126</c:v>
                </c:pt>
                <c:pt idx="3757">
                  <c:v>126</c:v>
                </c:pt>
                <c:pt idx="3758">
                  <c:v>126</c:v>
                </c:pt>
                <c:pt idx="3759">
                  <c:v>126</c:v>
                </c:pt>
                <c:pt idx="3760">
                  <c:v>126</c:v>
                </c:pt>
                <c:pt idx="3761">
                  <c:v>126</c:v>
                </c:pt>
                <c:pt idx="3762">
                  <c:v>126</c:v>
                </c:pt>
                <c:pt idx="3763">
                  <c:v>126</c:v>
                </c:pt>
                <c:pt idx="3764">
                  <c:v>126</c:v>
                </c:pt>
                <c:pt idx="3765">
                  <c:v>126</c:v>
                </c:pt>
                <c:pt idx="3766">
                  <c:v>126</c:v>
                </c:pt>
                <c:pt idx="3767">
                  <c:v>126</c:v>
                </c:pt>
                <c:pt idx="3768">
                  <c:v>126</c:v>
                </c:pt>
                <c:pt idx="3769">
                  <c:v>126</c:v>
                </c:pt>
                <c:pt idx="3770">
                  <c:v>126</c:v>
                </c:pt>
                <c:pt idx="3771">
                  <c:v>126</c:v>
                </c:pt>
                <c:pt idx="3772">
                  <c:v>126</c:v>
                </c:pt>
                <c:pt idx="3773">
                  <c:v>126</c:v>
                </c:pt>
                <c:pt idx="3774">
                  <c:v>126</c:v>
                </c:pt>
                <c:pt idx="3775">
                  <c:v>126</c:v>
                </c:pt>
                <c:pt idx="3776">
                  <c:v>126</c:v>
                </c:pt>
                <c:pt idx="3777">
                  <c:v>126</c:v>
                </c:pt>
                <c:pt idx="3778">
                  <c:v>126</c:v>
                </c:pt>
                <c:pt idx="3779">
                  <c:v>126</c:v>
                </c:pt>
                <c:pt idx="3780">
                  <c:v>126</c:v>
                </c:pt>
                <c:pt idx="3781">
                  <c:v>126</c:v>
                </c:pt>
                <c:pt idx="3782">
                  <c:v>126</c:v>
                </c:pt>
                <c:pt idx="3783">
                  <c:v>126</c:v>
                </c:pt>
                <c:pt idx="3784">
                  <c:v>126</c:v>
                </c:pt>
                <c:pt idx="3785">
                  <c:v>126</c:v>
                </c:pt>
                <c:pt idx="3786">
                  <c:v>126</c:v>
                </c:pt>
                <c:pt idx="3787">
                  <c:v>126</c:v>
                </c:pt>
                <c:pt idx="3788">
                  <c:v>126</c:v>
                </c:pt>
                <c:pt idx="3789">
                  <c:v>126</c:v>
                </c:pt>
                <c:pt idx="3790">
                  <c:v>126</c:v>
                </c:pt>
                <c:pt idx="3791">
                  <c:v>126</c:v>
                </c:pt>
                <c:pt idx="3792">
                  <c:v>126</c:v>
                </c:pt>
                <c:pt idx="3793">
                  <c:v>126</c:v>
                </c:pt>
                <c:pt idx="3794">
                  <c:v>126</c:v>
                </c:pt>
                <c:pt idx="3795">
                  <c:v>126</c:v>
                </c:pt>
                <c:pt idx="3796">
                  <c:v>126</c:v>
                </c:pt>
                <c:pt idx="3797">
                  <c:v>126</c:v>
                </c:pt>
                <c:pt idx="3798">
                  <c:v>126</c:v>
                </c:pt>
                <c:pt idx="3799">
                  <c:v>126</c:v>
                </c:pt>
                <c:pt idx="3800">
                  <c:v>126</c:v>
                </c:pt>
                <c:pt idx="3801">
                  <c:v>126</c:v>
                </c:pt>
                <c:pt idx="3802">
                  <c:v>126</c:v>
                </c:pt>
                <c:pt idx="3803">
                  <c:v>126</c:v>
                </c:pt>
                <c:pt idx="3804">
                  <c:v>126</c:v>
                </c:pt>
                <c:pt idx="3805">
                  <c:v>126</c:v>
                </c:pt>
                <c:pt idx="3806">
                  <c:v>126</c:v>
                </c:pt>
                <c:pt idx="3807">
                  <c:v>126</c:v>
                </c:pt>
                <c:pt idx="3808">
                  <c:v>126</c:v>
                </c:pt>
                <c:pt idx="3809">
                  <c:v>126</c:v>
                </c:pt>
                <c:pt idx="3810">
                  <c:v>126</c:v>
                </c:pt>
                <c:pt idx="3811">
                  <c:v>126</c:v>
                </c:pt>
                <c:pt idx="3812">
                  <c:v>126</c:v>
                </c:pt>
                <c:pt idx="3813">
                  <c:v>126</c:v>
                </c:pt>
                <c:pt idx="3814">
                  <c:v>126</c:v>
                </c:pt>
                <c:pt idx="3815">
                  <c:v>126</c:v>
                </c:pt>
                <c:pt idx="3816">
                  <c:v>126</c:v>
                </c:pt>
                <c:pt idx="3817">
                  <c:v>126</c:v>
                </c:pt>
                <c:pt idx="3818">
                  <c:v>126</c:v>
                </c:pt>
                <c:pt idx="3819">
                  <c:v>126</c:v>
                </c:pt>
                <c:pt idx="3820">
                  <c:v>126</c:v>
                </c:pt>
                <c:pt idx="3821">
                  <c:v>126</c:v>
                </c:pt>
                <c:pt idx="3822">
                  <c:v>126</c:v>
                </c:pt>
                <c:pt idx="3823">
                  <c:v>126</c:v>
                </c:pt>
                <c:pt idx="3824">
                  <c:v>126</c:v>
                </c:pt>
                <c:pt idx="3825">
                  <c:v>126</c:v>
                </c:pt>
                <c:pt idx="3826">
                  <c:v>126</c:v>
                </c:pt>
                <c:pt idx="3827">
                  <c:v>126</c:v>
                </c:pt>
                <c:pt idx="3828">
                  <c:v>126</c:v>
                </c:pt>
                <c:pt idx="3829">
                  <c:v>126</c:v>
                </c:pt>
                <c:pt idx="3830">
                  <c:v>126</c:v>
                </c:pt>
                <c:pt idx="3831">
                  <c:v>126</c:v>
                </c:pt>
                <c:pt idx="3832">
                  <c:v>126</c:v>
                </c:pt>
                <c:pt idx="3833">
                  <c:v>126</c:v>
                </c:pt>
                <c:pt idx="3834">
                  <c:v>126</c:v>
                </c:pt>
                <c:pt idx="3835">
                  <c:v>126</c:v>
                </c:pt>
                <c:pt idx="3836">
                  <c:v>126</c:v>
                </c:pt>
                <c:pt idx="3837">
                  <c:v>126</c:v>
                </c:pt>
                <c:pt idx="3838">
                  <c:v>126</c:v>
                </c:pt>
                <c:pt idx="3839">
                  <c:v>126</c:v>
                </c:pt>
                <c:pt idx="3840">
                  <c:v>126</c:v>
                </c:pt>
                <c:pt idx="3841">
                  <c:v>126</c:v>
                </c:pt>
                <c:pt idx="3842">
                  <c:v>126</c:v>
                </c:pt>
                <c:pt idx="3843">
                  <c:v>126</c:v>
                </c:pt>
                <c:pt idx="3844">
                  <c:v>126</c:v>
                </c:pt>
                <c:pt idx="3845">
                  <c:v>126</c:v>
                </c:pt>
                <c:pt idx="3846">
                  <c:v>126</c:v>
                </c:pt>
                <c:pt idx="3847">
                  <c:v>126</c:v>
                </c:pt>
                <c:pt idx="3848">
                  <c:v>126</c:v>
                </c:pt>
                <c:pt idx="3849">
                  <c:v>126</c:v>
                </c:pt>
                <c:pt idx="3850">
                  <c:v>126</c:v>
                </c:pt>
                <c:pt idx="3851">
                  <c:v>126</c:v>
                </c:pt>
                <c:pt idx="3852">
                  <c:v>126</c:v>
                </c:pt>
                <c:pt idx="3853">
                  <c:v>126</c:v>
                </c:pt>
                <c:pt idx="3854">
                  <c:v>126</c:v>
                </c:pt>
                <c:pt idx="3855">
                  <c:v>126</c:v>
                </c:pt>
                <c:pt idx="3856">
                  <c:v>126</c:v>
                </c:pt>
                <c:pt idx="3857">
                  <c:v>126</c:v>
                </c:pt>
                <c:pt idx="3858">
                  <c:v>126</c:v>
                </c:pt>
                <c:pt idx="3859">
                  <c:v>126</c:v>
                </c:pt>
                <c:pt idx="3860">
                  <c:v>126</c:v>
                </c:pt>
                <c:pt idx="3861">
                  <c:v>126</c:v>
                </c:pt>
                <c:pt idx="3862">
                  <c:v>126</c:v>
                </c:pt>
                <c:pt idx="3863">
                  <c:v>126</c:v>
                </c:pt>
                <c:pt idx="3864">
                  <c:v>126</c:v>
                </c:pt>
                <c:pt idx="3865">
                  <c:v>126</c:v>
                </c:pt>
                <c:pt idx="3866">
                  <c:v>126</c:v>
                </c:pt>
                <c:pt idx="3867">
                  <c:v>126</c:v>
                </c:pt>
                <c:pt idx="3868">
                  <c:v>126</c:v>
                </c:pt>
                <c:pt idx="3869">
                  <c:v>126</c:v>
                </c:pt>
                <c:pt idx="3870">
                  <c:v>126</c:v>
                </c:pt>
                <c:pt idx="3871">
                  <c:v>126</c:v>
                </c:pt>
                <c:pt idx="3872">
                  <c:v>126</c:v>
                </c:pt>
                <c:pt idx="3873">
                  <c:v>126</c:v>
                </c:pt>
                <c:pt idx="3874">
                  <c:v>126</c:v>
                </c:pt>
                <c:pt idx="3875">
                  <c:v>126</c:v>
                </c:pt>
                <c:pt idx="3876">
                  <c:v>126</c:v>
                </c:pt>
                <c:pt idx="3877">
                  <c:v>126</c:v>
                </c:pt>
                <c:pt idx="3878">
                  <c:v>126</c:v>
                </c:pt>
                <c:pt idx="3879">
                  <c:v>126</c:v>
                </c:pt>
                <c:pt idx="3880">
                  <c:v>126</c:v>
                </c:pt>
                <c:pt idx="3881">
                  <c:v>126</c:v>
                </c:pt>
                <c:pt idx="3882">
                  <c:v>126</c:v>
                </c:pt>
                <c:pt idx="3883">
                  <c:v>126</c:v>
                </c:pt>
                <c:pt idx="3884">
                  <c:v>126</c:v>
                </c:pt>
                <c:pt idx="3885">
                  <c:v>126</c:v>
                </c:pt>
                <c:pt idx="3886">
                  <c:v>126</c:v>
                </c:pt>
                <c:pt idx="3887">
                  <c:v>126</c:v>
                </c:pt>
                <c:pt idx="3888">
                  <c:v>126</c:v>
                </c:pt>
                <c:pt idx="3889">
                  <c:v>126</c:v>
                </c:pt>
                <c:pt idx="3890">
                  <c:v>126</c:v>
                </c:pt>
                <c:pt idx="3891">
                  <c:v>126</c:v>
                </c:pt>
                <c:pt idx="3892">
                  <c:v>126</c:v>
                </c:pt>
                <c:pt idx="3893">
                  <c:v>126</c:v>
                </c:pt>
                <c:pt idx="3894">
                  <c:v>126</c:v>
                </c:pt>
                <c:pt idx="3895">
                  <c:v>126</c:v>
                </c:pt>
                <c:pt idx="3896">
                  <c:v>126</c:v>
                </c:pt>
                <c:pt idx="3897">
                  <c:v>126</c:v>
                </c:pt>
                <c:pt idx="3898">
                  <c:v>126</c:v>
                </c:pt>
                <c:pt idx="3899">
                  <c:v>126</c:v>
                </c:pt>
                <c:pt idx="3900">
                  <c:v>126</c:v>
                </c:pt>
                <c:pt idx="3901">
                  <c:v>126</c:v>
                </c:pt>
                <c:pt idx="3902">
                  <c:v>126</c:v>
                </c:pt>
                <c:pt idx="3903">
                  <c:v>126</c:v>
                </c:pt>
                <c:pt idx="3904">
                  <c:v>126</c:v>
                </c:pt>
                <c:pt idx="3905">
                  <c:v>126</c:v>
                </c:pt>
                <c:pt idx="3906">
                  <c:v>126</c:v>
                </c:pt>
                <c:pt idx="3907">
                  <c:v>126</c:v>
                </c:pt>
                <c:pt idx="3908">
                  <c:v>126</c:v>
                </c:pt>
                <c:pt idx="3909">
                  <c:v>126</c:v>
                </c:pt>
                <c:pt idx="3910">
                  <c:v>126</c:v>
                </c:pt>
                <c:pt idx="3911">
                  <c:v>126</c:v>
                </c:pt>
                <c:pt idx="3912">
                  <c:v>126</c:v>
                </c:pt>
                <c:pt idx="3913">
                  <c:v>126</c:v>
                </c:pt>
                <c:pt idx="3914">
                  <c:v>126</c:v>
                </c:pt>
                <c:pt idx="3915">
                  <c:v>126</c:v>
                </c:pt>
                <c:pt idx="3916">
                  <c:v>126</c:v>
                </c:pt>
                <c:pt idx="3917">
                  <c:v>126</c:v>
                </c:pt>
                <c:pt idx="3918">
                  <c:v>126</c:v>
                </c:pt>
                <c:pt idx="3919">
                  <c:v>126</c:v>
                </c:pt>
                <c:pt idx="3920">
                  <c:v>126</c:v>
                </c:pt>
                <c:pt idx="3921">
                  <c:v>126</c:v>
                </c:pt>
                <c:pt idx="3922">
                  <c:v>126</c:v>
                </c:pt>
                <c:pt idx="3923">
                  <c:v>126</c:v>
                </c:pt>
                <c:pt idx="3924">
                  <c:v>126</c:v>
                </c:pt>
                <c:pt idx="3925">
                  <c:v>126</c:v>
                </c:pt>
                <c:pt idx="3926">
                  <c:v>126</c:v>
                </c:pt>
                <c:pt idx="3927">
                  <c:v>126</c:v>
                </c:pt>
                <c:pt idx="3928">
                  <c:v>126</c:v>
                </c:pt>
                <c:pt idx="3929">
                  <c:v>126</c:v>
                </c:pt>
                <c:pt idx="3930">
                  <c:v>126</c:v>
                </c:pt>
                <c:pt idx="3931">
                  <c:v>126</c:v>
                </c:pt>
                <c:pt idx="3932">
                  <c:v>126</c:v>
                </c:pt>
                <c:pt idx="3933">
                  <c:v>126</c:v>
                </c:pt>
                <c:pt idx="3934">
                  <c:v>126</c:v>
                </c:pt>
                <c:pt idx="3935">
                  <c:v>126</c:v>
                </c:pt>
                <c:pt idx="3936">
                  <c:v>126</c:v>
                </c:pt>
                <c:pt idx="3937">
                  <c:v>126</c:v>
                </c:pt>
                <c:pt idx="3938">
                  <c:v>126</c:v>
                </c:pt>
                <c:pt idx="3939">
                  <c:v>126</c:v>
                </c:pt>
                <c:pt idx="3940">
                  <c:v>126</c:v>
                </c:pt>
                <c:pt idx="3941">
                  <c:v>126</c:v>
                </c:pt>
                <c:pt idx="3942">
                  <c:v>126</c:v>
                </c:pt>
                <c:pt idx="3943">
                  <c:v>126</c:v>
                </c:pt>
                <c:pt idx="3944">
                  <c:v>126</c:v>
                </c:pt>
                <c:pt idx="3945">
                  <c:v>126</c:v>
                </c:pt>
                <c:pt idx="3946">
                  <c:v>126</c:v>
                </c:pt>
                <c:pt idx="3947">
                  <c:v>126</c:v>
                </c:pt>
                <c:pt idx="3948">
                  <c:v>126</c:v>
                </c:pt>
                <c:pt idx="3949">
                  <c:v>126</c:v>
                </c:pt>
                <c:pt idx="3950">
                  <c:v>126</c:v>
                </c:pt>
                <c:pt idx="3951">
                  <c:v>126</c:v>
                </c:pt>
                <c:pt idx="3952">
                  <c:v>126</c:v>
                </c:pt>
                <c:pt idx="3953">
                  <c:v>126</c:v>
                </c:pt>
                <c:pt idx="3954">
                  <c:v>126</c:v>
                </c:pt>
                <c:pt idx="3955">
                  <c:v>126</c:v>
                </c:pt>
                <c:pt idx="3956">
                  <c:v>126</c:v>
                </c:pt>
                <c:pt idx="3957">
                  <c:v>126</c:v>
                </c:pt>
                <c:pt idx="3958">
                  <c:v>126</c:v>
                </c:pt>
                <c:pt idx="3959">
                  <c:v>126</c:v>
                </c:pt>
                <c:pt idx="3960">
                  <c:v>126</c:v>
                </c:pt>
                <c:pt idx="3961">
                  <c:v>126</c:v>
                </c:pt>
                <c:pt idx="3962">
                  <c:v>126</c:v>
                </c:pt>
                <c:pt idx="3963">
                  <c:v>126</c:v>
                </c:pt>
                <c:pt idx="3964">
                  <c:v>126</c:v>
                </c:pt>
                <c:pt idx="3965">
                  <c:v>126</c:v>
                </c:pt>
                <c:pt idx="3966">
                  <c:v>126</c:v>
                </c:pt>
                <c:pt idx="3967">
                  <c:v>126</c:v>
                </c:pt>
                <c:pt idx="3968">
                  <c:v>126</c:v>
                </c:pt>
                <c:pt idx="3969">
                  <c:v>126</c:v>
                </c:pt>
                <c:pt idx="3970">
                  <c:v>126</c:v>
                </c:pt>
                <c:pt idx="3971">
                  <c:v>126</c:v>
                </c:pt>
                <c:pt idx="3972">
                  <c:v>126</c:v>
                </c:pt>
                <c:pt idx="3973">
                  <c:v>126</c:v>
                </c:pt>
                <c:pt idx="3974">
                  <c:v>126</c:v>
                </c:pt>
                <c:pt idx="3975">
                  <c:v>126</c:v>
                </c:pt>
                <c:pt idx="3976">
                  <c:v>126</c:v>
                </c:pt>
                <c:pt idx="3977">
                  <c:v>126</c:v>
                </c:pt>
                <c:pt idx="3978">
                  <c:v>126</c:v>
                </c:pt>
                <c:pt idx="3979">
                  <c:v>126</c:v>
                </c:pt>
                <c:pt idx="3980">
                  <c:v>126</c:v>
                </c:pt>
                <c:pt idx="3981">
                  <c:v>126</c:v>
                </c:pt>
                <c:pt idx="3982">
                  <c:v>126</c:v>
                </c:pt>
                <c:pt idx="3983">
                  <c:v>126</c:v>
                </c:pt>
                <c:pt idx="3984">
                  <c:v>126</c:v>
                </c:pt>
                <c:pt idx="3985">
                  <c:v>126</c:v>
                </c:pt>
                <c:pt idx="3986">
                  <c:v>126</c:v>
                </c:pt>
                <c:pt idx="3987">
                  <c:v>126</c:v>
                </c:pt>
                <c:pt idx="3988">
                  <c:v>126</c:v>
                </c:pt>
                <c:pt idx="3989">
                  <c:v>126</c:v>
                </c:pt>
                <c:pt idx="3990">
                  <c:v>126</c:v>
                </c:pt>
                <c:pt idx="3991">
                  <c:v>126</c:v>
                </c:pt>
                <c:pt idx="3992">
                  <c:v>126</c:v>
                </c:pt>
                <c:pt idx="3993">
                  <c:v>126</c:v>
                </c:pt>
                <c:pt idx="3994">
                  <c:v>126</c:v>
                </c:pt>
                <c:pt idx="3995">
                  <c:v>126</c:v>
                </c:pt>
                <c:pt idx="3996">
                  <c:v>126</c:v>
                </c:pt>
                <c:pt idx="3997">
                  <c:v>126</c:v>
                </c:pt>
                <c:pt idx="3998">
                  <c:v>126</c:v>
                </c:pt>
                <c:pt idx="3999">
                  <c:v>126</c:v>
                </c:pt>
                <c:pt idx="4000">
                  <c:v>126</c:v>
                </c:pt>
                <c:pt idx="4001">
                  <c:v>126</c:v>
                </c:pt>
                <c:pt idx="4002">
                  <c:v>126</c:v>
                </c:pt>
                <c:pt idx="4003">
                  <c:v>126</c:v>
                </c:pt>
                <c:pt idx="4004">
                  <c:v>126</c:v>
                </c:pt>
                <c:pt idx="4005">
                  <c:v>126</c:v>
                </c:pt>
                <c:pt idx="4006">
                  <c:v>126</c:v>
                </c:pt>
                <c:pt idx="4007">
                  <c:v>126</c:v>
                </c:pt>
                <c:pt idx="4008">
                  <c:v>126</c:v>
                </c:pt>
                <c:pt idx="4009">
                  <c:v>126</c:v>
                </c:pt>
                <c:pt idx="4010">
                  <c:v>126</c:v>
                </c:pt>
                <c:pt idx="4011">
                  <c:v>126</c:v>
                </c:pt>
                <c:pt idx="4012">
                  <c:v>126</c:v>
                </c:pt>
                <c:pt idx="4013">
                  <c:v>126</c:v>
                </c:pt>
                <c:pt idx="4014">
                  <c:v>126</c:v>
                </c:pt>
                <c:pt idx="4015">
                  <c:v>126</c:v>
                </c:pt>
                <c:pt idx="4016">
                  <c:v>126</c:v>
                </c:pt>
                <c:pt idx="4017">
                  <c:v>126</c:v>
                </c:pt>
                <c:pt idx="4018">
                  <c:v>126</c:v>
                </c:pt>
                <c:pt idx="4019">
                  <c:v>126</c:v>
                </c:pt>
                <c:pt idx="4020">
                  <c:v>126</c:v>
                </c:pt>
                <c:pt idx="4021">
                  <c:v>126</c:v>
                </c:pt>
                <c:pt idx="4022">
                  <c:v>126</c:v>
                </c:pt>
                <c:pt idx="4023">
                  <c:v>126</c:v>
                </c:pt>
                <c:pt idx="4024">
                  <c:v>126</c:v>
                </c:pt>
                <c:pt idx="4025">
                  <c:v>126</c:v>
                </c:pt>
                <c:pt idx="4026">
                  <c:v>126</c:v>
                </c:pt>
                <c:pt idx="4027">
                  <c:v>126</c:v>
                </c:pt>
                <c:pt idx="4028">
                  <c:v>126</c:v>
                </c:pt>
                <c:pt idx="4029">
                  <c:v>126</c:v>
                </c:pt>
                <c:pt idx="4030">
                  <c:v>126</c:v>
                </c:pt>
                <c:pt idx="4031">
                  <c:v>126</c:v>
                </c:pt>
                <c:pt idx="4032">
                  <c:v>126</c:v>
                </c:pt>
                <c:pt idx="4033">
                  <c:v>126</c:v>
                </c:pt>
                <c:pt idx="4034">
                  <c:v>126</c:v>
                </c:pt>
                <c:pt idx="4035">
                  <c:v>126</c:v>
                </c:pt>
                <c:pt idx="4036">
                  <c:v>126</c:v>
                </c:pt>
                <c:pt idx="4037">
                  <c:v>126</c:v>
                </c:pt>
                <c:pt idx="4038">
                  <c:v>126</c:v>
                </c:pt>
                <c:pt idx="4039">
                  <c:v>126</c:v>
                </c:pt>
                <c:pt idx="4040">
                  <c:v>126</c:v>
                </c:pt>
                <c:pt idx="4041">
                  <c:v>126</c:v>
                </c:pt>
                <c:pt idx="4042">
                  <c:v>126</c:v>
                </c:pt>
                <c:pt idx="4043">
                  <c:v>126</c:v>
                </c:pt>
                <c:pt idx="4044">
                  <c:v>126</c:v>
                </c:pt>
                <c:pt idx="4045">
                  <c:v>126</c:v>
                </c:pt>
                <c:pt idx="4046">
                  <c:v>126</c:v>
                </c:pt>
                <c:pt idx="4047">
                  <c:v>126</c:v>
                </c:pt>
                <c:pt idx="4048">
                  <c:v>126</c:v>
                </c:pt>
                <c:pt idx="4049">
                  <c:v>126</c:v>
                </c:pt>
                <c:pt idx="4050">
                  <c:v>126</c:v>
                </c:pt>
                <c:pt idx="4051">
                  <c:v>126</c:v>
                </c:pt>
                <c:pt idx="4052">
                  <c:v>126</c:v>
                </c:pt>
                <c:pt idx="4053">
                  <c:v>126</c:v>
                </c:pt>
                <c:pt idx="4054">
                  <c:v>126</c:v>
                </c:pt>
                <c:pt idx="4055">
                  <c:v>126</c:v>
                </c:pt>
                <c:pt idx="4056">
                  <c:v>126</c:v>
                </c:pt>
                <c:pt idx="4057">
                  <c:v>126</c:v>
                </c:pt>
                <c:pt idx="4058">
                  <c:v>126</c:v>
                </c:pt>
                <c:pt idx="4059">
                  <c:v>126</c:v>
                </c:pt>
                <c:pt idx="4060">
                  <c:v>126</c:v>
                </c:pt>
                <c:pt idx="4061">
                  <c:v>126</c:v>
                </c:pt>
                <c:pt idx="4062">
                  <c:v>126</c:v>
                </c:pt>
                <c:pt idx="4063">
                  <c:v>126</c:v>
                </c:pt>
                <c:pt idx="4064">
                  <c:v>126</c:v>
                </c:pt>
                <c:pt idx="4065">
                  <c:v>126</c:v>
                </c:pt>
                <c:pt idx="4066">
                  <c:v>126</c:v>
                </c:pt>
                <c:pt idx="4067">
                  <c:v>126</c:v>
                </c:pt>
                <c:pt idx="4068">
                  <c:v>126</c:v>
                </c:pt>
                <c:pt idx="4069">
                  <c:v>126</c:v>
                </c:pt>
                <c:pt idx="4070">
                  <c:v>126</c:v>
                </c:pt>
                <c:pt idx="4071">
                  <c:v>126</c:v>
                </c:pt>
                <c:pt idx="4072">
                  <c:v>126</c:v>
                </c:pt>
                <c:pt idx="4073">
                  <c:v>126</c:v>
                </c:pt>
                <c:pt idx="4074">
                  <c:v>126</c:v>
                </c:pt>
                <c:pt idx="4075">
                  <c:v>126</c:v>
                </c:pt>
                <c:pt idx="4076">
                  <c:v>126</c:v>
                </c:pt>
                <c:pt idx="4077">
                  <c:v>126</c:v>
                </c:pt>
                <c:pt idx="4078">
                  <c:v>126</c:v>
                </c:pt>
                <c:pt idx="4079">
                  <c:v>126</c:v>
                </c:pt>
                <c:pt idx="4080">
                  <c:v>126</c:v>
                </c:pt>
                <c:pt idx="4081">
                  <c:v>126</c:v>
                </c:pt>
                <c:pt idx="4082">
                  <c:v>126</c:v>
                </c:pt>
                <c:pt idx="4083">
                  <c:v>126</c:v>
                </c:pt>
                <c:pt idx="4084">
                  <c:v>126</c:v>
                </c:pt>
                <c:pt idx="4085">
                  <c:v>126</c:v>
                </c:pt>
                <c:pt idx="4086">
                  <c:v>126</c:v>
                </c:pt>
                <c:pt idx="4087">
                  <c:v>126</c:v>
                </c:pt>
                <c:pt idx="4088">
                  <c:v>126</c:v>
                </c:pt>
                <c:pt idx="4089">
                  <c:v>126</c:v>
                </c:pt>
                <c:pt idx="4090">
                  <c:v>126</c:v>
                </c:pt>
                <c:pt idx="4091">
                  <c:v>126</c:v>
                </c:pt>
                <c:pt idx="4092">
                  <c:v>126</c:v>
                </c:pt>
                <c:pt idx="4093">
                  <c:v>126</c:v>
                </c:pt>
                <c:pt idx="4094">
                  <c:v>126</c:v>
                </c:pt>
                <c:pt idx="4095">
                  <c:v>126</c:v>
                </c:pt>
                <c:pt idx="4096">
                  <c:v>126</c:v>
                </c:pt>
                <c:pt idx="4097">
                  <c:v>126</c:v>
                </c:pt>
                <c:pt idx="4098">
                  <c:v>126</c:v>
                </c:pt>
                <c:pt idx="4099">
                  <c:v>126</c:v>
                </c:pt>
                <c:pt idx="4100">
                  <c:v>126</c:v>
                </c:pt>
                <c:pt idx="4101">
                  <c:v>126</c:v>
                </c:pt>
                <c:pt idx="4102">
                  <c:v>126</c:v>
                </c:pt>
                <c:pt idx="4103">
                  <c:v>126</c:v>
                </c:pt>
                <c:pt idx="4104">
                  <c:v>126</c:v>
                </c:pt>
                <c:pt idx="4105">
                  <c:v>126</c:v>
                </c:pt>
                <c:pt idx="4106">
                  <c:v>126</c:v>
                </c:pt>
                <c:pt idx="4107">
                  <c:v>126</c:v>
                </c:pt>
                <c:pt idx="4108">
                  <c:v>126</c:v>
                </c:pt>
                <c:pt idx="4109">
                  <c:v>126</c:v>
                </c:pt>
                <c:pt idx="4110">
                  <c:v>126</c:v>
                </c:pt>
                <c:pt idx="4111">
                  <c:v>126</c:v>
                </c:pt>
                <c:pt idx="4112">
                  <c:v>126</c:v>
                </c:pt>
                <c:pt idx="4113">
                  <c:v>126</c:v>
                </c:pt>
                <c:pt idx="4114">
                  <c:v>126</c:v>
                </c:pt>
                <c:pt idx="4115">
                  <c:v>126</c:v>
                </c:pt>
                <c:pt idx="4116">
                  <c:v>126</c:v>
                </c:pt>
                <c:pt idx="4117">
                  <c:v>126</c:v>
                </c:pt>
                <c:pt idx="4118">
                  <c:v>126</c:v>
                </c:pt>
                <c:pt idx="4119">
                  <c:v>126</c:v>
                </c:pt>
                <c:pt idx="4120">
                  <c:v>126</c:v>
                </c:pt>
                <c:pt idx="4121">
                  <c:v>126</c:v>
                </c:pt>
                <c:pt idx="4122">
                  <c:v>126</c:v>
                </c:pt>
                <c:pt idx="4123">
                  <c:v>126</c:v>
                </c:pt>
                <c:pt idx="4124">
                  <c:v>126</c:v>
                </c:pt>
                <c:pt idx="4125">
                  <c:v>126</c:v>
                </c:pt>
                <c:pt idx="4126">
                  <c:v>126</c:v>
                </c:pt>
                <c:pt idx="4127">
                  <c:v>126</c:v>
                </c:pt>
                <c:pt idx="4128">
                  <c:v>126</c:v>
                </c:pt>
                <c:pt idx="4129">
                  <c:v>126</c:v>
                </c:pt>
                <c:pt idx="4130">
                  <c:v>126</c:v>
                </c:pt>
                <c:pt idx="4131">
                  <c:v>126</c:v>
                </c:pt>
                <c:pt idx="4132">
                  <c:v>126</c:v>
                </c:pt>
                <c:pt idx="4133">
                  <c:v>126</c:v>
                </c:pt>
                <c:pt idx="4134">
                  <c:v>126</c:v>
                </c:pt>
                <c:pt idx="4135">
                  <c:v>126</c:v>
                </c:pt>
                <c:pt idx="4136">
                  <c:v>126</c:v>
                </c:pt>
                <c:pt idx="4137">
                  <c:v>126</c:v>
                </c:pt>
                <c:pt idx="4138">
                  <c:v>126</c:v>
                </c:pt>
                <c:pt idx="4139">
                  <c:v>126</c:v>
                </c:pt>
                <c:pt idx="4140">
                  <c:v>126</c:v>
                </c:pt>
                <c:pt idx="4141">
                  <c:v>126</c:v>
                </c:pt>
                <c:pt idx="4142">
                  <c:v>126</c:v>
                </c:pt>
                <c:pt idx="4143">
                  <c:v>126</c:v>
                </c:pt>
                <c:pt idx="4144">
                  <c:v>126</c:v>
                </c:pt>
                <c:pt idx="4145">
                  <c:v>126</c:v>
                </c:pt>
                <c:pt idx="4146">
                  <c:v>126</c:v>
                </c:pt>
                <c:pt idx="4147">
                  <c:v>126</c:v>
                </c:pt>
                <c:pt idx="4148">
                  <c:v>126</c:v>
                </c:pt>
                <c:pt idx="4149">
                  <c:v>126</c:v>
                </c:pt>
                <c:pt idx="4150">
                  <c:v>126</c:v>
                </c:pt>
                <c:pt idx="4151">
                  <c:v>126</c:v>
                </c:pt>
                <c:pt idx="4152">
                  <c:v>126</c:v>
                </c:pt>
                <c:pt idx="4153">
                  <c:v>126</c:v>
                </c:pt>
                <c:pt idx="4154">
                  <c:v>126</c:v>
                </c:pt>
                <c:pt idx="4155">
                  <c:v>126</c:v>
                </c:pt>
                <c:pt idx="4156">
                  <c:v>126</c:v>
                </c:pt>
                <c:pt idx="4157">
                  <c:v>126</c:v>
                </c:pt>
                <c:pt idx="4158">
                  <c:v>126</c:v>
                </c:pt>
                <c:pt idx="4159">
                  <c:v>126</c:v>
                </c:pt>
                <c:pt idx="4160">
                  <c:v>126</c:v>
                </c:pt>
                <c:pt idx="4161">
                  <c:v>126</c:v>
                </c:pt>
                <c:pt idx="4162">
                  <c:v>126</c:v>
                </c:pt>
                <c:pt idx="4163">
                  <c:v>126</c:v>
                </c:pt>
                <c:pt idx="4164">
                  <c:v>126</c:v>
                </c:pt>
                <c:pt idx="4165">
                  <c:v>126</c:v>
                </c:pt>
                <c:pt idx="4166">
                  <c:v>126</c:v>
                </c:pt>
                <c:pt idx="4167">
                  <c:v>126</c:v>
                </c:pt>
                <c:pt idx="4168">
                  <c:v>126</c:v>
                </c:pt>
                <c:pt idx="4169">
                  <c:v>126</c:v>
                </c:pt>
                <c:pt idx="4170">
                  <c:v>126</c:v>
                </c:pt>
                <c:pt idx="4171">
                  <c:v>126</c:v>
                </c:pt>
                <c:pt idx="4172">
                  <c:v>126</c:v>
                </c:pt>
                <c:pt idx="4173">
                  <c:v>126</c:v>
                </c:pt>
                <c:pt idx="4174">
                  <c:v>126</c:v>
                </c:pt>
                <c:pt idx="4175">
                  <c:v>126</c:v>
                </c:pt>
                <c:pt idx="4176">
                  <c:v>126</c:v>
                </c:pt>
                <c:pt idx="4177">
                  <c:v>126</c:v>
                </c:pt>
                <c:pt idx="4178">
                  <c:v>126</c:v>
                </c:pt>
                <c:pt idx="4179">
                  <c:v>126</c:v>
                </c:pt>
                <c:pt idx="4180">
                  <c:v>126</c:v>
                </c:pt>
                <c:pt idx="4181">
                  <c:v>126</c:v>
                </c:pt>
                <c:pt idx="4182">
                  <c:v>126</c:v>
                </c:pt>
                <c:pt idx="4183">
                  <c:v>126</c:v>
                </c:pt>
                <c:pt idx="4184">
                  <c:v>126</c:v>
                </c:pt>
                <c:pt idx="4185">
                  <c:v>126</c:v>
                </c:pt>
                <c:pt idx="4186">
                  <c:v>126</c:v>
                </c:pt>
                <c:pt idx="4187">
                  <c:v>126</c:v>
                </c:pt>
                <c:pt idx="4188">
                  <c:v>126</c:v>
                </c:pt>
                <c:pt idx="4189">
                  <c:v>126</c:v>
                </c:pt>
                <c:pt idx="4190">
                  <c:v>126</c:v>
                </c:pt>
                <c:pt idx="4191">
                  <c:v>126</c:v>
                </c:pt>
                <c:pt idx="4192">
                  <c:v>126</c:v>
                </c:pt>
                <c:pt idx="4193">
                  <c:v>126</c:v>
                </c:pt>
                <c:pt idx="4194">
                  <c:v>126</c:v>
                </c:pt>
                <c:pt idx="4195">
                  <c:v>126</c:v>
                </c:pt>
                <c:pt idx="4196">
                  <c:v>126</c:v>
                </c:pt>
                <c:pt idx="4197">
                  <c:v>126</c:v>
                </c:pt>
                <c:pt idx="4198">
                  <c:v>126</c:v>
                </c:pt>
                <c:pt idx="4199">
                  <c:v>126</c:v>
                </c:pt>
                <c:pt idx="4200">
                  <c:v>126</c:v>
                </c:pt>
                <c:pt idx="4201">
                  <c:v>126</c:v>
                </c:pt>
                <c:pt idx="4202">
                  <c:v>126</c:v>
                </c:pt>
                <c:pt idx="4203">
                  <c:v>126</c:v>
                </c:pt>
                <c:pt idx="4204">
                  <c:v>126</c:v>
                </c:pt>
                <c:pt idx="4205">
                  <c:v>126</c:v>
                </c:pt>
                <c:pt idx="4206">
                  <c:v>126</c:v>
                </c:pt>
                <c:pt idx="4207">
                  <c:v>126</c:v>
                </c:pt>
                <c:pt idx="4208">
                  <c:v>126</c:v>
                </c:pt>
                <c:pt idx="4209">
                  <c:v>126</c:v>
                </c:pt>
                <c:pt idx="4210">
                  <c:v>126</c:v>
                </c:pt>
                <c:pt idx="4211">
                  <c:v>126</c:v>
                </c:pt>
                <c:pt idx="4212">
                  <c:v>126</c:v>
                </c:pt>
                <c:pt idx="4213">
                  <c:v>126</c:v>
                </c:pt>
                <c:pt idx="4214">
                  <c:v>126</c:v>
                </c:pt>
                <c:pt idx="4215">
                  <c:v>126</c:v>
                </c:pt>
                <c:pt idx="4216">
                  <c:v>126</c:v>
                </c:pt>
                <c:pt idx="4217">
                  <c:v>126</c:v>
                </c:pt>
                <c:pt idx="4218">
                  <c:v>126</c:v>
                </c:pt>
                <c:pt idx="4219">
                  <c:v>126</c:v>
                </c:pt>
                <c:pt idx="4220">
                  <c:v>126</c:v>
                </c:pt>
                <c:pt idx="4221">
                  <c:v>126</c:v>
                </c:pt>
                <c:pt idx="4222">
                  <c:v>126</c:v>
                </c:pt>
                <c:pt idx="4223">
                  <c:v>126</c:v>
                </c:pt>
                <c:pt idx="4224">
                  <c:v>126</c:v>
                </c:pt>
                <c:pt idx="4225">
                  <c:v>126</c:v>
                </c:pt>
                <c:pt idx="4226">
                  <c:v>126</c:v>
                </c:pt>
                <c:pt idx="4227">
                  <c:v>126</c:v>
                </c:pt>
                <c:pt idx="4228">
                  <c:v>126</c:v>
                </c:pt>
                <c:pt idx="4229">
                  <c:v>126</c:v>
                </c:pt>
                <c:pt idx="4230">
                  <c:v>126</c:v>
                </c:pt>
                <c:pt idx="4231">
                  <c:v>126</c:v>
                </c:pt>
                <c:pt idx="4232">
                  <c:v>126</c:v>
                </c:pt>
                <c:pt idx="4233">
                  <c:v>126</c:v>
                </c:pt>
                <c:pt idx="4234">
                  <c:v>126</c:v>
                </c:pt>
                <c:pt idx="4235">
                  <c:v>126</c:v>
                </c:pt>
                <c:pt idx="4236">
                  <c:v>126</c:v>
                </c:pt>
                <c:pt idx="4237">
                  <c:v>126</c:v>
                </c:pt>
                <c:pt idx="4238">
                  <c:v>126</c:v>
                </c:pt>
                <c:pt idx="4239">
                  <c:v>126</c:v>
                </c:pt>
                <c:pt idx="4240">
                  <c:v>126</c:v>
                </c:pt>
                <c:pt idx="4241">
                  <c:v>126</c:v>
                </c:pt>
                <c:pt idx="4242">
                  <c:v>126</c:v>
                </c:pt>
                <c:pt idx="4243">
                  <c:v>126</c:v>
                </c:pt>
                <c:pt idx="4244">
                  <c:v>126</c:v>
                </c:pt>
                <c:pt idx="4245">
                  <c:v>126</c:v>
                </c:pt>
                <c:pt idx="4246">
                  <c:v>126</c:v>
                </c:pt>
                <c:pt idx="4247">
                  <c:v>126</c:v>
                </c:pt>
                <c:pt idx="4248">
                  <c:v>126</c:v>
                </c:pt>
                <c:pt idx="4249">
                  <c:v>126</c:v>
                </c:pt>
                <c:pt idx="4250">
                  <c:v>126</c:v>
                </c:pt>
                <c:pt idx="4251">
                  <c:v>126</c:v>
                </c:pt>
                <c:pt idx="4252">
                  <c:v>126</c:v>
                </c:pt>
                <c:pt idx="4253">
                  <c:v>126</c:v>
                </c:pt>
                <c:pt idx="4254">
                  <c:v>126</c:v>
                </c:pt>
                <c:pt idx="4255">
                  <c:v>126</c:v>
                </c:pt>
                <c:pt idx="4256">
                  <c:v>126</c:v>
                </c:pt>
                <c:pt idx="4257">
                  <c:v>126</c:v>
                </c:pt>
                <c:pt idx="4258">
                  <c:v>126</c:v>
                </c:pt>
                <c:pt idx="4259">
                  <c:v>126</c:v>
                </c:pt>
                <c:pt idx="4260">
                  <c:v>126</c:v>
                </c:pt>
                <c:pt idx="4261">
                  <c:v>126</c:v>
                </c:pt>
                <c:pt idx="4262">
                  <c:v>126</c:v>
                </c:pt>
                <c:pt idx="4263">
                  <c:v>126</c:v>
                </c:pt>
                <c:pt idx="4264">
                  <c:v>126</c:v>
                </c:pt>
                <c:pt idx="4265">
                  <c:v>126</c:v>
                </c:pt>
                <c:pt idx="4266">
                  <c:v>126</c:v>
                </c:pt>
                <c:pt idx="4267">
                  <c:v>126</c:v>
                </c:pt>
                <c:pt idx="4268">
                  <c:v>126</c:v>
                </c:pt>
                <c:pt idx="4269">
                  <c:v>126</c:v>
                </c:pt>
                <c:pt idx="4270">
                  <c:v>126</c:v>
                </c:pt>
                <c:pt idx="4271">
                  <c:v>126</c:v>
                </c:pt>
                <c:pt idx="4272">
                  <c:v>126</c:v>
                </c:pt>
                <c:pt idx="4273">
                  <c:v>126</c:v>
                </c:pt>
                <c:pt idx="4274">
                  <c:v>126</c:v>
                </c:pt>
                <c:pt idx="4275">
                  <c:v>126</c:v>
                </c:pt>
                <c:pt idx="4276">
                  <c:v>126</c:v>
                </c:pt>
                <c:pt idx="4277">
                  <c:v>126</c:v>
                </c:pt>
                <c:pt idx="4278">
                  <c:v>126</c:v>
                </c:pt>
                <c:pt idx="4279">
                  <c:v>126</c:v>
                </c:pt>
                <c:pt idx="4280">
                  <c:v>126</c:v>
                </c:pt>
                <c:pt idx="4281">
                  <c:v>126</c:v>
                </c:pt>
                <c:pt idx="4282">
                  <c:v>126</c:v>
                </c:pt>
                <c:pt idx="4283">
                  <c:v>126</c:v>
                </c:pt>
                <c:pt idx="4284">
                  <c:v>126</c:v>
                </c:pt>
                <c:pt idx="4285">
                  <c:v>126</c:v>
                </c:pt>
                <c:pt idx="4286">
                  <c:v>126</c:v>
                </c:pt>
                <c:pt idx="4287">
                  <c:v>126</c:v>
                </c:pt>
                <c:pt idx="4288">
                  <c:v>126</c:v>
                </c:pt>
                <c:pt idx="4289">
                  <c:v>126</c:v>
                </c:pt>
                <c:pt idx="4290">
                  <c:v>126</c:v>
                </c:pt>
                <c:pt idx="4291">
                  <c:v>126</c:v>
                </c:pt>
                <c:pt idx="4292">
                  <c:v>126</c:v>
                </c:pt>
                <c:pt idx="4293">
                  <c:v>126</c:v>
                </c:pt>
                <c:pt idx="4294">
                  <c:v>126</c:v>
                </c:pt>
                <c:pt idx="4295">
                  <c:v>126</c:v>
                </c:pt>
                <c:pt idx="4296">
                  <c:v>126</c:v>
                </c:pt>
                <c:pt idx="4297">
                  <c:v>126</c:v>
                </c:pt>
                <c:pt idx="4298">
                  <c:v>126</c:v>
                </c:pt>
                <c:pt idx="4299">
                  <c:v>126</c:v>
                </c:pt>
                <c:pt idx="4300">
                  <c:v>126</c:v>
                </c:pt>
                <c:pt idx="4301">
                  <c:v>126</c:v>
                </c:pt>
                <c:pt idx="4302">
                  <c:v>126</c:v>
                </c:pt>
                <c:pt idx="4303">
                  <c:v>126</c:v>
                </c:pt>
                <c:pt idx="4304">
                  <c:v>126</c:v>
                </c:pt>
                <c:pt idx="4305">
                  <c:v>126</c:v>
                </c:pt>
                <c:pt idx="4306">
                  <c:v>126</c:v>
                </c:pt>
                <c:pt idx="4307">
                  <c:v>126</c:v>
                </c:pt>
                <c:pt idx="4308">
                  <c:v>126</c:v>
                </c:pt>
                <c:pt idx="4309">
                  <c:v>126</c:v>
                </c:pt>
                <c:pt idx="4310">
                  <c:v>126</c:v>
                </c:pt>
                <c:pt idx="4311">
                  <c:v>126</c:v>
                </c:pt>
                <c:pt idx="4312">
                  <c:v>126</c:v>
                </c:pt>
                <c:pt idx="4313">
                  <c:v>126</c:v>
                </c:pt>
                <c:pt idx="4314">
                  <c:v>126</c:v>
                </c:pt>
                <c:pt idx="4315">
                  <c:v>126</c:v>
                </c:pt>
                <c:pt idx="4316">
                  <c:v>126</c:v>
                </c:pt>
                <c:pt idx="4317">
                  <c:v>126</c:v>
                </c:pt>
                <c:pt idx="4318">
                  <c:v>126</c:v>
                </c:pt>
                <c:pt idx="4319">
                  <c:v>126</c:v>
                </c:pt>
                <c:pt idx="4320">
                  <c:v>126</c:v>
                </c:pt>
                <c:pt idx="4321">
                  <c:v>126</c:v>
                </c:pt>
                <c:pt idx="4322">
                  <c:v>126</c:v>
                </c:pt>
                <c:pt idx="4323">
                  <c:v>126</c:v>
                </c:pt>
                <c:pt idx="4324">
                  <c:v>126</c:v>
                </c:pt>
                <c:pt idx="4325">
                  <c:v>126</c:v>
                </c:pt>
                <c:pt idx="4326">
                  <c:v>126</c:v>
                </c:pt>
                <c:pt idx="4327">
                  <c:v>126</c:v>
                </c:pt>
                <c:pt idx="4328">
                  <c:v>126</c:v>
                </c:pt>
                <c:pt idx="4329">
                  <c:v>126</c:v>
                </c:pt>
                <c:pt idx="4330">
                  <c:v>126</c:v>
                </c:pt>
                <c:pt idx="4331">
                  <c:v>126</c:v>
                </c:pt>
                <c:pt idx="4332">
                  <c:v>126</c:v>
                </c:pt>
                <c:pt idx="4333">
                  <c:v>126</c:v>
                </c:pt>
                <c:pt idx="4334">
                  <c:v>126</c:v>
                </c:pt>
                <c:pt idx="4335">
                  <c:v>126</c:v>
                </c:pt>
                <c:pt idx="4336">
                  <c:v>126</c:v>
                </c:pt>
                <c:pt idx="4337">
                  <c:v>126</c:v>
                </c:pt>
                <c:pt idx="4338">
                  <c:v>126</c:v>
                </c:pt>
                <c:pt idx="4339">
                  <c:v>126</c:v>
                </c:pt>
                <c:pt idx="4340">
                  <c:v>126</c:v>
                </c:pt>
                <c:pt idx="4341">
                  <c:v>126</c:v>
                </c:pt>
                <c:pt idx="4342">
                  <c:v>126</c:v>
                </c:pt>
                <c:pt idx="4343">
                  <c:v>126</c:v>
                </c:pt>
                <c:pt idx="4344">
                  <c:v>126</c:v>
                </c:pt>
                <c:pt idx="4345">
                  <c:v>126</c:v>
                </c:pt>
                <c:pt idx="4346">
                  <c:v>126</c:v>
                </c:pt>
                <c:pt idx="4347">
                  <c:v>126</c:v>
                </c:pt>
                <c:pt idx="4348">
                  <c:v>126</c:v>
                </c:pt>
                <c:pt idx="4349">
                  <c:v>126</c:v>
                </c:pt>
                <c:pt idx="4350">
                  <c:v>126</c:v>
                </c:pt>
                <c:pt idx="4351">
                  <c:v>126</c:v>
                </c:pt>
                <c:pt idx="4352">
                  <c:v>126</c:v>
                </c:pt>
                <c:pt idx="4353">
                  <c:v>126</c:v>
                </c:pt>
                <c:pt idx="4354">
                  <c:v>126</c:v>
                </c:pt>
                <c:pt idx="4355">
                  <c:v>126</c:v>
                </c:pt>
                <c:pt idx="4356">
                  <c:v>126</c:v>
                </c:pt>
                <c:pt idx="4357">
                  <c:v>126</c:v>
                </c:pt>
                <c:pt idx="4358">
                  <c:v>126</c:v>
                </c:pt>
                <c:pt idx="4359">
                  <c:v>126</c:v>
                </c:pt>
                <c:pt idx="4360">
                  <c:v>126</c:v>
                </c:pt>
                <c:pt idx="4361">
                  <c:v>126</c:v>
                </c:pt>
                <c:pt idx="4362">
                  <c:v>126</c:v>
                </c:pt>
                <c:pt idx="4363">
                  <c:v>126</c:v>
                </c:pt>
                <c:pt idx="4364">
                  <c:v>126</c:v>
                </c:pt>
                <c:pt idx="4365">
                  <c:v>126</c:v>
                </c:pt>
                <c:pt idx="4366">
                  <c:v>126</c:v>
                </c:pt>
                <c:pt idx="4367">
                  <c:v>126</c:v>
                </c:pt>
                <c:pt idx="4368">
                  <c:v>126</c:v>
                </c:pt>
                <c:pt idx="4369">
                  <c:v>126</c:v>
                </c:pt>
                <c:pt idx="4370">
                  <c:v>126</c:v>
                </c:pt>
                <c:pt idx="4371">
                  <c:v>126</c:v>
                </c:pt>
                <c:pt idx="4372">
                  <c:v>126</c:v>
                </c:pt>
                <c:pt idx="4373">
                  <c:v>126</c:v>
                </c:pt>
                <c:pt idx="4374">
                  <c:v>126</c:v>
                </c:pt>
                <c:pt idx="4375">
                  <c:v>126</c:v>
                </c:pt>
                <c:pt idx="4376">
                  <c:v>126</c:v>
                </c:pt>
                <c:pt idx="4377">
                  <c:v>126</c:v>
                </c:pt>
                <c:pt idx="4378">
                  <c:v>126</c:v>
                </c:pt>
                <c:pt idx="4379">
                  <c:v>126</c:v>
                </c:pt>
                <c:pt idx="4380">
                  <c:v>126</c:v>
                </c:pt>
                <c:pt idx="4381">
                  <c:v>126</c:v>
                </c:pt>
                <c:pt idx="4382">
                  <c:v>126</c:v>
                </c:pt>
                <c:pt idx="4383">
                  <c:v>126</c:v>
                </c:pt>
                <c:pt idx="4384">
                  <c:v>126</c:v>
                </c:pt>
                <c:pt idx="4385">
                  <c:v>126</c:v>
                </c:pt>
                <c:pt idx="4386">
                  <c:v>126</c:v>
                </c:pt>
                <c:pt idx="4387">
                  <c:v>126</c:v>
                </c:pt>
                <c:pt idx="4388">
                  <c:v>126</c:v>
                </c:pt>
                <c:pt idx="4389">
                  <c:v>126</c:v>
                </c:pt>
                <c:pt idx="4390">
                  <c:v>126</c:v>
                </c:pt>
                <c:pt idx="4391">
                  <c:v>126</c:v>
                </c:pt>
                <c:pt idx="4392">
                  <c:v>126</c:v>
                </c:pt>
                <c:pt idx="4393">
                  <c:v>126</c:v>
                </c:pt>
                <c:pt idx="4394">
                  <c:v>126</c:v>
                </c:pt>
                <c:pt idx="4395">
                  <c:v>126</c:v>
                </c:pt>
                <c:pt idx="4396">
                  <c:v>126</c:v>
                </c:pt>
                <c:pt idx="4397">
                  <c:v>126</c:v>
                </c:pt>
                <c:pt idx="4398">
                  <c:v>126</c:v>
                </c:pt>
                <c:pt idx="4399">
                  <c:v>126</c:v>
                </c:pt>
                <c:pt idx="4400">
                  <c:v>126</c:v>
                </c:pt>
                <c:pt idx="4401">
                  <c:v>126</c:v>
                </c:pt>
                <c:pt idx="4402">
                  <c:v>126</c:v>
                </c:pt>
                <c:pt idx="4403">
                  <c:v>126</c:v>
                </c:pt>
                <c:pt idx="4404">
                  <c:v>126</c:v>
                </c:pt>
                <c:pt idx="4405">
                  <c:v>126</c:v>
                </c:pt>
                <c:pt idx="4406">
                  <c:v>126</c:v>
                </c:pt>
                <c:pt idx="4407">
                  <c:v>126</c:v>
                </c:pt>
                <c:pt idx="4408">
                  <c:v>126</c:v>
                </c:pt>
                <c:pt idx="4409">
                  <c:v>126</c:v>
                </c:pt>
                <c:pt idx="4410">
                  <c:v>126</c:v>
                </c:pt>
                <c:pt idx="4411">
                  <c:v>126</c:v>
                </c:pt>
                <c:pt idx="4412">
                  <c:v>126</c:v>
                </c:pt>
                <c:pt idx="4413">
                  <c:v>126</c:v>
                </c:pt>
                <c:pt idx="4414">
                  <c:v>126</c:v>
                </c:pt>
                <c:pt idx="4415">
                  <c:v>126</c:v>
                </c:pt>
                <c:pt idx="4416">
                  <c:v>126</c:v>
                </c:pt>
                <c:pt idx="4417">
                  <c:v>126</c:v>
                </c:pt>
                <c:pt idx="4418">
                  <c:v>126</c:v>
                </c:pt>
                <c:pt idx="4419">
                  <c:v>126</c:v>
                </c:pt>
                <c:pt idx="4420">
                  <c:v>126</c:v>
                </c:pt>
                <c:pt idx="4421">
                  <c:v>126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3329-4918-AE7A-AAAF5333131D}"/>
            </c:ext>
          </c:extLst>
        </c:ser>
        <c:ser>
          <c:idx val="5"/>
          <c:order val="5"/>
          <c:tx>
            <c:v>droite 3</c:v>
          </c:tx>
          <c:spPr>
            <a:ln w="63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'MoC-9'!$AA$3:$AA$4424</c:f>
              <c:numCache>
                <c:formatCode>General</c:formatCode>
                <c:ptCount val="4422"/>
                <c:pt idx="0">
                  <c:v>5.0131300000000003</c:v>
                </c:pt>
                <c:pt idx="1">
                  <c:v>5.0391300000000001</c:v>
                </c:pt>
                <c:pt idx="2">
                  <c:v>5.0651299999999999</c:v>
                </c:pt>
                <c:pt idx="3">
                  <c:v>5.0911299999999997</c:v>
                </c:pt>
                <c:pt idx="4">
                  <c:v>5.1171300000000004</c:v>
                </c:pt>
                <c:pt idx="5">
                  <c:v>5.1431300000000002</c:v>
                </c:pt>
                <c:pt idx="6">
                  <c:v>5.16913</c:v>
                </c:pt>
                <c:pt idx="7">
                  <c:v>5.1951299999999998</c:v>
                </c:pt>
                <c:pt idx="8">
                  <c:v>5.2211299999999996</c:v>
                </c:pt>
                <c:pt idx="9">
                  <c:v>5.2471300000000003</c:v>
                </c:pt>
                <c:pt idx="10">
                  <c:v>5.2731300000000001</c:v>
                </c:pt>
                <c:pt idx="11">
                  <c:v>5.2991299999999999</c:v>
                </c:pt>
                <c:pt idx="12">
                  <c:v>5.3251299999999997</c:v>
                </c:pt>
                <c:pt idx="13">
                  <c:v>5.3511300000000004</c:v>
                </c:pt>
                <c:pt idx="14">
                  <c:v>5.3771300000000002</c:v>
                </c:pt>
                <c:pt idx="15">
                  <c:v>5.40313</c:v>
                </c:pt>
                <c:pt idx="16">
                  <c:v>5.4291299999999998</c:v>
                </c:pt>
                <c:pt idx="17">
                  <c:v>5.4551299999999996</c:v>
                </c:pt>
                <c:pt idx="18">
                  <c:v>5.4811300000000003</c:v>
                </c:pt>
                <c:pt idx="19">
                  <c:v>5.5071300000000001</c:v>
                </c:pt>
                <c:pt idx="20">
                  <c:v>5.5331299999999999</c:v>
                </c:pt>
                <c:pt idx="21">
                  <c:v>5.5591299999999997</c:v>
                </c:pt>
                <c:pt idx="22">
                  <c:v>5.5851300000000004</c:v>
                </c:pt>
                <c:pt idx="23">
                  <c:v>5.6111300000000002</c:v>
                </c:pt>
                <c:pt idx="24">
                  <c:v>5.63713</c:v>
                </c:pt>
                <c:pt idx="25">
                  <c:v>5.6631299999999998</c:v>
                </c:pt>
                <c:pt idx="26">
                  <c:v>5.6891299999999996</c:v>
                </c:pt>
                <c:pt idx="27">
                  <c:v>5.7151300000000003</c:v>
                </c:pt>
                <c:pt idx="28">
                  <c:v>5.7411300000000001</c:v>
                </c:pt>
                <c:pt idx="29">
                  <c:v>5.7671299999999999</c:v>
                </c:pt>
                <c:pt idx="30">
                  <c:v>5.7931299999999997</c:v>
                </c:pt>
                <c:pt idx="31">
                  <c:v>5.8191300000000004</c:v>
                </c:pt>
                <c:pt idx="32">
                  <c:v>5.8451300000000002</c:v>
                </c:pt>
                <c:pt idx="33">
                  <c:v>5.87113</c:v>
                </c:pt>
                <c:pt idx="34">
                  <c:v>5.8971299999999998</c:v>
                </c:pt>
                <c:pt idx="35">
                  <c:v>5.9231299999999996</c:v>
                </c:pt>
                <c:pt idx="36">
                  <c:v>5.9491300000000003</c:v>
                </c:pt>
                <c:pt idx="37">
                  <c:v>5.9751300000000001</c:v>
                </c:pt>
                <c:pt idx="38">
                  <c:v>6.0011299999999999</c:v>
                </c:pt>
                <c:pt idx="39">
                  <c:v>6.0271299999999997</c:v>
                </c:pt>
                <c:pt idx="40">
                  <c:v>6.0531300000000003</c:v>
                </c:pt>
                <c:pt idx="41">
                  <c:v>6.0791300000000001</c:v>
                </c:pt>
                <c:pt idx="42">
                  <c:v>6.1051299999999999</c:v>
                </c:pt>
                <c:pt idx="43">
                  <c:v>6.1311299999999997</c:v>
                </c:pt>
                <c:pt idx="44">
                  <c:v>6.1571300000000004</c:v>
                </c:pt>
                <c:pt idx="45">
                  <c:v>6.1831300000000002</c:v>
                </c:pt>
                <c:pt idx="46">
                  <c:v>6.20913</c:v>
                </c:pt>
                <c:pt idx="47">
                  <c:v>6.2351299999999998</c:v>
                </c:pt>
                <c:pt idx="48">
                  <c:v>6.2611299999999996</c:v>
                </c:pt>
                <c:pt idx="49">
                  <c:v>6.2871300000000003</c:v>
                </c:pt>
                <c:pt idx="50">
                  <c:v>6.3131300000000001</c:v>
                </c:pt>
                <c:pt idx="51">
                  <c:v>6.3391299999999999</c:v>
                </c:pt>
                <c:pt idx="52">
                  <c:v>6.3651299999999997</c:v>
                </c:pt>
                <c:pt idx="53">
                  <c:v>6.3911300000000004</c:v>
                </c:pt>
                <c:pt idx="54">
                  <c:v>6.4171300000000002</c:v>
                </c:pt>
                <c:pt idx="55">
                  <c:v>6.44313</c:v>
                </c:pt>
                <c:pt idx="56">
                  <c:v>6.4691299999999998</c:v>
                </c:pt>
                <c:pt idx="57">
                  <c:v>6.4951299999999996</c:v>
                </c:pt>
                <c:pt idx="58">
                  <c:v>6.5211300000000003</c:v>
                </c:pt>
                <c:pt idx="59">
                  <c:v>6.5471300000000001</c:v>
                </c:pt>
                <c:pt idx="60">
                  <c:v>6.5731299999999999</c:v>
                </c:pt>
                <c:pt idx="61">
                  <c:v>6.5991299999999997</c:v>
                </c:pt>
                <c:pt idx="62">
                  <c:v>6.6251300000000004</c:v>
                </c:pt>
                <c:pt idx="63">
                  <c:v>6.6511300000000002</c:v>
                </c:pt>
                <c:pt idx="64">
                  <c:v>6.67713</c:v>
                </c:pt>
                <c:pt idx="65">
                  <c:v>6.7031299999999998</c:v>
                </c:pt>
                <c:pt idx="66">
                  <c:v>6.7291299999999996</c:v>
                </c:pt>
                <c:pt idx="67">
                  <c:v>6.7551300000000003</c:v>
                </c:pt>
                <c:pt idx="68">
                  <c:v>6.7811300000000001</c:v>
                </c:pt>
                <c:pt idx="69">
                  <c:v>6.8071299999999999</c:v>
                </c:pt>
                <c:pt idx="70">
                  <c:v>6.8331299999999997</c:v>
                </c:pt>
                <c:pt idx="71">
                  <c:v>6.8591300000000004</c:v>
                </c:pt>
                <c:pt idx="72">
                  <c:v>6.8851300000000002</c:v>
                </c:pt>
                <c:pt idx="73">
                  <c:v>6.91113</c:v>
                </c:pt>
                <c:pt idx="74">
                  <c:v>6.9371299999999998</c:v>
                </c:pt>
                <c:pt idx="75">
                  <c:v>6.9631299999999996</c:v>
                </c:pt>
                <c:pt idx="76">
                  <c:v>6.9891300000000003</c:v>
                </c:pt>
                <c:pt idx="77">
                  <c:v>7.0151300000000001</c:v>
                </c:pt>
                <c:pt idx="78">
                  <c:v>7.0411299999999999</c:v>
                </c:pt>
                <c:pt idx="79">
                  <c:v>7.0671299999999997</c:v>
                </c:pt>
                <c:pt idx="80">
                  <c:v>7.0931300000000004</c:v>
                </c:pt>
                <c:pt idx="81">
                  <c:v>7.1191300000000002</c:v>
                </c:pt>
                <c:pt idx="82">
                  <c:v>7.14513</c:v>
                </c:pt>
                <c:pt idx="83">
                  <c:v>7.1711299999999998</c:v>
                </c:pt>
                <c:pt idx="84">
                  <c:v>7.1971299999999996</c:v>
                </c:pt>
                <c:pt idx="85">
                  <c:v>7.2231300000000003</c:v>
                </c:pt>
                <c:pt idx="86">
                  <c:v>7.2491300000000001</c:v>
                </c:pt>
                <c:pt idx="87">
                  <c:v>7.2751299999999999</c:v>
                </c:pt>
                <c:pt idx="88">
                  <c:v>7.3011299999999997</c:v>
                </c:pt>
                <c:pt idx="89">
                  <c:v>7.3271300000000004</c:v>
                </c:pt>
                <c:pt idx="90">
                  <c:v>7.3531300000000002</c:v>
                </c:pt>
                <c:pt idx="91">
                  <c:v>7.37913</c:v>
                </c:pt>
                <c:pt idx="92">
                  <c:v>7.4051299999999998</c:v>
                </c:pt>
                <c:pt idx="93">
                  <c:v>7.4311299999999996</c:v>
                </c:pt>
                <c:pt idx="94">
                  <c:v>7.4571300000000003</c:v>
                </c:pt>
                <c:pt idx="95">
                  <c:v>7.4831300000000001</c:v>
                </c:pt>
                <c:pt idx="96">
                  <c:v>7.5091299999999999</c:v>
                </c:pt>
                <c:pt idx="97">
                  <c:v>7.5351299999999997</c:v>
                </c:pt>
                <c:pt idx="98">
                  <c:v>7.5611300000000004</c:v>
                </c:pt>
                <c:pt idx="99">
                  <c:v>7.5871300000000002</c:v>
                </c:pt>
                <c:pt idx="100">
                  <c:v>7.61313</c:v>
                </c:pt>
                <c:pt idx="101">
                  <c:v>7.6391299999999998</c:v>
                </c:pt>
                <c:pt idx="102">
                  <c:v>7.6651300000000004</c:v>
                </c:pt>
                <c:pt idx="103">
                  <c:v>7.6911300000000002</c:v>
                </c:pt>
                <c:pt idx="104">
                  <c:v>7.71713</c:v>
                </c:pt>
                <c:pt idx="105">
                  <c:v>7.7431299999999998</c:v>
                </c:pt>
                <c:pt idx="106">
                  <c:v>7.7691299999999996</c:v>
                </c:pt>
                <c:pt idx="107">
                  <c:v>7.7951300000000003</c:v>
                </c:pt>
                <c:pt idx="108">
                  <c:v>7.8211300000000001</c:v>
                </c:pt>
                <c:pt idx="109">
                  <c:v>7.8471299999999999</c:v>
                </c:pt>
                <c:pt idx="110">
                  <c:v>7.8731299999999997</c:v>
                </c:pt>
                <c:pt idx="111">
                  <c:v>7.8991300000000004</c:v>
                </c:pt>
                <c:pt idx="112">
                  <c:v>7.9251300000000002</c:v>
                </c:pt>
                <c:pt idx="113">
                  <c:v>7.95113</c:v>
                </c:pt>
                <c:pt idx="114">
                  <c:v>7.9771299999999998</c:v>
                </c:pt>
                <c:pt idx="115">
                  <c:v>8.0031300000000005</c:v>
                </c:pt>
                <c:pt idx="116">
                  <c:v>8.0291300000000003</c:v>
                </c:pt>
                <c:pt idx="117">
                  <c:v>8.0551300000000001</c:v>
                </c:pt>
                <c:pt idx="118">
                  <c:v>8.0811299999999999</c:v>
                </c:pt>
                <c:pt idx="119">
                  <c:v>8.1071299999999997</c:v>
                </c:pt>
                <c:pt idx="120">
                  <c:v>8.1331299999999995</c:v>
                </c:pt>
                <c:pt idx="121">
                  <c:v>8.1591299999999993</c:v>
                </c:pt>
                <c:pt idx="122">
                  <c:v>8.1851299999999991</c:v>
                </c:pt>
                <c:pt idx="123">
                  <c:v>8.2111300000000007</c:v>
                </c:pt>
                <c:pt idx="124">
                  <c:v>8.2371300000000005</c:v>
                </c:pt>
                <c:pt idx="125">
                  <c:v>8.2631300000000003</c:v>
                </c:pt>
                <c:pt idx="126">
                  <c:v>8.2891300000000001</c:v>
                </c:pt>
                <c:pt idx="127">
                  <c:v>8.3151299999999999</c:v>
                </c:pt>
                <c:pt idx="128">
                  <c:v>8.3411299999999997</c:v>
                </c:pt>
                <c:pt idx="129">
                  <c:v>8.3671299999999995</c:v>
                </c:pt>
                <c:pt idx="130">
                  <c:v>8.3931299999999993</c:v>
                </c:pt>
                <c:pt idx="131">
                  <c:v>8.4191299999999991</c:v>
                </c:pt>
                <c:pt idx="132">
                  <c:v>8.4451300000000007</c:v>
                </c:pt>
                <c:pt idx="133">
                  <c:v>8.4711300000000005</c:v>
                </c:pt>
                <c:pt idx="134">
                  <c:v>8.4971300000000003</c:v>
                </c:pt>
                <c:pt idx="135">
                  <c:v>8.5231300000000001</c:v>
                </c:pt>
                <c:pt idx="136">
                  <c:v>8.5491299999999999</c:v>
                </c:pt>
                <c:pt idx="137">
                  <c:v>8.5751299999999997</c:v>
                </c:pt>
                <c:pt idx="138">
                  <c:v>8.6011299999999995</c:v>
                </c:pt>
                <c:pt idx="139">
                  <c:v>8.6271299999999993</c:v>
                </c:pt>
                <c:pt idx="140">
                  <c:v>8.6531300000000009</c:v>
                </c:pt>
                <c:pt idx="141">
                  <c:v>8.6791300000000007</c:v>
                </c:pt>
                <c:pt idx="142">
                  <c:v>8.7051300000000005</c:v>
                </c:pt>
                <c:pt idx="143">
                  <c:v>8.7311300000000003</c:v>
                </c:pt>
                <c:pt idx="144">
                  <c:v>8.7571300000000001</c:v>
                </c:pt>
                <c:pt idx="145">
                  <c:v>8.7831299999999999</c:v>
                </c:pt>
                <c:pt idx="146">
                  <c:v>8.8091299999999997</c:v>
                </c:pt>
                <c:pt idx="147">
                  <c:v>8.8351299999999995</c:v>
                </c:pt>
                <c:pt idx="148">
                  <c:v>8.8611299999999993</c:v>
                </c:pt>
                <c:pt idx="149">
                  <c:v>8.8871300000000009</c:v>
                </c:pt>
                <c:pt idx="150">
                  <c:v>8.9131300000000007</c:v>
                </c:pt>
                <c:pt idx="151">
                  <c:v>8.9391300000000005</c:v>
                </c:pt>
                <c:pt idx="152">
                  <c:v>8.9651300000000003</c:v>
                </c:pt>
                <c:pt idx="153">
                  <c:v>8.9911300000000001</c:v>
                </c:pt>
                <c:pt idx="154">
                  <c:v>9.0171299999999999</c:v>
                </c:pt>
                <c:pt idx="155">
                  <c:v>9.0431299999999997</c:v>
                </c:pt>
                <c:pt idx="156">
                  <c:v>9.0691299999999995</c:v>
                </c:pt>
                <c:pt idx="157">
                  <c:v>9.0951299999999993</c:v>
                </c:pt>
                <c:pt idx="158">
                  <c:v>9.1211300000000008</c:v>
                </c:pt>
                <c:pt idx="159">
                  <c:v>9.1471300000000006</c:v>
                </c:pt>
                <c:pt idx="160">
                  <c:v>9.1731300000000005</c:v>
                </c:pt>
                <c:pt idx="161">
                  <c:v>9.1991300000000003</c:v>
                </c:pt>
                <c:pt idx="162">
                  <c:v>9.2251300000000001</c:v>
                </c:pt>
                <c:pt idx="163">
                  <c:v>9.2511299999999999</c:v>
                </c:pt>
                <c:pt idx="164">
                  <c:v>9.2771299999999997</c:v>
                </c:pt>
                <c:pt idx="165">
                  <c:v>9.3031299999999995</c:v>
                </c:pt>
                <c:pt idx="166">
                  <c:v>9.3291299999999993</c:v>
                </c:pt>
                <c:pt idx="167">
                  <c:v>9.3551300000000008</c:v>
                </c:pt>
                <c:pt idx="168">
                  <c:v>9.3811300000000006</c:v>
                </c:pt>
                <c:pt idx="169">
                  <c:v>9.4071300000000004</c:v>
                </c:pt>
                <c:pt idx="170">
                  <c:v>9.4331300000000002</c:v>
                </c:pt>
                <c:pt idx="171">
                  <c:v>9.45913</c:v>
                </c:pt>
                <c:pt idx="172">
                  <c:v>9.4851299999999998</c:v>
                </c:pt>
                <c:pt idx="173">
                  <c:v>9.5111299999999996</c:v>
                </c:pt>
                <c:pt idx="174">
                  <c:v>9.5371299999999994</c:v>
                </c:pt>
                <c:pt idx="175">
                  <c:v>9.5631299999999992</c:v>
                </c:pt>
                <c:pt idx="176">
                  <c:v>9.5891300000000008</c:v>
                </c:pt>
                <c:pt idx="177">
                  <c:v>9.6151300000000006</c:v>
                </c:pt>
                <c:pt idx="178">
                  <c:v>9.6411300000000004</c:v>
                </c:pt>
                <c:pt idx="179">
                  <c:v>9.6671300000000002</c:v>
                </c:pt>
                <c:pt idx="180">
                  <c:v>9.69313</c:v>
                </c:pt>
                <c:pt idx="181">
                  <c:v>9.7191299999999998</c:v>
                </c:pt>
                <c:pt idx="182">
                  <c:v>9.7451299999999996</c:v>
                </c:pt>
                <c:pt idx="183">
                  <c:v>9.7711299999999994</c:v>
                </c:pt>
                <c:pt idx="184">
                  <c:v>9.7971299999999992</c:v>
                </c:pt>
                <c:pt idx="185">
                  <c:v>9.8231300000000008</c:v>
                </c:pt>
                <c:pt idx="186">
                  <c:v>9.8491300000000006</c:v>
                </c:pt>
                <c:pt idx="187">
                  <c:v>9.8751300000000004</c:v>
                </c:pt>
                <c:pt idx="188">
                  <c:v>9.9011300000000002</c:v>
                </c:pt>
                <c:pt idx="189">
                  <c:v>9.92713</c:v>
                </c:pt>
                <c:pt idx="190">
                  <c:v>9.9531299999999998</c:v>
                </c:pt>
                <c:pt idx="191">
                  <c:v>9.9791299999999996</c:v>
                </c:pt>
                <c:pt idx="192">
                  <c:v>10.005129999999999</c:v>
                </c:pt>
                <c:pt idx="193">
                  <c:v>10.031129999999999</c:v>
                </c:pt>
                <c:pt idx="194">
                  <c:v>10.057130000000001</c:v>
                </c:pt>
                <c:pt idx="195">
                  <c:v>10.083130000000001</c:v>
                </c:pt>
                <c:pt idx="196">
                  <c:v>10.10913</c:v>
                </c:pt>
                <c:pt idx="197">
                  <c:v>10.13513</c:v>
                </c:pt>
                <c:pt idx="198">
                  <c:v>10.16113</c:v>
                </c:pt>
                <c:pt idx="199">
                  <c:v>10.18713</c:v>
                </c:pt>
                <c:pt idx="200">
                  <c:v>10.21313</c:v>
                </c:pt>
                <c:pt idx="201">
                  <c:v>10.239129999999999</c:v>
                </c:pt>
                <c:pt idx="202">
                  <c:v>10.265129999999999</c:v>
                </c:pt>
                <c:pt idx="203">
                  <c:v>10.291130000000001</c:v>
                </c:pt>
                <c:pt idx="204">
                  <c:v>10.317130000000001</c:v>
                </c:pt>
                <c:pt idx="205">
                  <c:v>10.34313</c:v>
                </c:pt>
                <c:pt idx="206">
                  <c:v>10.36913</c:v>
                </c:pt>
                <c:pt idx="207">
                  <c:v>10.39513</c:v>
                </c:pt>
                <c:pt idx="208">
                  <c:v>10.42113</c:v>
                </c:pt>
                <c:pt idx="209">
                  <c:v>10.44713</c:v>
                </c:pt>
                <c:pt idx="210">
                  <c:v>10.473129999999999</c:v>
                </c:pt>
                <c:pt idx="211">
                  <c:v>10.499129999999999</c:v>
                </c:pt>
                <c:pt idx="212">
                  <c:v>10.525130000000001</c:v>
                </c:pt>
                <c:pt idx="213">
                  <c:v>10.551130000000001</c:v>
                </c:pt>
                <c:pt idx="214">
                  <c:v>10.57713</c:v>
                </c:pt>
                <c:pt idx="215">
                  <c:v>10.60313</c:v>
                </c:pt>
                <c:pt idx="216">
                  <c:v>10.62913</c:v>
                </c:pt>
                <c:pt idx="217">
                  <c:v>10.65513</c:v>
                </c:pt>
                <c:pt idx="218">
                  <c:v>10.68113</c:v>
                </c:pt>
                <c:pt idx="219">
                  <c:v>10.707129999999999</c:v>
                </c:pt>
                <c:pt idx="220">
                  <c:v>10.733129999999999</c:v>
                </c:pt>
                <c:pt idx="221">
                  <c:v>10.759130000000001</c:v>
                </c:pt>
                <c:pt idx="222">
                  <c:v>10.785130000000001</c:v>
                </c:pt>
                <c:pt idx="223">
                  <c:v>10.81113</c:v>
                </c:pt>
                <c:pt idx="224">
                  <c:v>10.83713</c:v>
                </c:pt>
                <c:pt idx="225">
                  <c:v>10.86313</c:v>
                </c:pt>
                <c:pt idx="226">
                  <c:v>10.88913</c:v>
                </c:pt>
                <c:pt idx="227">
                  <c:v>10.91513</c:v>
                </c:pt>
                <c:pt idx="228">
                  <c:v>10.941129999999999</c:v>
                </c:pt>
                <c:pt idx="229">
                  <c:v>10.967129999999999</c:v>
                </c:pt>
                <c:pt idx="230">
                  <c:v>10.993130000000001</c:v>
                </c:pt>
                <c:pt idx="231">
                  <c:v>11.019130000000001</c:v>
                </c:pt>
                <c:pt idx="232">
                  <c:v>11.04513</c:v>
                </c:pt>
                <c:pt idx="233">
                  <c:v>11.07113</c:v>
                </c:pt>
                <c:pt idx="234">
                  <c:v>11.09713</c:v>
                </c:pt>
                <c:pt idx="235">
                  <c:v>11.12313</c:v>
                </c:pt>
                <c:pt idx="236">
                  <c:v>11.14913</c:v>
                </c:pt>
                <c:pt idx="237">
                  <c:v>11.175129999999999</c:v>
                </c:pt>
                <c:pt idx="238">
                  <c:v>11.201129999999999</c:v>
                </c:pt>
                <c:pt idx="239">
                  <c:v>11.227130000000001</c:v>
                </c:pt>
                <c:pt idx="240">
                  <c:v>11.253130000000001</c:v>
                </c:pt>
                <c:pt idx="241">
                  <c:v>11.27913</c:v>
                </c:pt>
                <c:pt idx="242">
                  <c:v>11.30513</c:v>
                </c:pt>
                <c:pt idx="243">
                  <c:v>11.33113</c:v>
                </c:pt>
                <c:pt idx="244">
                  <c:v>11.35713</c:v>
                </c:pt>
                <c:pt idx="245">
                  <c:v>11.38313</c:v>
                </c:pt>
                <c:pt idx="246">
                  <c:v>11.409129999999999</c:v>
                </c:pt>
                <c:pt idx="247">
                  <c:v>11.435129999999999</c:v>
                </c:pt>
                <c:pt idx="248">
                  <c:v>11.461130000000001</c:v>
                </c:pt>
                <c:pt idx="249">
                  <c:v>11.487130000000001</c:v>
                </c:pt>
                <c:pt idx="250">
                  <c:v>11.51313</c:v>
                </c:pt>
                <c:pt idx="251">
                  <c:v>11.53913</c:v>
                </c:pt>
                <c:pt idx="252">
                  <c:v>11.56513</c:v>
                </c:pt>
                <c:pt idx="253">
                  <c:v>11.59113</c:v>
                </c:pt>
                <c:pt idx="254">
                  <c:v>11.61713</c:v>
                </c:pt>
                <c:pt idx="255">
                  <c:v>11.643129999999999</c:v>
                </c:pt>
                <c:pt idx="256">
                  <c:v>11.669129999999999</c:v>
                </c:pt>
                <c:pt idx="257">
                  <c:v>11.695130000000001</c:v>
                </c:pt>
                <c:pt idx="258">
                  <c:v>11.72113</c:v>
                </c:pt>
                <c:pt idx="259">
                  <c:v>11.74713</c:v>
                </c:pt>
                <c:pt idx="260">
                  <c:v>11.77313</c:v>
                </c:pt>
                <c:pt idx="261">
                  <c:v>11.79913</c:v>
                </c:pt>
                <c:pt idx="262">
                  <c:v>11.82513</c:v>
                </c:pt>
                <c:pt idx="263">
                  <c:v>11.851129999999999</c:v>
                </c:pt>
                <c:pt idx="264">
                  <c:v>11.877129999999999</c:v>
                </c:pt>
                <c:pt idx="265">
                  <c:v>11.903130000000001</c:v>
                </c:pt>
                <c:pt idx="266">
                  <c:v>11.929130000000001</c:v>
                </c:pt>
                <c:pt idx="267">
                  <c:v>11.95513</c:v>
                </c:pt>
                <c:pt idx="268">
                  <c:v>11.98113</c:v>
                </c:pt>
                <c:pt idx="269">
                  <c:v>12.00713</c:v>
                </c:pt>
                <c:pt idx="270">
                  <c:v>12.03313</c:v>
                </c:pt>
                <c:pt idx="271">
                  <c:v>12.05913</c:v>
                </c:pt>
                <c:pt idx="272">
                  <c:v>12.085129999999999</c:v>
                </c:pt>
                <c:pt idx="273">
                  <c:v>12.111129999999999</c:v>
                </c:pt>
                <c:pt idx="274">
                  <c:v>12.137130000000001</c:v>
                </c:pt>
                <c:pt idx="275">
                  <c:v>12.163130000000001</c:v>
                </c:pt>
                <c:pt idx="276">
                  <c:v>12.18913</c:v>
                </c:pt>
                <c:pt idx="277">
                  <c:v>12.21513</c:v>
                </c:pt>
                <c:pt idx="278">
                  <c:v>12.24113</c:v>
                </c:pt>
                <c:pt idx="279">
                  <c:v>12.26713</c:v>
                </c:pt>
                <c:pt idx="280">
                  <c:v>12.29313</c:v>
                </c:pt>
                <c:pt idx="281">
                  <c:v>12.319129999999999</c:v>
                </c:pt>
                <c:pt idx="282">
                  <c:v>12.345129999999999</c:v>
                </c:pt>
                <c:pt idx="283">
                  <c:v>12.371130000000001</c:v>
                </c:pt>
                <c:pt idx="284">
                  <c:v>12.397130000000001</c:v>
                </c:pt>
                <c:pt idx="285">
                  <c:v>12.42313</c:v>
                </c:pt>
                <c:pt idx="286">
                  <c:v>12.44913</c:v>
                </c:pt>
                <c:pt idx="287">
                  <c:v>12.47513</c:v>
                </c:pt>
                <c:pt idx="288">
                  <c:v>12.50113</c:v>
                </c:pt>
                <c:pt idx="289">
                  <c:v>12.52713</c:v>
                </c:pt>
                <c:pt idx="290">
                  <c:v>12.553129999999999</c:v>
                </c:pt>
                <c:pt idx="291">
                  <c:v>12.579129999999999</c:v>
                </c:pt>
                <c:pt idx="292">
                  <c:v>12.605130000000001</c:v>
                </c:pt>
                <c:pt idx="293">
                  <c:v>12.631130000000001</c:v>
                </c:pt>
                <c:pt idx="294">
                  <c:v>12.65713</c:v>
                </c:pt>
                <c:pt idx="295">
                  <c:v>12.68313</c:v>
                </c:pt>
                <c:pt idx="296">
                  <c:v>12.70913</c:v>
                </c:pt>
                <c:pt idx="297">
                  <c:v>12.73513</c:v>
                </c:pt>
                <c:pt idx="298">
                  <c:v>12.76113</c:v>
                </c:pt>
                <c:pt idx="299">
                  <c:v>12.787129999999999</c:v>
                </c:pt>
                <c:pt idx="300">
                  <c:v>12.813129999999999</c:v>
                </c:pt>
                <c:pt idx="301">
                  <c:v>12.839130000000001</c:v>
                </c:pt>
                <c:pt idx="302">
                  <c:v>12.865130000000001</c:v>
                </c:pt>
                <c:pt idx="303">
                  <c:v>12.89113</c:v>
                </c:pt>
                <c:pt idx="304">
                  <c:v>12.91713</c:v>
                </c:pt>
                <c:pt idx="305">
                  <c:v>12.94313</c:v>
                </c:pt>
                <c:pt idx="306">
                  <c:v>12.96913</c:v>
                </c:pt>
                <c:pt idx="307">
                  <c:v>12.99513</c:v>
                </c:pt>
                <c:pt idx="308">
                  <c:v>13.021129999999999</c:v>
                </c:pt>
                <c:pt idx="309">
                  <c:v>13.047129999999999</c:v>
                </c:pt>
                <c:pt idx="310">
                  <c:v>13.073130000000001</c:v>
                </c:pt>
                <c:pt idx="311">
                  <c:v>13.099130000000001</c:v>
                </c:pt>
                <c:pt idx="312">
                  <c:v>13.12513</c:v>
                </c:pt>
                <c:pt idx="313">
                  <c:v>13.15113</c:v>
                </c:pt>
                <c:pt idx="314">
                  <c:v>13.17713</c:v>
                </c:pt>
                <c:pt idx="315">
                  <c:v>13.20313</c:v>
                </c:pt>
                <c:pt idx="316">
                  <c:v>13.22913</c:v>
                </c:pt>
                <c:pt idx="317">
                  <c:v>13.255129999999999</c:v>
                </c:pt>
                <c:pt idx="318">
                  <c:v>13.281129999999999</c:v>
                </c:pt>
                <c:pt idx="319">
                  <c:v>13.307130000000001</c:v>
                </c:pt>
                <c:pt idx="320">
                  <c:v>13.333130000000001</c:v>
                </c:pt>
                <c:pt idx="321">
                  <c:v>13.35913</c:v>
                </c:pt>
                <c:pt idx="322">
                  <c:v>13.38513</c:v>
                </c:pt>
                <c:pt idx="323">
                  <c:v>13.41113</c:v>
                </c:pt>
                <c:pt idx="324">
                  <c:v>13.43713</c:v>
                </c:pt>
                <c:pt idx="325">
                  <c:v>13.46313</c:v>
                </c:pt>
                <c:pt idx="326">
                  <c:v>13.489129999999999</c:v>
                </c:pt>
                <c:pt idx="327">
                  <c:v>13.515129999999999</c:v>
                </c:pt>
                <c:pt idx="328">
                  <c:v>13.541130000000001</c:v>
                </c:pt>
                <c:pt idx="329">
                  <c:v>13.567130000000001</c:v>
                </c:pt>
                <c:pt idx="330">
                  <c:v>13.59313</c:v>
                </c:pt>
                <c:pt idx="331">
                  <c:v>13.61913</c:v>
                </c:pt>
                <c:pt idx="332">
                  <c:v>13.64513</c:v>
                </c:pt>
                <c:pt idx="333">
                  <c:v>13.67113</c:v>
                </c:pt>
                <c:pt idx="334">
                  <c:v>13.69713</c:v>
                </c:pt>
                <c:pt idx="335">
                  <c:v>13.723129999999999</c:v>
                </c:pt>
                <c:pt idx="336">
                  <c:v>13.749129999999999</c:v>
                </c:pt>
                <c:pt idx="337">
                  <c:v>13.775130000000001</c:v>
                </c:pt>
                <c:pt idx="338">
                  <c:v>13.801130000000001</c:v>
                </c:pt>
                <c:pt idx="339">
                  <c:v>13.82713</c:v>
                </c:pt>
                <c:pt idx="340">
                  <c:v>13.85313</c:v>
                </c:pt>
                <c:pt idx="341">
                  <c:v>13.87913</c:v>
                </c:pt>
                <c:pt idx="342">
                  <c:v>13.90513</c:v>
                </c:pt>
                <c:pt idx="343">
                  <c:v>13.93113</c:v>
                </c:pt>
                <c:pt idx="344">
                  <c:v>13.957129999999999</c:v>
                </c:pt>
                <c:pt idx="345">
                  <c:v>13.983129999999999</c:v>
                </c:pt>
                <c:pt idx="346">
                  <c:v>14.009130000000001</c:v>
                </c:pt>
                <c:pt idx="347">
                  <c:v>14.035130000000001</c:v>
                </c:pt>
                <c:pt idx="348">
                  <c:v>14.06113</c:v>
                </c:pt>
                <c:pt idx="349">
                  <c:v>14.08713</c:v>
                </c:pt>
                <c:pt idx="350">
                  <c:v>14.11313</c:v>
                </c:pt>
                <c:pt idx="351">
                  <c:v>14.13913</c:v>
                </c:pt>
                <c:pt idx="352">
                  <c:v>14.16513</c:v>
                </c:pt>
                <c:pt idx="353">
                  <c:v>14.191129999999999</c:v>
                </c:pt>
                <c:pt idx="354">
                  <c:v>14.217129999999999</c:v>
                </c:pt>
                <c:pt idx="355">
                  <c:v>14.243130000000001</c:v>
                </c:pt>
                <c:pt idx="356">
                  <c:v>14.269130000000001</c:v>
                </c:pt>
                <c:pt idx="357">
                  <c:v>14.29513</c:v>
                </c:pt>
                <c:pt idx="358">
                  <c:v>14.32113</c:v>
                </c:pt>
                <c:pt idx="359">
                  <c:v>14.34713</c:v>
                </c:pt>
                <c:pt idx="360">
                  <c:v>14.37313</c:v>
                </c:pt>
                <c:pt idx="361">
                  <c:v>14.39913</c:v>
                </c:pt>
                <c:pt idx="362">
                  <c:v>14.425129999999999</c:v>
                </c:pt>
                <c:pt idx="363">
                  <c:v>14.451129999999999</c:v>
                </c:pt>
                <c:pt idx="364">
                  <c:v>14.477130000000001</c:v>
                </c:pt>
                <c:pt idx="365">
                  <c:v>14.503130000000001</c:v>
                </c:pt>
                <c:pt idx="366">
                  <c:v>14.52913</c:v>
                </c:pt>
                <c:pt idx="367">
                  <c:v>14.55513</c:v>
                </c:pt>
                <c:pt idx="368">
                  <c:v>14.58113</c:v>
                </c:pt>
                <c:pt idx="369">
                  <c:v>14.60713</c:v>
                </c:pt>
                <c:pt idx="370">
                  <c:v>14.63313</c:v>
                </c:pt>
                <c:pt idx="371">
                  <c:v>14.659129999999999</c:v>
                </c:pt>
                <c:pt idx="372">
                  <c:v>14.685129999999999</c:v>
                </c:pt>
                <c:pt idx="373">
                  <c:v>14.711130000000001</c:v>
                </c:pt>
                <c:pt idx="374">
                  <c:v>14.737130000000001</c:v>
                </c:pt>
                <c:pt idx="375">
                  <c:v>14.76313</c:v>
                </c:pt>
                <c:pt idx="376">
                  <c:v>14.78913</c:v>
                </c:pt>
                <c:pt idx="377">
                  <c:v>14.81513</c:v>
                </c:pt>
                <c:pt idx="378">
                  <c:v>14.84113</c:v>
                </c:pt>
                <c:pt idx="379">
                  <c:v>14.86713</c:v>
                </c:pt>
                <c:pt idx="380">
                  <c:v>14.893129999999999</c:v>
                </c:pt>
                <c:pt idx="381">
                  <c:v>14.919129999999999</c:v>
                </c:pt>
                <c:pt idx="382">
                  <c:v>14.945130000000001</c:v>
                </c:pt>
                <c:pt idx="383">
                  <c:v>14.97113</c:v>
                </c:pt>
                <c:pt idx="384">
                  <c:v>14.99713</c:v>
                </c:pt>
                <c:pt idx="385">
                  <c:v>15.02313</c:v>
                </c:pt>
                <c:pt idx="386">
                  <c:v>15.04913</c:v>
                </c:pt>
                <c:pt idx="387">
                  <c:v>15.07513</c:v>
                </c:pt>
                <c:pt idx="388">
                  <c:v>15.101129999999999</c:v>
                </c:pt>
                <c:pt idx="389">
                  <c:v>15.127129999999999</c:v>
                </c:pt>
                <c:pt idx="390">
                  <c:v>15.153130000000001</c:v>
                </c:pt>
                <c:pt idx="391">
                  <c:v>15.179130000000001</c:v>
                </c:pt>
                <c:pt idx="392">
                  <c:v>15.20513</c:v>
                </c:pt>
                <c:pt idx="393">
                  <c:v>15.23113</c:v>
                </c:pt>
                <c:pt idx="394">
                  <c:v>15.25713</c:v>
                </c:pt>
                <c:pt idx="395">
                  <c:v>15.28313</c:v>
                </c:pt>
                <c:pt idx="396">
                  <c:v>15.30913</c:v>
                </c:pt>
                <c:pt idx="397">
                  <c:v>15.335129999999999</c:v>
                </c:pt>
                <c:pt idx="398">
                  <c:v>15.361129999999999</c:v>
                </c:pt>
                <c:pt idx="399">
                  <c:v>15.387130000000001</c:v>
                </c:pt>
                <c:pt idx="400">
                  <c:v>15.413130000000001</c:v>
                </c:pt>
                <c:pt idx="401">
                  <c:v>15.43913</c:v>
                </c:pt>
                <c:pt idx="402">
                  <c:v>15.46513</c:v>
                </c:pt>
                <c:pt idx="403">
                  <c:v>15.49113</c:v>
                </c:pt>
                <c:pt idx="404">
                  <c:v>15.51713</c:v>
                </c:pt>
                <c:pt idx="405">
                  <c:v>15.54313</c:v>
                </c:pt>
                <c:pt idx="406">
                  <c:v>15.569129999999999</c:v>
                </c:pt>
                <c:pt idx="407">
                  <c:v>15.595129999999999</c:v>
                </c:pt>
                <c:pt idx="408">
                  <c:v>15.621130000000001</c:v>
                </c:pt>
                <c:pt idx="409">
                  <c:v>15.647130000000001</c:v>
                </c:pt>
                <c:pt idx="410">
                  <c:v>15.67313</c:v>
                </c:pt>
                <c:pt idx="411">
                  <c:v>15.69913</c:v>
                </c:pt>
                <c:pt idx="412">
                  <c:v>15.72513</c:v>
                </c:pt>
                <c:pt idx="413">
                  <c:v>15.75113</c:v>
                </c:pt>
                <c:pt idx="414">
                  <c:v>15.77713</c:v>
                </c:pt>
                <c:pt idx="415">
                  <c:v>15.803129999999999</c:v>
                </c:pt>
                <c:pt idx="416">
                  <c:v>15.829129999999999</c:v>
                </c:pt>
                <c:pt idx="417">
                  <c:v>15.855130000000001</c:v>
                </c:pt>
                <c:pt idx="418">
                  <c:v>15.881130000000001</c:v>
                </c:pt>
                <c:pt idx="419">
                  <c:v>15.90713</c:v>
                </c:pt>
                <c:pt idx="420">
                  <c:v>15.93313</c:v>
                </c:pt>
                <c:pt idx="421">
                  <c:v>15.95913</c:v>
                </c:pt>
                <c:pt idx="422">
                  <c:v>16.009512999999998</c:v>
                </c:pt>
                <c:pt idx="423">
                  <c:v>16.011130000000001</c:v>
                </c:pt>
                <c:pt idx="424">
                  <c:v>16.012129999999999</c:v>
                </c:pt>
                <c:pt idx="425">
                  <c:v>16.063130000000001</c:v>
                </c:pt>
                <c:pt idx="426">
                  <c:v>16.089130000000001</c:v>
                </c:pt>
                <c:pt idx="427">
                  <c:v>16.115130000000001</c:v>
                </c:pt>
                <c:pt idx="428">
                  <c:v>16.14113</c:v>
                </c:pt>
                <c:pt idx="429">
                  <c:v>16.16713</c:v>
                </c:pt>
                <c:pt idx="430">
                  <c:v>16.19313</c:v>
                </c:pt>
                <c:pt idx="431">
                  <c:v>16.21913</c:v>
                </c:pt>
                <c:pt idx="432">
                  <c:v>16.24513</c:v>
                </c:pt>
                <c:pt idx="433">
                  <c:v>16.271129999999999</c:v>
                </c:pt>
                <c:pt idx="434">
                  <c:v>16.297129999999999</c:v>
                </c:pt>
                <c:pt idx="435">
                  <c:v>16.323129999999999</c:v>
                </c:pt>
                <c:pt idx="436">
                  <c:v>16.349129999999999</c:v>
                </c:pt>
                <c:pt idx="437">
                  <c:v>16.375129999999999</c:v>
                </c:pt>
                <c:pt idx="438">
                  <c:v>16.401129999999998</c:v>
                </c:pt>
                <c:pt idx="439">
                  <c:v>16.427129999999998</c:v>
                </c:pt>
                <c:pt idx="440">
                  <c:v>16.453130000000002</c:v>
                </c:pt>
                <c:pt idx="441">
                  <c:v>16.479130000000001</c:v>
                </c:pt>
                <c:pt idx="442">
                  <c:v>16.505130000000001</c:v>
                </c:pt>
                <c:pt idx="443">
                  <c:v>16.531130000000001</c:v>
                </c:pt>
                <c:pt idx="444">
                  <c:v>16.557130000000001</c:v>
                </c:pt>
                <c:pt idx="445">
                  <c:v>16.583130000000001</c:v>
                </c:pt>
                <c:pt idx="446">
                  <c:v>16.60913</c:v>
                </c:pt>
                <c:pt idx="447">
                  <c:v>16.63513</c:v>
                </c:pt>
                <c:pt idx="448">
                  <c:v>16.66113</c:v>
                </c:pt>
                <c:pt idx="449">
                  <c:v>16.68713</c:v>
                </c:pt>
                <c:pt idx="450">
                  <c:v>16.71313</c:v>
                </c:pt>
                <c:pt idx="451">
                  <c:v>16.739129999999999</c:v>
                </c:pt>
                <c:pt idx="452">
                  <c:v>16.765129999999999</c:v>
                </c:pt>
                <c:pt idx="453">
                  <c:v>16.791129999999999</c:v>
                </c:pt>
                <c:pt idx="454">
                  <c:v>16.817129999999999</c:v>
                </c:pt>
                <c:pt idx="455">
                  <c:v>16.843129999999999</c:v>
                </c:pt>
                <c:pt idx="456">
                  <c:v>16.869129999999998</c:v>
                </c:pt>
                <c:pt idx="457">
                  <c:v>16.895130000000002</c:v>
                </c:pt>
                <c:pt idx="458">
                  <c:v>16.921130000000002</c:v>
                </c:pt>
                <c:pt idx="459">
                  <c:v>16.947130000000001</c:v>
                </c:pt>
                <c:pt idx="460">
                  <c:v>16.973130000000001</c:v>
                </c:pt>
                <c:pt idx="461">
                  <c:v>16.999130000000001</c:v>
                </c:pt>
                <c:pt idx="462">
                  <c:v>17.025130000000001</c:v>
                </c:pt>
                <c:pt idx="463">
                  <c:v>17.051130000000001</c:v>
                </c:pt>
                <c:pt idx="464">
                  <c:v>17.07713</c:v>
                </c:pt>
                <c:pt idx="465">
                  <c:v>17.10313</c:v>
                </c:pt>
                <c:pt idx="466">
                  <c:v>17.12913</c:v>
                </c:pt>
                <c:pt idx="467">
                  <c:v>17.15513</c:v>
                </c:pt>
                <c:pt idx="468">
                  <c:v>17.18113</c:v>
                </c:pt>
                <c:pt idx="469">
                  <c:v>17.207129999999999</c:v>
                </c:pt>
                <c:pt idx="470">
                  <c:v>17.233129999999999</c:v>
                </c:pt>
                <c:pt idx="471">
                  <c:v>17.259129999999999</c:v>
                </c:pt>
                <c:pt idx="472">
                  <c:v>17.285129999999999</c:v>
                </c:pt>
                <c:pt idx="473">
                  <c:v>17.311129999999999</c:v>
                </c:pt>
                <c:pt idx="474">
                  <c:v>17.337129999999998</c:v>
                </c:pt>
                <c:pt idx="475">
                  <c:v>17.363130000000002</c:v>
                </c:pt>
                <c:pt idx="476">
                  <c:v>17.389130000000002</c:v>
                </c:pt>
                <c:pt idx="477">
                  <c:v>17.415130000000001</c:v>
                </c:pt>
                <c:pt idx="478">
                  <c:v>17.441130000000001</c:v>
                </c:pt>
                <c:pt idx="479">
                  <c:v>17.467130000000001</c:v>
                </c:pt>
                <c:pt idx="480">
                  <c:v>17.493130000000001</c:v>
                </c:pt>
                <c:pt idx="481">
                  <c:v>17.519130000000001</c:v>
                </c:pt>
                <c:pt idx="482">
                  <c:v>17.54513</c:v>
                </c:pt>
                <c:pt idx="483">
                  <c:v>17.57113</c:v>
                </c:pt>
                <c:pt idx="484">
                  <c:v>17.59713</c:v>
                </c:pt>
                <c:pt idx="485">
                  <c:v>17.62313</c:v>
                </c:pt>
                <c:pt idx="486">
                  <c:v>17.64913</c:v>
                </c:pt>
                <c:pt idx="487">
                  <c:v>17.675129999999999</c:v>
                </c:pt>
                <c:pt idx="488">
                  <c:v>17.701129999999999</c:v>
                </c:pt>
                <c:pt idx="489">
                  <c:v>17.727129999999999</c:v>
                </c:pt>
                <c:pt idx="490">
                  <c:v>17.753129999999999</c:v>
                </c:pt>
                <c:pt idx="491">
                  <c:v>17.779129999999999</c:v>
                </c:pt>
                <c:pt idx="492">
                  <c:v>17.805129999999998</c:v>
                </c:pt>
                <c:pt idx="493">
                  <c:v>17.831130000000002</c:v>
                </c:pt>
                <c:pt idx="494">
                  <c:v>17.857130000000002</c:v>
                </c:pt>
                <c:pt idx="495">
                  <c:v>17.883130000000001</c:v>
                </c:pt>
                <c:pt idx="496">
                  <c:v>17.909130000000001</c:v>
                </c:pt>
                <c:pt idx="497">
                  <c:v>17.935130000000001</c:v>
                </c:pt>
                <c:pt idx="498">
                  <c:v>17.961130000000001</c:v>
                </c:pt>
                <c:pt idx="499">
                  <c:v>17.987130000000001</c:v>
                </c:pt>
                <c:pt idx="500">
                  <c:v>18.01313</c:v>
                </c:pt>
                <c:pt idx="501">
                  <c:v>18.03913</c:v>
                </c:pt>
                <c:pt idx="502">
                  <c:v>18.06513</c:v>
                </c:pt>
                <c:pt idx="503">
                  <c:v>18.09113</c:v>
                </c:pt>
                <c:pt idx="504">
                  <c:v>18.11713</c:v>
                </c:pt>
                <c:pt idx="505">
                  <c:v>18.143129999999999</c:v>
                </c:pt>
                <c:pt idx="506">
                  <c:v>18.169129999999999</c:v>
                </c:pt>
                <c:pt idx="507">
                  <c:v>18.195129999999999</c:v>
                </c:pt>
                <c:pt idx="508">
                  <c:v>18.221129999999999</c:v>
                </c:pt>
                <c:pt idx="509">
                  <c:v>18.247129999999999</c:v>
                </c:pt>
                <c:pt idx="510">
                  <c:v>18.273129999999998</c:v>
                </c:pt>
                <c:pt idx="511">
                  <c:v>18.299130000000002</c:v>
                </c:pt>
                <c:pt idx="512">
                  <c:v>18.325130000000001</c:v>
                </c:pt>
                <c:pt idx="513">
                  <c:v>18.351130000000001</c:v>
                </c:pt>
                <c:pt idx="514">
                  <c:v>18.377130000000001</c:v>
                </c:pt>
                <c:pt idx="515">
                  <c:v>18.403130000000001</c:v>
                </c:pt>
                <c:pt idx="516">
                  <c:v>18.429130000000001</c:v>
                </c:pt>
                <c:pt idx="517">
                  <c:v>18.45513</c:v>
                </c:pt>
                <c:pt idx="518">
                  <c:v>18.48113</c:v>
                </c:pt>
                <c:pt idx="519">
                  <c:v>18.50713</c:v>
                </c:pt>
                <c:pt idx="520">
                  <c:v>18.53313</c:v>
                </c:pt>
                <c:pt idx="521">
                  <c:v>18.55913</c:v>
                </c:pt>
                <c:pt idx="522">
                  <c:v>18.585129999999999</c:v>
                </c:pt>
                <c:pt idx="523">
                  <c:v>18.611129999999999</c:v>
                </c:pt>
                <c:pt idx="524">
                  <c:v>18.637129999999999</c:v>
                </c:pt>
                <c:pt idx="525">
                  <c:v>18.663129999999999</c:v>
                </c:pt>
                <c:pt idx="526">
                  <c:v>18.689129999999999</c:v>
                </c:pt>
                <c:pt idx="527">
                  <c:v>18.715129999999998</c:v>
                </c:pt>
                <c:pt idx="528">
                  <c:v>18.741129999999998</c:v>
                </c:pt>
                <c:pt idx="529">
                  <c:v>18.767130000000002</c:v>
                </c:pt>
                <c:pt idx="530">
                  <c:v>18.793130000000001</c:v>
                </c:pt>
                <c:pt idx="531">
                  <c:v>18.819130000000001</c:v>
                </c:pt>
                <c:pt idx="532">
                  <c:v>18.845130000000001</c:v>
                </c:pt>
                <c:pt idx="533">
                  <c:v>18.871130000000001</c:v>
                </c:pt>
                <c:pt idx="534">
                  <c:v>18.897130000000001</c:v>
                </c:pt>
                <c:pt idx="535">
                  <c:v>18.92313</c:v>
                </c:pt>
                <c:pt idx="536">
                  <c:v>18.94913</c:v>
                </c:pt>
                <c:pt idx="537">
                  <c:v>18.97513</c:v>
                </c:pt>
                <c:pt idx="538">
                  <c:v>19.00113</c:v>
                </c:pt>
                <c:pt idx="539">
                  <c:v>19.02713</c:v>
                </c:pt>
                <c:pt idx="540">
                  <c:v>19.053129999999999</c:v>
                </c:pt>
                <c:pt idx="541">
                  <c:v>19.079129999999999</c:v>
                </c:pt>
                <c:pt idx="542">
                  <c:v>19.105129999999999</c:v>
                </c:pt>
                <c:pt idx="543">
                  <c:v>19.131129999999999</c:v>
                </c:pt>
                <c:pt idx="544">
                  <c:v>19.157129999999999</c:v>
                </c:pt>
                <c:pt idx="545">
                  <c:v>19.183129999999998</c:v>
                </c:pt>
                <c:pt idx="546">
                  <c:v>19.209129999999998</c:v>
                </c:pt>
                <c:pt idx="547">
                  <c:v>19.235130000000002</c:v>
                </c:pt>
                <c:pt idx="548">
                  <c:v>19.261130000000001</c:v>
                </c:pt>
                <c:pt idx="549">
                  <c:v>19.287130000000001</c:v>
                </c:pt>
                <c:pt idx="550">
                  <c:v>19.313130000000001</c:v>
                </c:pt>
                <c:pt idx="551">
                  <c:v>19.339130000000001</c:v>
                </c:pt>
                <c:pt idx="552">
                  <c:v>19.365130000000001</c:v>
                </c:pt>
                <c:pt idx="553">
                  <c:v>19.39113</c:v>
                </c:pt>
                <c:pt idx="554">
                  <c:v>19.41713</c:v>
                </c:pt>
                <c:pt idx="555">
                  <c:v>19.44313</c:v>
                </c:pt>
                <c:pt idx="556">
                  <c:v>19.46913</c:v>
                </c:pt>
                <c:pt idx="557">
                  <c:v>19.49513</c:v>
                </c:pt>
                <c:pt idx="558">
                  <c:v>19.521129999999999</c:v>
                </c:pt>
                <c:pt idx="559">
                  <c:v>19.547129999999999</c:v>
                </c:pt>
                <c:pt idx="560">
                  <c:v>19.573129999999999</c:v>
                </c:pt>
                <c:pt idx="561">
                  <c:v>19.599129999999999</c:v>
                </c:pt>
                <c:pt idx="562">
                  <c:v>19.625129999999999</c:v>
                </c:pt>
                <c:pt idx="563">
                  <c:v>19.651129999999998</c:v>
                </c:pt>
                <c:pt idx="564">
                  <c:v>19.677129999999998</c:v>
                </c:pt>
                <c:pt idx="565">
                  <c:v>19.703130000000002</c:v>
                </c:pt>
                <c:pt idx="566">
                  <c:v>19.729130000000001</c:v>
                </c:pt>
                <c:pt idx="567">
                  <c:v>19.755130000000001</c:v>
                </c:pt>
                <c:pt idx="568">
                  <c:v>19.781130000000001</c:v>
                </c:pt>
                <c:pt idx="569">
                  <c:v>19.807130000000001</c:v>
                </c:pt>
                <c:pt idx="570">
                  <c:v>19.833130000000001</c:v>
                </c:pt>
                <c:pt idx="571">
                  <c:v>19.85913</c:v>
                </c:pt>
                <c:pt idx="572">
                  <c:v>19.88513</c:v>
                </c:pt>
                <c:pt idx="573">
                  <c:v>19.91113</c:v>
                </c:pt>
                <c:pt idx="574">
                  <c:v>19.93713</c:v>
                </c:pt>
                <c:pt idx="575">
                  <c:v>19.96313</c:v>
                </c:pt>
                <c:pt idx="576">
                  <c:v>19.989129999999999</c:v>
                </c:pt>
                <c:pt idx="577">
                  <c:v>20.015129999999999</c:v>
                </c:pt>
                <c:pt idx="578">
                  <c:v>20.041129999999999</c:v>
                </c:pt>
                <c:pt idx="579">
                  <c:v>20.067129999999999</c:v>
                </c:pt>
                <c:pt idx="580">
                  <c:v>20.093129999999999</c:v>
                </c:pt>
                <c:pt idx="581">
                  <c:v>20.119129999999998</c:v>
                </c:pt>
                <c:pt idx="582">
                  <c:v>20.145130000000002</c:v>
                </c:pt>
                <c:pt idx="583">
                  <c:v>20.171130000000002</c:v>
                </c:pt>
                <c:pt idx="584">
                  <c:v>20.197130000000001</c:v>
                </c:pt>
                <c:pt idx="585">
                  <c:v>20.223130000000001</c:v>
                </c:pt>
                <c:pt idx="586">
                  <c:v>20.249130000000001</c:v>
                </c:pt>
                <c:pt idx="587">
                  <c:v>20.275130000000001</c:v>
                </c:pt>
                <c:pt idx="588">
                  <c:v>20.301130000000001</c:v>
                </c:pt>
                <c:pt idx="589">
                  <c:v>20.32713</c:v>
                </c:pt>
                <c:pt idx="590">
                  <c:v>20.35313</c:v>
                </c:pt>
                <c:pt idx="591">
                  <c:v>20.37913</c:v>
                </c:pt>
                <c:pt idx="592">
                  <c:v>20.40513</c:v>
                </c:pt>
                <c:pt idx="593">
                  <c:v>20.43113</c:v>
                </c:pt>
                <c:pt idx="594">
                  <c:v>20.457129999999999</c:v>
                </c:pt>
                <c:pt idx="595">
                  <c:v>20.483129999999999</c:v>
                </c:pt>
                <c:pt idx="596">
                  <c:v>20.509129999999999</c:v>
                </c:pt>
                <c:pt idx="597">
                  <c:v>20.535129999999999</c:v>
                </c:pt>
                <c:pt idx="598">
                  <c:v>20.561129999999999</c:v>
                </c:pt>
                <c:pt idx="599">
                  <c:v>20.587129999999998</c:v>
                </c:pt>
                <c:pt idx="600">
                  <c:v>20.613130000000002</c:v>
                </c:pt>
                <c:pt idx="601">
                  <c:v>20.639130000000002</c:v>
                </c:pt>
                <c:pt idx="602">
                  <c:v>20.665130000000001</c:v>
                </c:pt>
                <c:pt idx="603">
                  <c:v>20.691130000000001</c:v>
                </c:pt>
                <c:pt idx="604">
                  <c:v>20.717130000000001</c:v>
                </c:pt>
                <c:pt idx="605">
                  <c:v>20.743130000000001</c:v>
                </c:pt>
                <c:pt idx="606">
                  <c:v>20.769130000000001</c:v>
                </c:pt>
                <c:pt idx="607">
                  <c:v>20.79513</c:v>
                </c:pt>
                <c:pt idx="608">
                  <c:v>20.82113</c:v>
                </c:pt>
                <c:pt idx="609">
                  <c:v>20.84713</c:v>
                </c:pt>
                <c:pt idx="610">
                  <c:v>20.87313</c:v>
                </c:pt>
                <c:pt idx="611">
                  <c:v>20.89913</c:v>
                </c:pt>
                <c:pt idx="612">
                  <c:v>20.925129999999999</c:v>
                </c:pt>
                <c:pt idx="613">
                  <c:v>20.951129999999999</c:v>
                </c:pt>
                <c:pt idx="614">
                  <c:v>20.977129999999999</c:v>
                </c:pt>
                <c:pt idx="615">
                  <c:v>21.003129999999999</c:v>
                </c:pt>
                <c:pt idx="616">
                  <c:v>21.029129999999999</c:v>
                </c:pt>
                <c:pt idx="617">
                  <c:v>21.055129999999998</c:v>
                </c:pt>
                <c:pt idx="618">
                  <c:v>21.081130000000002</c:v>
                </c:pt>
                <c:pt idx="619">
                  <c:v>21.107130000000002</c:v>
                </c:pt>
                <c:pt idx="620">
                  <c:v>21.133130000000001</c:v>
                </c:pt>
                <c:pt idx="621">
                  <c:v>21.159130000000001</c:v>
                </c:pt>
                <c:pt idx="622">
                  <c:v>21.185130000000001</c:v>
                </c:pt>
                <c:pt idx="623">
                  <c:v>21.211130000000001</c:v>
                </c:pt>
                <c:pt idx="624">
                  <c:v>21.237130000000001</c:v>
                </c:pt>
                <c:pt idx="625">
                  <c:v>21.26313</c:v>
                </c:pt>
                <c:pt idx="626">
                  <c:v>21.28913</c:v>
                </c:pt>
                <c:pt idx="627">
                  <c:v>21.339130000000001</c:v>
                </c:pt>
                <c:pt idx="628">
                  <c:v>21.34113</c:v>
                </c:pt>
                <c:pt idx="629">
                  <c:v>21.343129999999999</c:v>
                </c:pt>
                <c:pt idx="630">
                  <c:v>21.393129999999999</c:v>
                </c:pt>
                <c:pt idx="631">
                  <c:v>21.419129999999999</c:v>
                </c:pt>
                <c:pt idx="632">
                  <c:v>21.445129999999999</c:v>
                </c:pt>
                <c:pt idx="633">
                  <c:v>21.471129999999999</c:v>
                </c:pt>
                <c:pt idx="634">
                  <c:v>21.497129999999999</c:v>
                </c:pt>
                <c:pt idx="635">
                  <c:v>21.523129999999998</c:v>
                </c:pt>
                <c:pt idx="636">
                  <c:v>21.549130000000002</c:v>
                </c:pt>
                <c:pt idx="637">
                  <c:v>21.575130000000001</c:v>
                </c:pt>
                <c:pt idx="638">
                  <c:v>21.601130000000001</c:v>
                </c:pt>
                <c:pt idx="639">
                  <c:v>21.627130000000001</c:v>
                </c:pt>
                <c:pt idx="640">
                  <c:v>21.653130000000001</c:v>
                </c:pt>
                <c:pt idx="641">
                  <c:v>21.679130000000001</c:v>
                </c:pt>
                <c:pt idx="642">
                  <c:v>21.70513</c:v>
                </c:pt>
                <c:pt idx="643">
                  <c:v>21.73113</c:v>
                </c:pt>
                <c:pt idx="644">
                  <c:v>21.75713</c:v>
                </c:pt>
                <c:pt idx="645">
                  <c:v>21.78313</c:v>
                </c:pt>
                <c:pt idx="646">
                  <c:v>21.80913</c:v>
                </c:pt>
                <c:pt idx="647">
                  <c:v>21.835129999999999</c:v>
                </c:pt>
                <c:pt idx="648">
                  <c:v>21.861129999999999</c:v>
                </c:pt>
                <c:pt idx="649">
                  <c:v>21.887129999999999</c:v>
                </c:pt>
                <c:pt idx="650">
                  <c:v>21.913129999999999</c:v>
                </c:pt>
                <c:pt idx="651">
                  <c:v>21.939129999999999</c:v>
                </c:pt>
                <c:pt idx="652">
                  <c:v>21.965129999999998</c:v>
                </c:pt>
                <c:pt idx="653">
                  <c:v>21.991129999999998</c:v>
                </c:pt>
                <c:pt idx="654">
                  <c:v>22.017130000000002</c:v>
                </c:pt>
                <c:pt idx="655">
                  <c:v>22.043130000000001</c:v>
                </c:pt>
                <c:pt idx="656">
                  <c:v>22.069130000000001</c:v>
                </c:pt>
                <c:pt idx="657">
                  <c:v>22.095130000000001</c:v>
                </c:pt>
                <c:pt idx="658">
                  <c:v>22.121130000000001</c:v>
                </c:pt>
                <c:pt idx="659">
                  <c:v>22.147130000000001</c:v>
                </c:pt>
                <c:pt idx="660">
                  <c:v>22.17313</c:v>
                </c:pt>
                <c:pt idx="661">
                  <c:v>22.19913</c:v>
                </c:pt>
                <c:pt idx="662">
                  <c:v>22.22513</c:v>
                </c:pt>
                <c:pt idx="663">
                  <c:v>22.25113</c:v>
                </c:pt>
                <c:pt idx="664">
                  <c:v>22.27713</c:v>
                </c:pt>
                <c:pt idx="665">
                  <c:v>22.303129999999999</c:v>
                </c:pt>
                <c:pt idx="666">
                  <c:v>22.329129999999999</c:v>
                </c:pt>
                <c:pt idx="667">
                  <c:v>22.355129999999999</c:v>
                </c:pt>
                <c:pt idx="668">
                  <c:v>22.40513</c:v>
                </c:pt>
                <c:pt idx="669">
                  <c:v>22.407129999999999</c:v>
                </c:pt>
                <c:pt idx="670">
                  <c:v>22.409130000000001</c:v>
                </c:pt>
                <c:pt idx="671">
                  <c:v>22.459129999999998</c:v>
                </c:pt>
                <c:pt idx="672">
                  <c:v>22.485130000000002</c:v>
                </c:pt>
                <c:pt idx="673">
                  <c:v>22.511130000000001</c:v>
                </c:pt>
                <c:pt idx="674">
                  <c:v>22.537130000000001</c:v>
                </c:pt>
                <c:pt idx="675">
                  <c:v>22.563130000000001</c:v>
                </c:pt>
                <c:pt idx="676">
                  <c:v>22.589130000000001</c:v>
                </c:pt>
                <c:pt idx="677">
                  <c:v>22.615130000000001</c:v>
                </c:pt>
                <c:pt idx="678">
                  <c:v>22.64113</c:v>
                </c:pt>
                <c:pt idx="679">
                  <c:v>22.66713</c:v>
                </c:pt>
                <c:pt idx="680">
                  <c:v>22.69313</c:v>
                </c:pt>
                <c:pt idx="681">
                  <c:v>22.71913</c:v>
                </c:pt>
                <c:pt idx="682">
                  <c:v>22.74513</c:v>
                </c:pt>
                <c:pt idx="683">
                  <c:v>22.771129999999999</c:v>
                </c:pt>
                <c:pt idx="684">
                  <c:v>22.797129999999999</c:v>
                </c:pt>
                <c:pt idx="685">
                  <c:v>22.823129999999999</c:v>
                </c:pt>
                <c:pt idx="686">
                  <c:v>22.849129999999999</c:v>
                </c:pt>
                <c:pt idx="687">
                  <c:v>22.875129999999999</c:v>
                </c:pt>
                <c:pt idx="688">
                  <c:v>22.901129999999998</c:v>
                </c:pt>
                <c:pt idx="689">
                  <c:v>22.927129999999998</c:v>
                </c:pt>
                <c:pt idx="690">
                  <c:v>22.953130000000002</c:v>
                </c:pt>
                <c:pt idx="691">
                  <c:v>22.979130000000001</c:v>
                </c:pt>
                <c:pt idx="692">
                  <c:v>23.005130000000001</c:v>
                </c:pt>
                <c:pt idx="693">
                  <c:v>23.031130000000001</c:v>
                </c:pt>
                <c:pt idx="694">
                  <c:v>23.057130000000001</c:v>
                </c:pt>
                <c:pt idx="695">
                  <c:v>23.083130000000001</c:v>
                </c:pt>
                <c:pt idx="696">
                  <c:v>23.10913</c:v>
                </c:pt>
                <c:pt idx="697">
                  <c:v>23.13513</c:v>
                </c:pt>
                <c:pt idx="698">
                  <c:v>23.16113</c:v>
                </c:pt>
                <c:pt idx="699">
                  <c:v>23.18713</c:v>
                </c:pt>
                <c:pt idx="700">
                  <c:v>23.21313</c:v>
                </c:pt>
                <c:pt idx="701">
                  <c:v>23.239129999999999</c:v>
                </c:pt>
                <c:pt idx="702">
                  <c:v>23.265129999999999</c:v>
                </c:pt>
                <c:pt idx="703">
                  <c:v>23.291129999999999</c:v>
                </c:pt>
                <c:pt idx="704">
                  <c:v>23.317129999999999</c:v>
                </c:pt>
                <c:pt idx="705">
                  <c:v>23.343129999999999</c:v>
                </c:pt>
                <c:pt idx="706">
                  <c:v>23.369129999999998</c:v>
                </c:pt>
                <c:pt idx="707">
                  <c:v>23.395130000000002</c:v>
                </c:pt>
                <c:pt idx="708">
                  <c:v>23.421130000000002</c:v>
                </c:pt>
                <c:pt idx="709">
                  <c:v>23.447130000000001</c:v>
                </c:pt>
                <c:pt idx="710">
                  <c:v>23.473130000000001</c:v>
                </c:pt>
                <c:pt idx="711">
                  <c:v>23.499130000000001</c:v>
                </c:pt>
                <c:pt idx="712">
                  <c:v>23.525130000000001</c:v>
                </c:pt>
                <c:pt idx="713">
                  <c:v>23.551130000000001</c:v>
                </c:pt>
                <c:pt idx="714">
                  <c:v>23.57713</c:v>
                </c:pt>
                <c:pt idx="715">
                  <c:v>23.60313</c:v>
                </c:pt>
                <c:pt idx="716">
                  <c:v>23.62913</c:v>
                </c:pt>
                <c:pt idx="717">
                  <c:v>23.65513</c:v>
                </c:pt>
                <c:pt idx="718">
                  <c:v>23.68113</c:v>
                </c:pt>
                <c:pt idx="719">
                  <c:v>23.707129999999999</c:v>
                </c:pt>
                <c:pt idx="720">
                  <c:v>23.733129999999999</c:v>
                </c:pt>
                <c:pt idx="721">
                  <c:v>23.759129999999999</c:v>
                </c:pt>
                <c:pt idx="722">
                  <c:v>23.785129999999999</c:v>
                </c:pt>
                <c:pt idx="723">
                  <c:v>23.811129999999999</c:v>
                </c:pt>
                <c:pt idx="724">
                  <c:v>23.837129999999998</c:v>
                </c:pt>
                <c:pt idx="725">
                  <c:v>23.863130000000002</c:v>
                </c:pt>
                <c:pt idx="726">
                  <c:v>23.889130000000002</c:v>
                </c:pt>
                <c:pt idx="727">
                  <c:v>23.915130000000001</c:v>
                </c:pt>
                <c:pt idx="728">
                  <c:v>23.941130000000001</c:v>
                </c:pt>
                <c:pt idx="729">
                  <c:v>23.967130000000001</c:v>
                </c:pt>
                <c:pt idx="730">
                  <c:v>23.993130000000001</c:v>
                </c:pt>
                <c:pt idx="731">
                  <c:v>24.019130000000001</c:v>
                </c:pt>
                <c:pt idx="732">
                  <c:v>24.04513</c:v>
                </c:pt>
                <c:pt idx="733">
                  <c:v>24.07113</c:v>
                </c:pt>
                <c:pt idx="734">
                  <c:v>24.09713</c:v>
                </c:pt>
                <c:pt idx="735">
                  <c:v>24.12313</c:v>
                </c:pt>
                <c:pt idx="736">
                  <c:v>24.14913</c:v>
                </c:pt>
                <c:pt idx="737">
                  <c:v>24.175129999999999</c:v>
                </c:pt>
                <c:pt idx="738">
                  <c:v>24.201129999999999</c:v>
                </c:pt>
                <c:pt idx="739">
                  <c:v>24.227129999999999</c:v>
                </c:pt>
                <c:pt idx="740">
                  <c:v>24.253129999999999</c:v>
                </c:pt>
                <c:pt idx="741">
                  <c:v>24.279129999999999</c:v>
                </c:pt>
                <c:pt idx="742">
                  <c:v>24.305129999999998</c:v>
                </c:pt>
                <c:pt idx="743">
                  <c:v>24.331130000000002</c:v>
                </c:pt>
                <c:pt idx="744">
                  <c:v>24.357130000000002</c:v>
                </c:pt>
                <c:pt idx="745">
                  <c:v>24.383130000000001</c:v>
                </c:pt>
                <c:pt idx="746">
                  <c:v>24.409130000000001</c:v>
                </c:pt>
                <c:pt idx="747">
                  <c:v>24.435130000000001</c:v>
                </c:pt>
                <c:pt idx="748">
                  <c:v>24.461130000000001</c:v>
                </c:pt>
                <c:pt idx="749">
                  <c:v>24.487130000000001</c:v>
                </c:pt>
                <c:pt idx="750">
                  <c:v>24.51313</c:v>
                </c:pt>
                <c:pt idx="751">
                  <c:v>24.53913</c:v>
                </c:pt>
                <c:pt idx="752">
                  <c:v>24.56513</c:v>
                </c:pt>
                <c:pt idx="753">
                  <c:v>24.59113</c:v>
                </c:pt>
                <c:pt idx="754">
                  <c:v>24.61713</c:v>
                </c:pt>
                <c:pt idx="755">
                  <c:v>24.643129999999999</c:v>
                </c:pt>
                <c:pt idx="756">
                  <c:v>24.669129999999999</c:v>
                </c:pt>
                <c:pt idx="757">
                  <c:v>24.695129999999999</c:v>
                </c:pt>
                <c:pt idx="758">
                  <c:v>24.721129999999999</c:v>
                </c:pt>
                <c:pt idx="759">
                  <c:v>24.747129999999999</c:v>
                </c:pt>
                <c:pt idx="760">
                  <c:v>24.773129999999998</c:v>
                </c:pt>
                <c:pt idx="761">
                  <c:v>24.799130000000002</c:v>
                </c:pt>
                <c:pt idx="762">
                  <c:v>24.825130000000001</c:v>
                </c:pt>
                <c:pt idx="763">
                  <c:v>24.851130000000001</c:v>
                </c:pt>
                <c:pt idx="764">
                  <c:v>24.877130000000001</c:v>
                </c:pt>
                <c:pt idx="765">
                  <c:v>24.903130000000001</c:v>
                </c:pt>
                <c:pt idx="766">
                  <c:v>24.929130000000001</c:v>
                </c:pt>
                <c:pt idx="767">
                  <c:v>24.95513</c:v>
                </c:pt>
                <c:pt idx="768">
                  <c:v>24.98113</c:v>
                </c:pt>
                <c:pt idx="769">
                  <c:v>25.00713</c:v>
                </c:pt>
                <c:pt idx="770">
                  <c:v>25.03313</c:v>
                </c:pt>
                <c:pt idx="771">
                  <c:v>25.05913</c:v>
                </c:pt>
                <c:pt idx="772">
                  <c:v>25.085129999999999</c:v>
                </c:pt>
                <c:pt idx="773">
                  <c:v>25.111129999999999</c:v>
                </c:pt>
                <c:pt idx="774">
                  <c:v>25.137129999999999</c:v>
                </c:pt>
                <c:pt idx="775">
                  <c:v>25.163129999999999</c:v>
                </c:pt>
                <c:pt idx="776">
                  <c:v>25.189129999999999</c:v>
                </c:pt>
                <c:pt idx="777">
                  <c:v>25.215129999999998</c:v>
                </c:pt>
                <c:pt idx="778">
                  <c:v>25.241129999999998</c:v>
                </c:pt>
                <c:pt idx="779">
                  <c:v>25.267130000000002</c:v>
                </c:pt>
                <c:pt idx="780">
                  <c:v>25.293130000000001</c:v>
                </c:pt>
                <c:pt idx="781">
                  <c:v>25.319130000000001</c:v>
                </c:pt>
                <c:pt idx="782">
                  <c:v>25.345130000000001</c:v>
                </c:pt>
                <c:pt idx="783">
                  <c:v>25.371130000000001</c:v>
                </c:pt>
                <c:pt idx="784">
                  <c:v>25.397130000000001</c:v>
                </c:pt>
                <c:pt idx="785">
                  <c:v>25.42313</c:v>
                </c:pt>
                <c:pt idx="786">
                  <c:v>25.44913</c:v>
                </c:pt>
                <c:pt idx="787">
                  <c:v>25.47513</c:v>
                </c:pt>
                <c:pt idx="788">
                  <c:v>25.50113</c:v>
                </c:pt>
                <c:pt idx="789">
                  <c:v>25.52713</c:v>
                </c:pt>
                <c:pt idx="790">
                  <c:v>25.553129999999999</c:v>
                </c:pt>
                <c:pt idx="791">
                  <c:v>25.579129999999999</c:v>
                </c:pt>
                <c:pt idx="792">
                  <c:v>25.605129999999999</c:v>
                </c:pt>
                <c:pt idx="793">
                  <c:v>25.631129999999999</c:v>
                </c:pt>
                <c:pt idx="794">
                  <c:v>25.657129999999999</c:v>
                </c:pt>
                <c:pt idx="795">
                  <c:v>25.683129999999998</c:v>
                </c:pt>
                <c:pt idx="796">
                  <c:v>25.709129999999998</c:v>
                </c:pt>
                <c:pt idx="797">
                  <c:v>25.735130000000002</c:v>
                </c:pt>
                <c:pt idx="798">
                  <c:v>25.761130000000001</c:v>
                </c:pt>
                <c:pt idx="799">
                  <c:v>25.787130000000001</c:v>
                </c:pt>
                <c:pt idx="800">
                  <c:v>25.813130000000001</c:v>
                </c:pt>
                <c:pt idx="801">
                  <c:v>25.839130000000001</c:v>
                </c:pt>
                <c:pt idx="802">
                  <c:v>25.865130000000001</c:v>
                </c:pt>
                <c:pt idx="803">
                  <c:v>25.89113</c:v>
                </c:pt>
                <c:pt idx="804">
                  <c:v>25.91713</c:v>
                </c:pt>
                <c:pt idx="805">
                  <c:v>25.94313</c:v>
                </c:pt>
                <c:pt idx="806">
                  <c:v>25.96913</c:v>
                </c:pt>
                <c:pt idx="807">
                  <c:v>25.99513</c:v>
                </c:pt>
                <c:pt idx="808">
                  <c:v>26.021129999999999</c:v>
                </c:pt>
                <c:pt idx="809">
                  <c:v>26.047129999999999</c:v>
                </c:pt>
                <c:pt idx="810">
                  <c:v>26.073129999999999</c:v>
                </c:pt>
                <c:pt idx="811">
                  <c:v>26.099129999999999</c:v>
                </c:pt>
                <c:pt idx="812">
                  <c:v>26.125129999999999</c:v>
                </c:pt>
                <c:pt idx="813">
                  <c:v>26.151129999999998</c:v>
                </c:pt>
                <c:pt idx="814">
                  <c:v>26.177129999999998</c:v>
                </c:pt>
                <c:pt idx="815">
                  <c:v>26.203130000000002</c:v>
                </c:pt>
                <c:pt idx="816">
                  <c:v>26.229130000000001</c:v>
                </c:pt>
                <c:pt idx="817">
                  <c:v>26.255130000000001</c:v>
                </c:pt>
                <c:pt idx="818">
                  <c:v>26.281130000000001</c:v>
                </c:pt>
                <c:pt idx="819">
                  <c:v>26.307130000000001</c:v>
                </c:pt>
                <c:pt idx="820">
                  <c:v>26.333130000000001</c:v>
                </c:pt>
                <c:pt idx="821">
                  <c:v>26.35913</c:v>
                </c:pt>
                <c:pt idx="822">
                  <c:v>26.38513</c:v>
                </c:pt>
                <c:pt idx="823">
                  <c:v>26.41113</c:v>
                </c:pt>
                <c:pt idx="824">
                  <c:v>26.43713</c:v>
                </c:pt>
                <c:pt idx="825">
                  <c:v>26.46313</c:v>
                </c:pt>
                <c:pt idx="826">
                  <c:v>26.489129999999999</c:v>
                </c:pt>
                <c:pt idx="827">
                  <c:v>26.515129999999999</c:v>
                </c:pt>
                <c:pt idx="828">
                  <c:v>26.541129999999999</c:v>
                </c:pt>
                <c:pt idx="829">
                  <c:v>26.567129999999999</c:v>
                </c:pt>
                <c:pt idx="830">
                  <c:v>26.593129999999999</c:v>
                </c:pt>
                <c:pt idx="831">
                  <c:v>26.619129999999998</c:v>
                </c:pt>
                <c:pt idx="832">
                  <c:v>26.645130000000002</c:v>
                </c:pt>
                <c:pt idx="833">
                  <c:v>26.671130000000002</c:v>
                </c:pt>
                <c:pt idx="834">
                  <c:v>26.697130000000001</c:v>
                </c:pt>
                <c:pt idx="835">
                  <c:v>26.723130000000001</c:v>
                </c:pt>
                <c:pt idx="836">
                  <c:v>26.749130000000001</c:v>
                </c:pt>
                <c:pt idx="837">
                  <c:v>26.775130000000001</c:v>
                </c:pt>
                <c:pt idx="838">
                  <c:v>26.801130000000001</c:v>
                </c:pt>
                <c:pt idx="839">
                  <c:v>26.82713</c:v>
                </c:pt>
                <c:pt idx="840">
                  <c:v>26.85313</c:v>
                </c:pt>
                <c:pt idx="841">
                  <c:v>26.87913</c:v>
                </c:pt>
                <c:pt idx="842">
                  <c:v>26.90513</c:v>
                </c:pt>
                <c:pt idx="843">
                  <c:v>26.93113</c:v>
                </c:pt>
                <c:pt idx="844">
                  <c:v>26.957129999999999</c:v>
                </c:pt>
                <c:pt idx="845">
                  <c:v>26.983129999999999</c:v>
                </c:pt>
                <c:pt idx="846">
                  <c:v>27.009129999999999</c:v>
                </c:pt>
                <c:pt idx="847">
                  <c:v>27.035129999999999</c:v>
                </c:pt>
                <c:pt idx="848">
                  <c:v>27.061129999999999</c:v>
                </c:pt>
                <c:pt idx="849">
                  <c:v>27.087129999999998</c:v>
                </c:pt>
                <c:pt idx="850">
                  <c:v>27.113130000000002</c:v>
                </c:pt>
                <c:pt idx="851">
                  <c:v>27.139130000000002</c:v>
                </c:pt>
                <c:pt idx="852">
                  <c:v>27.165130000000001</c:v>
                </c:pt>
                <c:pt idx="853">
                  <c:v>27.191130000000001</c:v>
                </c:pt>
                <c:pt idx="854">
                  <c:v>27.217130000000001</c:v>
                </c:pt>
                <c:pt idx="855">
                  <c:v>27.243130000000001</c:v>
                </c:pt>
                <c:pt idx="856">
                  <c:v>27.269130000000001</c:v>
                </c:pt>
                <c:pt idx="857">
                  <c:v>27.29513</c:v>
                </c:pt>
                <c:pt idx="858">
                  <c:v>27.32113</c:v>
                </c:pt>
                <c:pt idx="859">
                  <c:v>27.34713</c:v>
                </c:pt>
                <c:pt idx="860">
                  <c:v>27.37313</c:v>
                </c:pt>
                <c:pt idx="861">
                  <c:v>27.39913</c:v>
                </c:pt>
                <c:pt idx="862">
                  <c:v>27.425129999999999</c:v>
                </c:pt>
                <c:pt idx="863">
                  <c:v>27.451129999999999</c:v>
                </c:pt>
                <c:pt idx="864">
                  <c:v>27.477129999999999</c:v>
                </c:pt>
                <c:pt idx="865">
                  <c:v>27.503129999999999</c:v>
                </c:pt>
                <c:pt idx="866">
                  <c:v>27.529129999999999</c:v>
                </c:pt>
                <c:pt idx="867">
                  <c:v>27.555129999999998</c:v>
                </c:pt>
                <c:pt idx="868">
                  <c:v>27.581130000000002</c:v>
                </c:pt>
                <c:pt idx="869">
                  <c:v>27.607130000000002</c:v>
                </c:pt>
                <c:pt idx="870">
                  <c:v>27.633130000000001</c:v>
                </c:pt>
                <c:pt idx="871">
                  <c:v>27.659130000000001</c:v>
                </c:pt>
                <c:pt idx="872">
                  <c:v>27.685130000000001</c:v>
                </c:pt>
                <c:pt idx="873">
                  <c:v>27.711130000000001</c:v>
                </c:pt>
                <c:pt idx="874">
                  <c:v>27.737130000000001</c:v>
                </c:pt>
                <c:pt idx="875">
                  <c:v>27.76313</c:v>
                </c:pt>
                <c:pt idx="876">
                  <c:v>27.78913</c:v>
                </c:pt>
                <c:pt idx="877">
                  <c:v>27.81513</c:v>
                </c:pt>
                <c:pt idx="878">
                  <c:v>27.84113</c:v>
                </c:pt>
                <c:pt idx="879">
                  <c:v>27.86713</c:v>
                </c:pt>
                <c:pt idx="880">
                  <c:v>27.893129999999999</c:v>
                </c:pt>
                <c:pt idx="881">
                  <c:v>27.919129999999999</c:v>
                </c:pt>
                <c:pt idx="882">
                  <c:v>27.945129999999999</c:v>
                </c:pt>
                <c:pt idx="883">
                  <c:v>27.971129999999999</c:v>
                </c:pt>
                <c:pt idx="884">
                  <c:v>27.997129999999999</c:v>
                </c:pt>
                <c:pt idx="885">
                  <c:v>28.023129999999998</c:v>
                </c:pt>
                <c:pt idx="886">
                  <c:v>28.049130000000002</c:v>
                </c:pt>
                <c:pt idx="887">
                  <c:v>28.075130000000001</c:v>
                </c:pt>
                <c:pt idx="888">
                  <c:v>28.101130000000001</c:v>
                </c:pt>
                <c:pt idx="889">
                  <c:v>28.127130000000001</c:v>
                </c:pt>
                <c:pt idx="890">
                  <c:v>28.153130000000001</c:v>
                </c:pt>
                <c:pt idx="891">
                  <c:v>28.179130000000001</c:v>
                </c:pt>
                <c:pt idx="892">
                  <c:v>28.20513</c:v>
                </c:pt>
                <c:pt idx="893">
                  <c:v>28.23113</c:v>
                </c:pt>
                <c:pt idx="894">
                  <c:v>28.25713</c:v>
                </c:pt>
                <c:pt idx="895">
                  <c:v>28.28313</c:v>
                </c:pt>
                <c:pt idx="896">
                  <c:v>28.30913</c:v>
                </c:pt>
                <c:pt idx="897">
                  <c:v>28.335129999999999</c:v>
                </c:pt>
                <c:pt idx="898">
                  <c:v>28.361129999999999</c:v>
                </c:pt>
                <c:pt idx="899">
                  <c:v>28.387129999999999</c:v>
                </c:pt>
                <c:pt idx="900">
                  <c:v>28.413129999999999</c:v>
                </c:pt>
                <c:pt idx="901">
                  <c:v>28.439129999999999</c:v>
                </c:pt>
                <c:pt idx="902">
                  <c:v>28.465129999999998</c:v>
                </c:pt>
                <c:pt idx="903">
                  <c:v>28.491129999999998</c:v>
                </c:pt>
                <c:pt idx="904">
                  <c:v>28.517130000000002</c:v>
                </c:pt>
                <c:pt idx="905">
                  <c:v>28.543130000000001</c:v>
                </c:pt>
                <c:pt idx="906">
                  <c:v>28.569130000000001</c:v>
                </c:pt>
                <c:pt idx="907">
                  <c:v>28.595130000000001</c:v>
                </c:pt>
                <c:pt idx="908">
                  <c:v>28.621130000000001</c:v>
                </c:pt>
                <c:pt idx="909">
                  <c:v>28.647130000000001</c:v>
                </c:pt>
                <c:pt idx="910">
                  <c:v>28.67313</c:v>
                </c:pt>
                <c:pt idx="911">
                  <c:v>28.69913</c:v>
                </c:pt>
                <c:pt idx="912">
                  <c:v>28.72513</c:v>
                </c:pt>
                <c:pt idx="913">
                  <c:v>28.75113</c:v>
                </c:pt>
                <c:pt idx="914">
                  <c:v>28.77713</c:v>
                </c:pt>
                <c:pt idx="915">
                  <c:v>28.803129999999999</c:v>
                </c:pt>
                <c:pt idx="916">
                  <c:v>28.829129999999999</c:v>
                </c:pt>
                <c:pt idx="917">
                  <c:v>28.855129999999999</c:v>
                </c:pt>
                <c:pt idx="918">
                  <c:v>28.881129999999999</c:v>
                </c:pt>
                <c:pt idx="919">
                  <c:v>28.907129999999999</c:v>
                </c:pt>
                <c:pt idx="920">
                  <c:v>28.933129999999998</c:v>
                </c:pt>
                <c:pt idx="921">
                  <c:v>28.959129999999998</c:v>
                </c:pt>
                <c:pt idx="922">
                  <c:v>28.985130000000002</c:v>
                </c:pt>
                <c:pt idx="923">
                  <c:v>29.011130000000001</c:v>
                </c:pt>
                <c:pt idx="924">
                  <c:v>29.037130000000001</c:v>
                </c:pt>
                <c:pt idx="925">
                  <c:v>29.063130000000001</c:v>
                </c:pt>
                <c:pt idx="926">
                  <c:v>29.089130000000001</c:v>
                </c:pt>
                <c:pt idx="927">
                  <c:v>29.115130000000001</c:v>
                </c:pt>
                <c:pt idx="928">
                  <c:v>29.14113</c:v>
                </c:pt>
                <c:pt idx="929">
                  <c:v>29.16713</c:v>
                </c:pt>
                <c:pt idx="930">
                  <c:v>29.19313</c:v>
                </c:pt>
                <c:pt idx="931">
                  <c:v>29.21913</c:v>
                </c:pt>
                <c:pt idx="932">
                  <c:v>29.24513</c:v>
                </c:pt>
                <c:pt idx="933">
                  <c:v>29.271129999999999</c:v>
                </c:pt>
                <c:pt idx="934">
                  <c:v>29.297129999999999</c:v>
                </c:pt>
                <c:pt idx="935">
                  <c:v>29.323129999999999</c:v>
                </c:pt>
                <c:pt idx="936">
                  <c:v>29.349129999999999</c:v>
                </c:pt>
                <c:pt idx="937">
                  <c:v>29.375129999999999</c:v>
                </c:pt>
                <c:pt idx="938">
                  <c:v>29.401129999999998</c:v>
                </c:pt>
                <c:pt idx="939">
                  <c:v>29.427129999999998</c:v>
                </c:pt>
                <c:pt idx="940">
                  <c:v>29.453130000000002</c:v>
                </c:pt>
                <c:pt idx="941">
                  <c:v>29.479130000000001</c:v>
                </c:pt>
                <c:pt idx="942">
                  <c:v>29.505130000000001</c:v>
                </c:pt>
                <c:pt idx="943">
                  <c:v>29.531130000000001</c:v>
                </c:pt>
                <c:pt idx="944">
                  <c:v>29.557130000000001</c:v>
                </c:pt>
                <c:pt idx="945">
                  <c:v>29.583130000000001</c:v>
                </c:pt>
                <c:pt idx="946">
                  <c:v>29.60913</c:v>
                </c:pt>
                <c:pt idx="947">
                  <c:v>29.63513</c:v>
                </c:pt>
                <c:pt idx="948">
                  <c:v>29.66113</c:v>
                </c:pt>
                <c:pt idx="949">
                  <c:v>29.68713</c:v>
                </c:pt>
                <c:pt idx="950">
                  <c:v>29.71313</c:v>
                </c:pt>
                <c:pt idx="951">
                  <c:v>29.739129999999999</c:v>
                </c:pt>
                <c:pt idx="952">
                  <c:v>29.765129999999999</c:v>
                </c:pt>
                <c:pt idx="953">
                  <c:v>29.791129999999999</c:v>
                </c:pt>
                <c:pt idx="954">
                  <c:v>29.817129999999999</c:v>
                </c:pt>
                <c:pt idx="955">
                  <c:v>29.843129999999999</c:v>
                </c:pt>
                <c:pt idx="956">
                  <c:v>29.869129999999998</c:v>
                </c:pt>
                <c:pt idx="957">
                  <c:v>29.895130000000002</c:v>
                </c:pt>
                <c:pt idx="958">
                  <c:v>29.921130000000002</c:v>
                </c:pt>
                <c:pt idx="959">
                  <c:v>29.947130000000001</c:v>
                </c:pt>
                <c:pt idx="960">
                  <c:v>29.973130000000001</c:v>
                </c:pt>
                <c:pt idx="961">
                  <c:v>29.999130000000001</c:v>
                </c:pt>
                <c:pt idx="962">
                  <c:v>30.025130000000001</c:v>
                </c:pt>
                <c:pt idx="963">
                  <c:v>30.051130000000001</c:v>
                </c:pt>
                <c:pt idx="964">
                  <c:v>30.07713</c:v>
                </c:pt>
                <c:pt idx="965">
                  <c:v>30.10313</c:v>
                </c:pt>
                <c:pt idx="966">
                  <c:v>30.12913</c:v>
                </c:pt>
                <c:pt idx="967">
                  <c:v>30.15513</c:v>
                </c:pt>
                <c:pt idx="968">
                  <c:v>30.18113</c:v>
                </c:pt>
                <c:pt idx="969">
                  <c:v>30.207129999999999</c:v>
                </c:pt>
                <c:pt idx="970">
                  <c:v>30.233129999999999</c:v>
                </c:pt>
                <c:pt idx="971">
                  <c:v>30.259129999999999</c:v>
                </c:pt>
                <c:pt idx="972">
                  <c:v>30.285129999999999</c:v>
                </c:pt>
                <c:pt idx="973">
                  <c:v>30.311129999999999</c:v>
                </c:pt>
                <c:pt idx="974">
                  <c:v>30.337129999999998</c:v>
                </c:pt>
                <c:pt idx="975">
                  <c:v>30.363130000000002</c:v>
                </c:pt>
                <c:pt idx="976">
                  <c:v>30.389130000000002</c:v>
                </c:pt>
                <c:pt idx="977">
                  <c:v>30.415130000000001</c:v>
                </c:pt>
                <c:pt idx="978">
                  <c:v>30.441130000000001</c:v>
                </c:pt>
                <c:pt idx="979">
                  <c:v>30.467130000000001</c:v>
                </c:pt>
                <c:pt idx="980">
                  <c:v>30.493130000000001</c:v>
                </c:pt>
                <c:pt idx="981">
                  <c:v>30.519130000000001</c:v>
                </c:pt>
                <c:pt idx="982">
                  <c:v>30.54513</c:v>
                </c:pt>
                <c:pt idx="983">
                  <c:v>30.57113</c:v>
                </c:pt>
                <c:pt idx="984">
                  <c:v>30.59713</c:v>
                </c:pt>
                <c:pt idx="985">
                  <c:v>30.62313</c:v>
                </c:pt>
                <c:pt idx="986">
                  <c:v>30.64913</c:v>
                </c:pt>
                <c:pt idx="987">
                  <c:v>30.675129999999999</c:v>
                </c:pt>
                <c:pt idx="988">
                  <c:v>30.701129999999999</c:v>
                </c:pt>
                <c:pt idx="989">
                  <c:v>30.727129999999999</c:v>
                </c:pt>
                <c:pt idx="990">
                  <c:v>30.753129999999999</c:v>
                </c:pt>
                <c:pt idx="991">
                  <c:v>30.779129999999999</c:v>
                </c:pt>
                <c:pt idx="992">
                  <c:v>30.805129999999998</c:v>
                </c:pt>
                <c:pt idx="993">
                  <c:v>30.831130000000002</c:v>
                </c:pt>
                <c:pt idx="994">
                  <c:v>30.857130000000002</c:v>
                </c:pt>
                <c:pt idx="995">
                  <c:v>30.883130000000001</c:v>
                </c:pt>
                <c:pt idx="996">
                  <c:v>30.909130000000001</c:v>
                </c:pt>
                <c:pt idx="997">
                  <c:v>30.935130000000001</c:v>
                </c:pt>
                <c:pt idx="998">
                  <c:v>30.961130000000001</c:v>
                </c:pt>
                <c:pt idx="999">
                  <c:v>30.987130000000001</c:v>
                </c:pt>
                <c:pt idx="1000">
                  <c:v>31.01313</c:v>
                </c:pt>
                <c:pt idx="1001">
                  <c:v>31.03913</c:v>
                </c:pt>
                <c:pt idx="1002">
                  <c:v>31.06513</c:v>
                </c:pt>
                <c:pt idx="1003">
                  <c:v>31.09113</c:v>
                </c:pt>
                <c:pt idx="1004">
                  <c:v>31.11713</c:v>
                </c:pt>
                <c:pt idx="1005">
                  <c:v>31.143129999999999</c:v>
                </c:pt>
                <c:pt idx="1006">
                  <c:v>31.169129999999999</c:v>
                </c:pt>
                <c:pt idx="1007">
                  <c:v>31.195129999999999</c:v>
                </c:pt>
                <c:pt idx="1008">
                  <c:v>31.221129999999999</c:v>
                </c:pt>
                <c:pt idx="1009">
                  <c:v>31.247129999999999</c:v>
                </c:pt>
                <c:pt idx="1010">
                  <c:v>31.273129999999998</c:v>
                </c:pt>
                <c:pt idx="1011">
                  <c:v>31.299130000000002</c:v>
                </c:pt>
                <c:pt idx="1012">
                  <c:v>31.325130000000001</c:v>
                </c:pt>
                <c:pt idx="1013">
                  <c:v>31.351130000000001</c:v>
                </c:pt>
                <c:pt idx="1014">
                  <c:v>31.377130000000001</c:v>
                </c:pt>
                <c:pt idx="1015">
                  <c:v>31.403130000000001</c:v>
                </c:pt>
                <c:pt idx="1016">
                  <c:v>31.429130000000001</c:v>
                </c:pt>
                <c:pt idx="1017">
                  <c:v>31.45513</c:v>
                </c:pt>
                <c:pt idx="1018">
                  <c:v>31.48113</c:v>
                </c:pt>
                <c:pt idx="1019">
                  <c:v>31.50713</c:v>
                </c:pt>
                <c:pt idx="1020">
                  <c:v>31.53313</c:v>
                </c:pt>
                <c:pt idx="1021">
                  <c:v>31.55913</c:v>
                </c:pt>
                <c:pt idx="1022">
                  <c:v>31.585129999999999</c:v>
                </c:pt>
                <c:pt idx="1023">
                  <c:v>31.611129999999999</c:v>
                </c:pt>
                <c:pt idx="1024">
                  <c:v>31.637129999999999</c:v>
                </c:pt>
                <c:pt idx="1025">
                  <c:v>31.663129999999999</c:v>
                </c:pt>
                <c:pt idx="1026">
                  <c:v>31.689129999999999</c:v>
                </c:pt>
                <c:pt idx="1027">
                  <c:v>31.715129999999998</c:v>
                </c:pt>
                <c:pt idx="1028">
                  <c:v>31.741129999999998</c:v>
                </c:pt>
                <c:pt idx="1029">
                  <c:v>31.767130000000002</c:v>
                </c:pt>
                <c:pt idx="1030">
                  <c:v>31.793130000000001</c:v>
                </c:pt>
                <c:pt idx="1031">
                  <c:v>31.819130000000001</c:v>
                </c:pt>
                <c:pt idx="1032">
                  <c:v>31.845130000000001</c:v>
                </c:pt>
                <c:pt idx="1033">
                  <c:v>31.871130000000001</c:v>
                </c:pt>
                <c:pt idx="1034">
                  <c:v>31.897130000000001</c:v>
                </c:pt>
                <c:pt idx="1035">
                  <c:v>31.92313</c:v>
                </c:pt>
                <c:pt idx="1036">
                  <c:v>31.94913</c:v>
                </c:pt>
                <c:pt idx="1037">
                  <c:v>31.97513</c:v>
                </c:pt>
                <c:pt idx="1038">
                  <c:v>32.001130000000003</c:v>
                </c:pt>
                <c:pt idx="1039">
                  <c:v>32.02713</c:v>
                </c:pt>
                <c:pt idx="1040">
                  <c:v>32.053130000000003</c:v>
                </c:pt>
                <c:pt idx="1041">
                  <c:v>32.079129999999999</c:v>
                </c:pt>
                <c:pt idx="1042">
                  <c:v>32.105130000000003</c:v>
                </c:pt>
                <c:pt idx="1043">
                  <c:v>32.131129999999999</c:v>
                </c:pt>
                <c:pt idx="1044">
                  <c:v>32.157130000000002</c:v>
                </c:pt>
                <c:pt idx="1045">
                  <c:v>32.183129999999998</c:v>
                </c:pt>
                <c:pt idx="1046">
                  <c:v>32.209130000000002</c:v>
                </c:pt>
                <c:pt idx="1047">
                  <c:v>32.235129999999998</c:v>
                </c:pt>
                <c:pt idx="1048">
                  <c:v>32.261130000000001</c:v>
                </c:pt>
                <c:pt idx="1049">
                  <c:v>32.287129999999998</c:v>
                </c:pt>
                <c:pt idx="1050">
                  <c:v>32.311300000000003</c:v>
                </c:pt>
                <c:pt idx="1051">
                  <c:v>32.32</c:v>
                </c:pt>
                <c:pt idx="1052">
                  <c:v>32.325130000000001</c:v>
                </c:pt>
                <c:pt idx="1053">
                  <c:v>32.391129999999997</c:v>
                </c:pt>
                <c:pt idx="1054">
                  <c:v>32.41713</c:v>
                </c:pt>
                <c:pt idx="1055">
                  <c:v>32.443129999999996</c:v>
                </c:pt>
                <c:pt idx="1056">
                  <c:v>32.46913</c:v>
                </c:pt>
                <c:pt idx="1057">
                  <c:v>32.495130000000003</c:v>
                </c:pt>
                <c:pt idx="1058">
                  <c:v>32.521129999999999</c:v>
                </c:pt>
                <c:pt idx="1059">
                  <c:v>32.547130000000003</c:v>
                </c:pt>
                <c:pt idx="1060">
                  <c:v>32.573129999999999</c:v>
                </c:pt>
                <c:pt idx="1061">
                  <c:v>32.599130000000002</c:v>
                </c:pt>
                <c:pt idx="1062">
                  <c:v>32.625129999999999</c:v>
                </c:pt>
                <c:pt idx="1063">
                  <c:v>32.651130000000002</c:v>
                </c:pt>
                <c:pt idx="1064">
                  <c:v>32.677129999999998</c:v>
                </c:pt>
                <c:pt idx="1065">
                  <c:v>32.703130000000002</c:v>
                </c:pt>
                <c:pt idx="1066">
                  <c:v>32.729129999999998</c:v>
                </c:pt>
                <c:pt idx="1067">
                  <c:v>32.755130000000001</c:v>
                </c:pt>
                <c:pt idx="1068">
                  <c:v>32.781129999999997</c:v>
                </c:pt>
                <c:pt idx="1069">
                  <c:v>32.807130000000001</c:v>
                </c:pt>
                <c:pt idx="1070">
                  <c:v>32.833129999999997</c:v>
                </c:pt>
                <c:pt idx="1071">
                  <c:v>32.85913</c:v>
                </c:pt>
                <c:pt idx="1072">
                  <c:v>32.885129999999997</c:v>
                </c:pt>
                <c:pt idx="1073">
                  <c:v>32.91113</c:v>
                </c:pt>
                <c:pt idx="1074">
                  <c:v>32.937130000000003</c:v>
                </c:pt>
                <c:pt idx="1075">
                  <c:v>32.96313</c:v>
                </c:pt>
                <c:pt idx="1076">
                  <c:v>32.989130000000003</c:v>
                </c:pt>
                <c:pt idx="1077">
                  <c:v>33.015129999999999</c:v>
                </c:pt>
                <c:pt idx="1078">
                  <c:v>33.041130000000003</c:v>
                </c:pt>
                <c:pt idx="1079">
                  <c:v>33.067129999999999</c:v>
                </c:pt>
                <c:pt idx="1080">
                  <c:v>33.093130000000002</c:v>
                </c:pt>
                <c:pt idx="1081">
                  <c:v>33.119129999999998</c:v>
                </c:pt>
                <c:pt idx="1082">
                  <c:v>33.145130000000002</c:v>
                </c:pt>
                <c:pt idx="1083">
                  <c:v>33.171129999999998</c:v>
                </c:pt>
                <c:pt idx="1084">
                  <c:v>33.197130000000001</c:v>
                </c:pt>
                <c:pt idx="1085">
                  <c:v>33.223129999999998</c:v>
                </c:pt>
                <c:pt idx="1086">
                  <c:v>33.249130000000001</c:v>
                </c:pt>
                <c:pt idx="1087">
                  <c:v>33.275129999999997</c:v>
                </c:pt>
                <c:pt idx="1088">
                  <c:v>33.301130000000001</c:v>
                </c:pt>
                <c:pt idx="1089">
                  <c:v>33.327129999999997</c:v>
                </c:pt>
                <c:pt idx="1090">
                  <c:v>33.35313</c:v>
                </c:pt>
                <c:pt idx="1091">
                  <c:v>33.379130000000004</c:v>
                </c:pt>
                <c:pt idx="1092">
                  <c:v>33.40513</c:v>
                </c:pt>
                <c:pt idx="1093">
                  <c:v>33.431130000000003</c:v>
                </c:pt>
                <c:pt idx="1094">
                  <c:v>33.457129999999999</c:v>
                </c:pt>
                <c:pt idx="1095">
                  <c:v>33.483130000000003</c:v>
                </c:pt>
                <c:pt idx="1096">
                  <c:v>33.509129999999999</c:v>
                </c:pt>
                <c:pt idx="1097">
                  <c:v>33.535130000000002</c:v>
                </c:pt>
                <c:pt idx="1098">
                  <c:v>33.561129999999999</c:v>
                </c:pt>
                <c:pt idx="1099">
                  <c:v>33.587130000000002</c:v>
                </c:pt>
                <c:pt idx="1100">
                  <c:v>33.613129999999998</c:v>
                </c:pt>
                <c:pt idx="1101">
                  <c:v>33.639130000000002</c:v>
                </c:pt>
                <c:pt idx="1102">
                  <c:v>33.665129999999998</c:v>
                </c:pt>
                <c:pt idx="1103">
                  <c:v>33.691130000000001</c:v>
                </c:pt>
                <c:pt idx="1104">
                  <c:v>33.717129999999997</c:v>
                </c:pt>
                <c:pt idx="1105">
                  <c:v>33.743130000000001</c:v>
                </c:pt>
                <c:pt idx="1106">
                  <c:v>33.769129999999997</c:v>
                </c:pt>
                <c:pt idx="1107">
                  <c:v>33.79513</c:v>
                </c:pt>
                <c:pt idx="1108">
                  <c:v>33.821129999999997</c:v>
                </c:pt>
                <c:pt idx="1109">
                  <c:v>33.84713</c:v>
                </c:pt>
                <c:pt idx="1110">
                  <c:v>33.873130000000003</c:v>
                </c:pt>
                <c:pt idx="1111">
                  <c:v>33.89913</c:v>
                </c:pt>
                <c:pt idx="1112">
                  <c:v>33.925130000000003</c:v>
                </c:pt>
                <c:pt idx="1113">
                  <c:v>33.951129999999999</c:v>
                </c:pt>
                <c:pt idx="1114">
                  <c:v>33.977130000000002</c:v>
                </c:pt>
                <c:pt idx="1115">
                  <c:v>34.003129999999999</c:v>
                </c:pt>
                <c:pt idx="1116">
                  <c:v>34.029130000000002</c:v>
                </c:pt>
                <c:pt idx="1117">
                  <c:v>34.055129999999998</c:v>
                </c:pt>
                <c:pt idx="1118">
                  <c:v>34.081130000000002</c:v>
                </c:pt>
                <c:pt idx="1119">
                  <c:v>34.107129999999998</c:v>
                </c:pt>
                <c:pt idx="1120">
                  <c:v>34.133130000000001</c:v>
                </c:pt>
                <c:pt idx="1121">
                  <c:v>34.159129999999998</c:v>
                </c:pt>
                <c:pt idx="1122">
                  <c:v>34.185130000000001</c:v>
                </c:pt>
                <c:pt idx="1123">
                  <c:v>34.211129999999997</c:v>
                </c:pt>
                <c:pt idx="1124">
                  <c:v>34.237130000000001</c:v>
                </c:pt>
                <c:pt idx="1125">
                  <c:v>34.263129999999997</c:v>
                </c:pt>
                <c:pt idx="1126">
                  <c:v>34.28913</c:v>
                </c:pt>
                <c:pt idx="1127">
                  <c:v>34.315130000000003</c:v>
                </c:pt>
                <c:pt idx="1128">
                  <c:v>34.34113</c:v>
                </c:pt>
                <c:pt idx="1129">
                  <c:v>34.367130000000003</c:v>
                </c:pt>
                <c:pt idx="1130">
                  <c:v>34.393129999999999</c:v>
                </c:pt>
                <c:pt idx="1131">
                  <c:v>34.419130000000003</c:v>
                </c:pt>
                <c:pt idx="1132">
                  <c:v>34.445129999999999</c:v>
                </c:pt>
                <c:pt idx="1133">
                  <c:v>34.471130000000002</c:v>
                </c:pt>
                <c:pt idx="1134">
                  <c:v>34.497129999999999</c:v>
                </c:pt>
                <c:pt idx="1135">
                  <c:v>34.523130000000002</c:v>
                </c:pt>
                <c:pt idx="1136">
                  <c:v>34.549129999999998</c:v>
                </c:pt>
                <c:pt idx="1137">
                  <c:v>34.575130000000001</c:v>
                </c:pt>
                <c:pt idx="1138">
                  <c:v>34.601129999999998</c:v>
                </c:pt>
                <c:pt idx="1139">
                  <c:v>34.627130000000001</c:v>
                </c:pt>
                <c:pt idx="1140">
                  <c:v>34.653129999999997</c:v>
                </c:pt>
                <c:pt idx="1141">
                  <c:v>34.679130000000001</c:v>
                </c:pt>
                <c:pt idx="1142">
                  <c:v>34.705129999999997</c:v>
                </c:pt>
                <c:pt idx="1143">
                  <c:v>34.73113</c:v>
                </c:pt>
                <c:pt idx="1144">
                  <c:v>34.757129999999997</c:v>
                </c:pt>
                <c:pt idx="1145">
                  <c:v>34.78313</c:v>
                </c:pt>
                <c:pt idx="1146">
                  <c:v>34.809130000000003</c:v>
                </c:pt>
                <c:pt idx="1147">
                  <c:v>34.835129999999999</c:v>
                </c:pt>
                <c:pt idx="1148">
                  <c:v>34.861130000000003</c:v>
                </c:pt>
                <c:pt idx="1149">
                  <c:v>34.887129999999999</c:v>
                </c:pt>
                <c:pt idx="1150">
                  <c:v>34.913130000000002</c:v>
                </c:pt>
                <c:pt idx="1151">
                  <c:v>34.939129999999999</c:v>
                </c:pt>
                <c:pt idx="1152">
                  <c:v>34.965130000000002</c:v>
                </c:pt>
                <c:pt idx="1153">
                  <c:v>34.991129999999998</c:v>
                </c:pt>
                <c:pt idx="1154">
                  <c:v>35.017130000000002</c:v>
                </c:pt>
                <c:pt idx="1155">
                  <c:v>35.043129999999998</c:v>
                </c:pt>
                <c:pt idx="1156">
                  <c:v>35.069130000000001</c:v>
                </c:pt>
                <c:pt idx="1157">
                  <c:v>35.095129999999997</c:v>
                </c:pt>
                <c:pt idx="1158">
                  <c:v>35.121130000000001</c:v>
                </c:pt>
                <c:pt idx="1159">
                  <c:v>35.147129999999997</c:v>
                </c:pt>
                <c:pt idx="1160">
                  <c:v>35.17313</c:v>
                </c:pt>
                <c:pt idx="1161">
                  <c:v>35.199129999999997</c:v>
                </c:pt>
                <c:pt idx="1162">
                  <c:v>35.22513</c:v>
                </c:pt>
                <c:pt idx="1163">
                  <c:v>35.251130000000003</c:v>
                </c:pt>
                <c:pt idx="1164">
                  <c:v>35.27713</c:v>
                </c:pt>
                <c:pt idx="1165">
                  <c:v>35.303130000000003</c:v>
                </c:pt>
                <c:pt idx="1166">
                  <c:v>35.329129999999999</c:v>
                </c:pt>
                <c:pt idx="1167">
                  <c:v>35.355130000000003</c:v>
                </c:pt>
                <c:pt idx="1168">
                  <c:v>35.381129999999999</c:v>
                </c:pt>
                <c:pt idx="1169">
                  <c:v>35.407130000000002</c:v>
                </c:pt>
                <c:pt idx="1170">
                  <c:v>35.433129999999998</c:v>
                </c:pt>
                <c:pt idx="1171">
                  <c:v>35.459130000000002</c:v>
                </c:pt>
                <c:pt idx="1172">
                  <c:v>35.485129999999998</c:v>
                </c:pt>
                <c:pt idx="1173">
                  <c:v>35.511130000000001</c:v>
                </c:pt>
                <c:pt idx="1174">
                  <c:v>35.537129999999998</c:v>
                </c:pt>
                <c:pt idx="1175">
                  <c:v>35.563130000000001</c:v>
                </c:pt>
                <c:pt idx="1176">
                  <c:v>35.589129999999997</c:v>
                </c:pt>
                <c:pt idx="1177">
                  <c:v>35.615130000000001</c:v>
                </c:pt>
                <c:pt idx="1178">
                  <c:v>35.641129999999997</c:v>
                </c:pt>
                <c:pt idx="1179">
                  <c:v>35.66713</c:v>
                </c:pt>
                <c:pt idx="1180">
                  <c:v>35.693129999999996</c:v>
                </c:pt>
                <c:pt idx="1181">
                  <c:v>35.71913</c:v>
                </c:pt>
                <c:pt idx="1182">
                  <c:v>35.745130000000003</c:v>
                </c:pt>
                <c:pt idx="1183">
                  <c:v>35.771129999999999</c:v>
                </c:pt>
                <c:pt idx="1184">
                  <c:v>35.797130000000003</c:v>
                </c:pt>
                <c:pt idx="1185">
                  <c:v>35.823129999999999</c:v>
                </c:pt>
                <c:pt idx="1186">
                  <c:v>35.849130000000002</c:v>
                </c:pt>
                <c:pt idx="1187">
                  <c:v>35.875129999999999</c:v>
                </c:pt>
                <c:pt idx="1188">
                  <c:v>35.901130000000002</c:v>
                </c:pt>
                <c:pt idx="1189">
                  <c:v>35.927129999999998</c:v>
                </c:pt>
                <c:pt idx="1190">
                  <c:v>35.953130000000002</c:v>
                </c:pt>
                <c:pt idx="1191">
                  <c:v>35.979129999999998</c:v>
                </c:pt>
                <c:pt idx="1192">
                  <c:v>36.005130000000001</c:v>
                </c:pt>
                <c:pt idx="1193">
                  <c:v>36.031129999999997</c:v>
                </c:pt>
                <c:pt idx="1194">
                  <c:v>36.057130000000001</c:v>
                </c:pt>
                <c:pt idx="1195">
                  <c:v>36.083129999999997</c:v>
                </c:pt>
                <c:pt idx="1196">
                  <c:v>36.10913</c:v>
                </c:pt>
                <c:pt idx="1197">
                  <c:v>36.135129999999997</c:v>
                </c:pt>
                <c:pt idx="1198">
                  <c:v>36.16113</c:v>
                </c:pt>
                <c:pt idx="1199">
                  <c:v>36.187130000000003</c:v>
                </c:pt>
                <c:pt idx="1200">
                  <c:v>36.21313</c:v>
                </c:pt>
                <c:pt idx="1201">
                  <c:v>36.239130000000003</c:v>
                </c:pt>
                <c:pt idx="1202">
                  <c:v>36.265129999999999</c:v>
                </c:pt>
                <c:pt idx="1203">
                  <c:v>36.291130000000003</c:v>
                </c:pt>
                <c:pt idx="1204">
                  <c:v>36.317129999999999</c:v>
                </c:pt>
                <c:pt idx="1205">
                  <c:v>36.343130000000002</c:v>
                </c:pt>
                <c:pt idx="1206">
                  <c:v>36.369129999999998</c:v>
                </c:pt>
                <c:pt idx="1207">
                  <c:v>36.395130000000002</c:v>
                </c:pt>
                <c:pt idx="1208">
                  <c:v>36.421129999999998</c:v>
                </c:pt>
                <c:pt idx="1209">
                  <c:v>36.447130000000001</c:v>
                </c:pt>
                <c:pt idx="1210">
                  <c:v>36.473129999999998</c:v>
                </c:pt>
                <c:pt idx="1211">
                  <c:v>36.499130000000001</c:v>
                </c:pt>
                <c:pt idx="1212">
                  <c:v>36.525129999999997</c:v>
                </c:pt>
                <c:pt idx="1213">
                  <c:v>36.551130000000001</c:v>
                </c:pt>
                <c:pt idx="1214">
                  <c:v>36.577129999999997</c:v>
                </c:pt>
                <c:pt idx="1215">
                  <c:v>36.60313</c:v>
                </c:pt>
                <c:pt idx="1216">
                  <c:v>36.629130000000004</c:v>
                </c:pt>
                <c:pt idx="1217">
                  <c:v>36.65513</c:v>
                </c:pt>
                <c:pt idx="1218">
                  <c:v>36.708300000000001</c:v>
                </c:pt>
                <c:pt idx="1219">
                  <c:v>36.711300000000001</c:v>
                </c:pt>
                <c:pt idx="1220">
                  <c:v>36.71313</c:v>
                </c:pt>
                <c:pt idx="1221">
                  <c:v>36.759129999999999</c:v>
                </c:pt>
                <c:pt idx="1222">
                  <c:v>36.785130000000002</c:v>
                </c:pt>
                <c:pt idx="1223">
                  <c:v>36.811129999999999</c:v>
                </c:pt>
                <c:pt idx="1224">
                  <c:v>36.837130000000002</c:v>
                </c:pt>
                <c:pt idx="1225">
                  <c:v>36.863129999999998</c:v>
                </c:pt>
                <c:pt idx="1226">
                  <c:v>36.889130000000002</c:v>
                </c:pt>
                <c:pt idx="1227">
                  <c:v>36.915129999999998</c:v>
                </c:pt>
                <c:pt idx="1228">
                  <c:v>36.941130000000001</c:v>
                </c:pt>
                <c:pt idx="1229">
                  <c:v>36.967129999999997</c:v>
                </c:pt>
                <c:pt idx="1230">
                  <c:v>36.993130000000001</c:v>
                </c:pt>
                <c:pt idx="1231">
                  <c:v>37.019129999999997</c:v>
                </c:pt>
                <c:pt idx="1232">
                  <c:v>37.04513</c:v>
                </c:pt>
                <c:pt idx="1233">
                  <c:v>37.071129999999997</c:v>
                </c:pt>
                <c:pt idx="1234">
                  <c:v>37.09713</c:v>
                </c:pt>
                <c:pt idx="1235">
                  <c:v>37.123130000000003</c:v>
                </c:pt>
                <c:pt idx="1236">
                  <c:v>37.14913</c:v>
                </c:pt>
                <c:pt idx="1237">
                  <c:v>37.175130000000003</c:v>
                </c:pt>
                <c:pt idx="1238">
                  <c:v>37.201129999999999</c:v>
                </c:pt>
                <c:pt idx="1239">
                  <c:v>37.227130000000002</c:v>
                </c:pt>
                <c:pt idx="1240">
                  <c:v>37.253129999999999</c:v>
                </c:pt>
                <c:pt idx="1241">
                  <c:v>37.279130000000002</c:v>
                </c:pt>
                <c:pt idx="1242">
                  <c:v>37.305129999999998</c:v>
                </c:pt>
                <c:pt idx="1243">
                  <c:v>37.331130000000002</c:v>
                </c:pt>
                <c:pt idx="1244">
                  <c:v>37.357129999999998</c:v>
                </c:pt>
                <c:pt idx="1245">
                  <c:v>37.383130000000001</c:v>
                </c:pt>
                <c:pt idx="1246">
                  <c:v>37.409129999999998</c:v>
                </c:pt>
                <c:pt idx="1247">
                  <c:v>37.435130000000001</c:v>
                </c:pt>
                <c:pt idx="1248">
                  <c:v>37.461129999999997</c:v>
                </c:pt>
                <c:pt idx="1249">
                  <c:v>37.487130000000001</c:v>
                </c:pt>
                <c:pt idx="1250">
                  <c:v>37.513129999999997</c:v>
                </c:pt>
                <c:pt idx="1251">
                  <c:v>37.53913</c:v>
                </c:pt>
                <c:pt idx="1252">
                  <c:v>37.565130000000003</c:v>
                </c:pt>
                <c:pt idx="1253">
                  <c:v>37.59113</c:v>
                </c:pt>
                <c:pt idx="1254">
                  <c:v>37.617130000000003</c:v>
                </c:pt>
                <c:pt idx="1255">
                  <c:v>37.643129999999999</c:v>
                </c:pt>
                <c:pt idx="1256">
                  <c:v>37.665129999999998</c:v>
                </c:pt>
                <c:pt idx="1257">
                  <c:v>37.675130000000003</c:v>
                </c:pt>
                <c:pt idx="1258">
                  <c:v>37.721130000000002</c:v>
                </c:pt>
                <c:pt idx="1259">
                  <c:v>37.747129999999999</c:v>
                </c:pt>
                <c:pt idx="1260">
                  <c:v>37.773130000000002</c:v>
                </c:pt>
                <c:pt idx="1261">
                  <c:v>37.799129999999998</c:v>
                </c:pt>
                <c:pt idx="1262">
                  <c:v>37.825130000000001</c:v>
                </c:pt>
                <c:pt idx="1263">
                  <c:v>37.851129999999998</c:v>
                </c:pt>
                <c:pt idx="1264">
                  <c:v>37.877130000000001</c:v>
                </c:pt>
                <c:pt idx="1265">
                  <c:v>37.903129999999997</c:v>
                </c:pt>
                <c:pt idx="1266">
                  <c:v>37.929130000000001</c:v>
                </c:pt>
                <c:pt idx="1267">
                  <c:v>37.955129999999997</c:v>
                </c:pt>
                <c:pt idx="1268">
                  <c:v>37.98113</c:v>
                </c:pt>
                <c:pt idx="1269">
                  <c:v>38.007129999999997</c:v>
                </c:pt>
                <c:pt idx="1270">
                  <c:v>38.03313</c:v>
                </c:pt>
                <c:pt idx="1271">
                  <c:v>38.059130000000003</c:v>
                </c:pt>
                <c:pt idx="1272">
                  <c:v>38.085129999999999</c:v>
                </c:pt>
                <c:pt idx="1273">
                  <c:v>38.111130000000003</c:v>
                </c:pt>
                <c:pt idx="1274">
                  <c:v>38.137129999999999</c:v>
                </c:pt>
                <c:pt idx="1275">
                  <c:v>38.163130000000002</c:v>
                </c:pt>
                <c:pt idx="1276">
                  <c:v>38.189129999999999</c:v>
                </c:pt>
                <c:pt idx="1277">
                  <c:v>38.215130000000002</c:v>
                </c:pt>
                <c:pt idx="1278">
                  <c:v>38.241129999999998</c:v>
                </c:pt>
                <c:pt idx="1279">
                  <c:v>38.267130000000002</c:v>
                </c:pt>
                <c:pt idx="1280">
                  <c:v>38.293129999999998</c:v>
                </c:pt>
                <c:pt idx="1281">
                  <c:v>38.319130000000001</c:v>
                </c:pt>
                <c:pt idx="1282">
                  <c:v>38.345129999999997</c:v>
                </c:pt>
                <c:pt idx="1283">
                  <c:v>38.371130000000001</c:v>
                </c:pt>
                <c:pt idx="1284">
                  <c:v>38.397129999999997</c:v>
                </c:pt>
                <c:pt idx="1285">
                  <c:v>38.42313</c:v>
                </c:pt>
                <c:pt idx="1286">
                  <c:v>38.449129999999997</c:v>
                </c:pt>
                <c:pt idx="1287">
                  <c:v>38.47513</c:v>
                </c:pt>
                <c:pt idx="1288">
                  <c:v>38.501130000000003</c:v>
                </c:pt>
                <c:pt idx="1289">
                  <c:v>38.52713</c:v>
                </c:pt>
                <c:pt idx="1290">
                  <c:v>38.553130000000003</c:v>
                </c:pt>
                <c:pt idx="1291">
                  <c:v>38.579129999999999</c:v>
                </c:pt>
                <c:pt idx="1292">
                  <c:v>38.605130000000003</c:v>
                </c:pt>
                <c:pt idx="1293">
                  <c:v>38.631129999999999</c:v>
                </c:pt>
                <c:pt idx="1294">
                  <c:v>38.657130000000002</c:v>
                </c:pt>
                <c:pt idx="1295">
                  <c:v>38.683129999999998</c:v>
                </c:pt>
                <c:pt idx="1296">
                  <c:v>38.709130000000002</c:v>
                </c:pt>
                <c:pt idx="1297">
                  <c:v>38.735129999999998</c:v>
                </c:pt>
                <c:pt idx="1298">
                  <c:v>38.761130000000001</c:v>
                </c:pt>
                <c:pt idx="1299">
                  <c:v>38.787129999999998</c:v>
                </c:pt>
                <c:pt idx="1300">
                  <c:v>38.813130000000001</c:v>
                </c:pt>
                <c:pt idx="1301">
                  <c:v>38.839129999999997</c:v>
                </c:pt>
                <c:pt idx="1302">
                  <c:v>38.865130000000001</c:v>
                </c:pt>
                <c:pt idx="1303">
                  <c:v>38.891129999999997</c:v>
                </c:pt>
                <c:pt idx="1304">
                  <c:v>38.91713</c:v>
                </c:pt>
                <c:pt idx="1305">
                  <c:v>38.943129999999996</c:v>
                </c:pt>
                <c:pt idx="1306">
                  <c:v>38.96913</c:v>
                </c:pt>
                <c:pt idx="1307">
                  <c:v>38.995130000000003</c:v>
                </c:pt>
                <c:pt idx="1308">
                  <c:v>39.021129999999999</c:v>
                </c:pt>
                <c:pt idx="1309">
                  <c:v>39.047130000000003</c:v>
                </c:pt>
                <c:pt idx="1310">
                  <c:v>39.073129999999999</c:v>
                </c:pt>
                <c:pt idx="1311">
                  <c:v>39.099130000000002</c:v>
                </c:pt>
                <c:pt idx="1312">
                  <c:v>39.125129999999999</c:v>
                </c:pt>
                <c:pt idx="1313">
                  <c:v>39.151130000000002</c:v>
                </c:pt>
                <c:pt idx="1314">
                  <c:v>39.177129999999998</c:v>
                </c:pt>
                <c:pt idx="1315">
                  <c:v>39.203130000000002</c:v>
                </c:pt>
                <c:pt idx="1316">
                  <c:v>39.229129999999998</c:v>
                </c:pt>
                <c:pt idx="1317">
                  <c:v>39.255130000000001</c:v>
                </c:pt>
                <c:pt idx="1318">
                  <c:v>39.281129999999997</c:v>
                </c:pt>
                <c:pt idx="1319">
                  <c:v>39.307130000000001</c:v>
                </c:pt>
                <c:pt idx="1320">
                  <c:v>39.333129999999997</c:v>
                </c:pt>
                <c:pt idx="1321">
                  <c:v>39.35913</c:v>
                </c:pt>
                <c:pt idx="1322">
                  <c:v>39.385129999999997</c:v>
                </c:pt>
                <c:pt idx="1323">
                  <c:v>39.41113</c:v>
                </c:pt>
                <c:pt idx="1324">
                  <c:v>39.437130000000003</c:v>
                </c:pt>
                <c:pt idx="1325">
                  <c:v>39.46313</c:v>
                </c:pt>
                <c:pt idx="1326">
                  <c:v>39.489130000000003</c:v>
                </c:pt>
                <c:pt idx="1327">
                  <c:v>39.515129999999999</c:v>
                </c:pt>
                <c:pt idx="1328">
                  <c:v>39.541130000000003</c:v>
                </c:pt>
                <c:pt idx="1329">
                  <c:v>39.567129999999999</c:v>
                </c:pt>
                <c:pt idx="1330">
                  <c:v>39.593130000000002</c:v>
                </c:pt>
                <c:pt idx="1331">
                  <c:v>39.619129999999998</c:v>
                </c:pt>
                <c:pt idx="1332">
                  <c:v>39.645130000000002</c:v>
                </c:pt>
                <c:pt idx="1333">
                  <c:v>39.671129999999998</c:v>
                </c:pt>
                <c:pt idx="1334">
                  <c:v>39.697130000000001</c:v>
                </c:pt>
                <c:pt idx="1335">
                  <c:v>39.723129999999998</c:v>
                </c:pt>
                <c:pt idx="1336">
                  <c:v>39.749130000000001</c:v>
                </c:pt>
                <c:pt idx="1337">
                  <c:v>39.775129999999997</c:v>
                </c:pt>
                <c:pt idx="1338">
                  <c:v>39.801130000000001</c:v>
                </c:pt>
                <c:pt idx="1339">
                  <c:v>39.827129999999997</c:v>
                </c:pt>
                <c:pt idx="1340">
                  <c:v>39.85313</c:v>
                </c:pt>
                <c:pt idx="1341">
                  <c:v>39.879130000000004</c:v>
                </c:pt>
                <c:pt idx="1342">
                  <c:v>39.90513</c:v>
                </c:pt>
                <c:pt idx="1343">
                  <c:v>39.931130000000003</c:v>
                </c:pt>
                <c:pt idx="1344">
                  <c:v>39.957129999999999</c:v>
                </c:pt>
                <c:pt idx="1345">
                  <c:v>39.983130000000003</c:v>
                </c:pt>
                <c:pt idx="1346">
                  <c:v>40.009129999999999</c:v>
                </c:pt>
                <c:pt idx="1347">
                  <c:v>40.035130000000002</c:v>
                </c:pt>
                <c:pt idx="1348">
                  <c:v>40.061129999999999</c:v>
                </c:pt>
                <c:pt idx="1349">
                  <c:v>40.087130000000002</c:v>
                </c:pt>
                <c:pt idx="1350">
                  <c:v>40.113129999999998</c:v>
                </c:pt>
                <c:pt idx="1351">
                  <c:v>40.139130000000002</c:v>
                </c:pt>
                <c:pt idx="1352">
                  <c:v>40.165129999999998</c:v>
                </c:pt>
                <c:pt idx="1353">
                  <c:v>40.191130000000001</c:v>
                </c:pt>
                <c:pt idx="1354">
                  <c:v>40.217129999999997</c:v>
                </c:pt>
                <c:pt idx="1355">
                  <c:v>40.253129999999999</c:v>
                </c:pt>
                <c:pt idx="1356">
                  <c:v>40.265129999999999</c:v>
                </c:pt>
                <c:pt idx="1357">
                  <c:v>40.268129999999999</c:v>
                </c:pt>
                <c:pt idx="1358">
                  <c:v>40.321129999999997</c:v>
                </c:pt>
                <c:pt idx="1359">
                  <c:v>40.34713</c:v>
                </c:pt>
                <c:pt idx="1360">
                  <c:v>40.373130000000003</c:v>
                </c:pt>
                <c:pt idx="1361">
                  <c:v>40.39913</c:v>
                </c:pt>
                <c:pt idx="1362">
                  <c:v>40.425130000000003</c:v>
                </c:pt>
                <c:pt idx="1363">
                  <c:v>40.451129999999999</c:v>
                </c:pt>
                <c:pt idx="1364">
                  <c:v>40.477130000000002</c:v>
                </c:pt>
                <c:pt idx="1365">
                  <c:v>40.503129999999999</c:v>
                </c:pt>
                <c:pt idx="1366">
                  <c:v>40.529130000000002</c:v>
                </c:pt>
                <c:pt idx="1367">
                  <c:v>40.555129999999998</c:v>
                </c:pt>
                <c:pt idx="1368">
                  <c:v>40.581130000000002</c:v>
                </c:pt>
                <c:pt idx="1369">
                  <c:v>40.607129999999998</c:v>
                </c:pt>
                <c:pt idx="1370">
                  <c:v>40.633130000000001</c:v>
                </c:pt>
                <c:pt idx="1371">
                  <c:v>40.659129999999998</c:v>
                </c:pt>
                <c:pt idx="1372">
                  <c:v>40.685130000000001</c:v>
                </c:pt>
                <c:pt idx="1373">
                  <c:v>40.711129999999997</c:v>
                </c:pt>
                <c:pt idx="1374">
                  <c:v>40.737130000000001</c:v>
                </c:pt>
                <c:pt idx="1375">
                  <c:v>40.763129999999997</c:v>
                </c:pt>
                <c:pt idx="1376">
                  <c:v>40.78913</c:v>
                </c:pt>
                <c:pt idx="1377">
                  <c:v>40.815130000000003</c:v>
                </c:pt>
                <c:pt idx="1378">
                  <c:v>40.84113</c:v>
                </c:pt>
                <c:pt idx="1379">
                  <c:v>40.867130000000003</c:v>
                </c:pt>
                <c:pt idx="1380">
                  <c:v>40.893129999999999</c:v>
                </c:pt>
                <c:pt idx="1381">
                  <c:v>40.919130000000003</c:v>
                </c:pt>
                <c:pt idx="1382">
                  <c:v>40.945129999999999</c:v>
                </c:pt>
                <c:pt idx="1383">
                  <c:v>40.971130000000002</c:v>
                </c:pt>
                <c:pt idx="1384">
                  <c:v>40.997129999999999</c:v>
                </c:pt>
                <c:pt idx="1385">
                  <c:v>41.023130000000002</c:v>
                </c:pt>
                <c:pt idx="1386">
                  <c:v>41.049129999999998</c:v>
                </c:pt>
                <c:pt idx="1387">
                  <c:v>41.075130000000001</c:v>
                </c:pt>
                <c:pt idx="1388">
                  <c:v>41.101129999999998</c:v>
                </c:pt>
                <c:pt idx="1389">
                  <c:v>41.127130000000001</c:v>
                </c:pt>
                <c:pt idx="1390">
                  <c:v>41.153129999999997</c:v>
                </c:pt>
                <c:pt idx="1391">
                  <c:v>41.179130000000001</c:v>
                </c:pt>
                <c:pt idx="1392">
                  <c:v>41.205129999999997</c:v>
                </c:pt>
                <c:pt idx="1393">
                  <c:v>41.23113</c:v>
                </c:pt>
                <c:pt idx="1394">
                  <c:v>41.257129999999997</c:v>
                </c:pt>
                <c:pt idx="1395">
                  <c:v>41.28313</c:v>
                </c:pt>
                <c:pt idx="1396">
                  <c:v>41.309130000000003</c:v>
                </c:pt>
                <c:pt idx="1397">
                  <c:v>41.335129999999999</c:v>
                </c:pt>
                <c:pt idx="1398">
                  <c:v>41.361130000000003</c:v>
                </c:pt>
                <c:pt idx="1399">
                  <c:v>41.387129999999999</c:v>
                </c:pt>
                <c:pt idx="1400">
                  <c:v>41.413130000000002</c:v>
                </c:pt>
                <c:pt idx="1401">
                  <c:v>41.439129999999999</c:v>
                </c:pt>
                <c:pt idx="1402">
                  <c:v>41.465130000000002</c:v>
                </c:pt>
                <c:pt idx="1403">
                  <c:v>41.491129999999998</c:v>
                </c:pt>
                <c:pt idx="1404">
                  <c:v>41.517130000000002</c:v>
                </c:pt>
                <c:pt idx="1405">
                  <c:v>41.543129999999998</c:v>
                </c:pt>
                <c:pt idx="1406">
                  <c:v>41.569130000000001</c:v>
                </c:pt>
                <c:pt idx="1407">
                  <c:v>41.595129999999997</c:v>
                </c:pt>
                <c:pt idx="1408">
                  <c:v>41.621130000000001</c:v>
                </c:pt>
                <c:pt idx="1409">
                  <c:v>41.647129999999997</c:v>
                </c:pt>
                <c:pt idx="1410">
                  <c:v>41.67313</c:v>
                </c:pt>
                <c:pt idx="1411">
                  <c:v>41.699129999999997</c:v>
                </c:pt>
                <c:pt idx="1412">
                  <c:v>41.72513</c:v>
                </c:pt>
                <c:pt idx="1413">
                  <c:v>41.751130000000003</c:v>
                </c:pt>
                <c:pt idx="1414">
                  <c:v>41.77713</c:v>
                </c:pt>
                <c:pt idx="1415">
                  <c:v>41.803130000000003</c:v>
                </c:pt>
                <c:pt idx="1416">
                  <c:v>41.829129999999999</c:v>
                </c:pt>
                <c:pt idx="1417">
                  <c:v>41.855130000000003</c:v>
                </c:pt>
                <c:pt idx="1418">
                  <c:v>41.881129999999999</c:v>
                </c:pt>
                <c:pt idx="1419">
                  <c:v>41.907130000000002</c:v>
                </c:pt>
                <c:pt idx="1420">
                  <c:v>41.933129999999998</c:v>
                </c:pt>
                <c:pt idx="1421">
                  <c:v>41.959130000000002</c:v>
                </c:pt>
                <c:pt idx="1422">
                  <c:v>41.985129999999998</c:v>
                </c:pt>
                <c:pt idx="1423">
                  <c:v>42.011130000000001</c:v>
                </c:pt>
                <c:pt idx="1424">
                  <c:v>42.037129999999998</c:v>
                </c:pt>
                <c:pt idx="1425">
                  <c:v>42.063130000000001</c:v>
                </c:pt>
                <c:pt idx="1426">
                  <c:v>42.089129999999997</c:v>
                </c:pt>
                <c:pt idx="1427">
                  <c:v>42.115130000000001</c:v>
                </c:pt>
                <c:pt idx="1428">
                  <c:v>42.141129999999997</c:v>
                </c:pt>
                <c:pt idx="1429">
                  <c:v>42.16713</c:v>
                </c:pt>
                <c:pt idx="1430">
                  <c:v>42.193129999999996</c:v>
                </c:pt>
                <c:pt idx="1431">
                  <c:v>42.21913</c:v>
                </c:pt>
                <c:pt idx="1432">
                  <c:v>42.245130000000003</c:v>
                </c:pt>
                <c:pt idx="1433">
                  <c:v>42.271129999999999</c:v>
                </c:pt>
                <c:pt idx="1434">
                  <c:v>42.297130000000003</c:v>
                </c:pt>
                <c:pt idx="1435">
                  <c:v>42.323129999999999</c:v>
                </c:pt>
                <c:pt idx="1436">
                  <c:v>42.349130000000002</c:v>
                </c:pt>
                <c:pt idx="1437">
                  <c:v>42.375129999999999</c:v>
                </c:pt>
                <c:pt idx="1438">
                  <c:v>42.401130000000002</c:v>
                </c:pt>
                <c:pt idx="1439">
                  <c:v>42.427129999999998</c:v>
                </c:pt>
                <c:pt idx="1440">
                  <c:v>42.453130000000002</c:v>
                </c:pt>
                <c:pt idx="1441">
                  <c:v>42.479129999999998</c:v>
                </c:pt>
                <c:pt idx="1442">
                  <c:v>42.505130000000001</c:v>
                </c:pt>
                <c:pt idx="1443">
                  <c:v>42.531129999999997</c:v>
                </c:pt>
                <c:pt idx="1444">
                  <c:v>42.557130000000001</c:v>
                </c:pt>
                <c:pt idx="1445">
                  <c:v>42.583129999999997</c:v>
                </c:pt>
                <c:pt idx="1446">
                  <c:v>42.60913</c:v>
                </c:pt>
                <c:pt idx="1447">
                  <c:v>42.635129999999997</c:v>
                </c:pt>
                <c:pt idx="1448">
                  <c:v>42.66113</c:v>
                </c:pt>
                <c:pt idx="1449">
                  <c:v>42.687130000000003</c:v>
                </c:pt>
                <c:pt idx="1450">
                  <c:v>42.71313</c:v>
                </c:pt>
                <c:pt idx="1451">
                  <c:v>42.739130000000003</c:v>
                </c:pt>
                <c:pt idx="1452">
                  <c:v>42.765129999999999</c:v>
                </c:pt>
                <c:pt idx="1453">
                  <c:v>42.791130000000003</c:v>
                </c:pt>
                <c:pt idx="1454">
                  <c:v>42.817129999999999</c:v>
                </c:pt>
                <c:pt idx="1455">
                  <c:v>42.843130000000002</c:v>
                </c:pt>
                <c:pt idx="1456">
                  <c:v>42.869129999999998</c:v>
                </c:pt>
                <c:pt idx="1457">
                  <c:v>42.895130000000002</c:v>
                </c:pt>
                <c:pt idx="1458">
                  <c:v>42.921129999999998</c:v>
                </c:pt>
                <c:pt idx="1459">
                  <c:v>42.947130000000001</c:v>
                </c:pt>
                <c:pt idx="1460">
                  <c:v>42.973129999999998</c:v>
                </c:pt>
                <c:pt idx="1461">
                  <c:v>42.999130000000001</c:v>
                </c:pt>
                <c:pt idx="1462">
                  <c:v>43.025129999999997</c:v>
                </c:pt>
                <c:pt idx="1463">
                  <c:v>43.051130000000001</c:v>
                </c:pt>
                <c:pt idx="1464">
                  <c:v>43.077129999999997</c:v>
                </c:pt>
                <c:pt idx="1465">
                  <c:v>43.10313</c:v>
                </c:pt>
                <c:pt idx="1466">
                  <c:v>43.129130000000004</c:v>
                </c:pt>
                <c:pt idx="1467">
                  <c:v>43.15513</c:v>
                </c:pt>
                <c:pt idx="1468">
                  <c:v>43.181130000000003</c:v>
                </c:pt>
                <c:pt idx="1469">
                  <c:v>43.207129999999999</c:v>
                </c:pt>
                <c:pt idx="1470">
                  <c:v>43.233130000000003</c:v>
                </c:pt>
                <c:pt idx="1471">
                  <c:v>43.259129999999999</c:v>
                </c:pt>
                <c:pt idx="1472">
                  <c:v>43.285130000000002</c:v>
                </c:pt>
                <c:pt idx="1473">
                  <c:v>43.311129999999999</c:v>
                </c:pt>
                <c:pt idx="1474">
                  <c:v>43.337130000000002</c:v>
                </c:pt>
                <c:pt idx="1475">
                  <c:v>43.363129999999998</c:v>
                </c:pt>
                <c:pt idx="1476">
                  <c:v>43.389130000000002</c:v>
                </c:pt>
                <c:pt idx="1477">
                  <c:v>43.415129999999998</c:v>
                </c:pt>
                <c:pt idx="1478">
                  <c:v>43.441130000000001</c:v>
                </c:pt>
                <c:pt idx="1479">
                  <c:v>43.467129999999997</c:v>
                </c:pt>
                <c:pt idx="1480">
                  <c:v>43.493130000000001</c:v>
                </c:pt>
                <c:pt idx="1481">
                  <c:v>43.506129999999999</c:v>
                </c:pt>
                <c:pt idx="1482">
                  <c:v>43.509129999999999</c:v>
                </c:pt>
                <c:pt idx="1483">
                  <c:v>43.571129999999997</c:v>
                </c:pt>
                <c:pt idx="1484">
                  <c:v>43.59713</c:v>
                </c:pt>
                <c:pt idx="1485">
                  <c:v>43.623130000000003</c:v>
                </c:pt>
                <c:pt idx="1486">
                  <c:v>43.64913</c:v>
                </c:pt>
                <c:pt idx="1487">
                  <c:v>43.675130000000003</c:v>
                </c:pt>
                <c:pt idx="1488">
                  <c:v>43.701129999999999</c:v>
                </c:pt>
                <c:pt idx="1489">
                  <c:v>43.727130000000002</c:v>
                </c:pt>
                <c:pt idx="1490">
                  <c:v>43.753129999999999</c:v>
                </c:pt>
                <c:pt idx="1491">
                  <c:v>43.779130000000002</c:v>
                </c:pt>
                <c:pt idx="1492">
                  <c:v>43.805129999999998</c:v>
                </c:pt>
                <c:pt idx="1493">
                  <c:v>43.831130000000002</c:v>
                </c:pt>
                <c:pt idx="1494">
                  <c:v>43.857129999999998</c:v>
                </c:pt>
                <c:pt idx="1495">
                  <c:v>43.883130000000001</c:v>
                </c:pt>
                <c:pt idx="1496">
                  <c:v>43.909129999999998</c:v>
                </c:pt>
                <c:pt idx="1497">
                  <c:v>43.935130000000001</c:v>
                </c:pt>
                <c:pt idx="1498">
                  <c:v>43.961129999999997</c:v>
                </c:pt>
                <c:pt idx="1499">
                  <c:v>43.987130000000001</c:v>
                </c:pt>
                <c:pt idx="1500">
                  <c:v>44.013129999999997</c:v>
                </c:pt>
                <c:pt idx="1501">
                  <c:v>44.03913</c:v>
                </c:pt>
                <c:pt idx="1502">
                  <c:v>44.065130000000003</c:v>
                </c:pt>
                <c:pt idx="1503">
                  <c:v>44.09113</c:v>
                </c:pt>
                <c:pt idx="1504">
                  <c:v>44.117130000000003</c:v>
                </c:pt>
                <c:pt idx="1505">
                  <c:v>44.143129999999999</c:v>
                </c:pt>
                <c:pt idx="1506">
                  <c:v>44.169130000000003</c:v>
                </c:pt>
                <c:pt idx="1507">
                  <c:v>44.195129999999999</c:v>
                </c:pt>
                <c:pt idx="1508">
                  <c:v>44.221130000000002</c:v>
                </c:pt>
                <c:pt idx="1509">
                  <c:v>44.247129999999999</c:v>
                </c:pt>
                <c:pt idx="1510">
                  <c:v>44.273130000000002</c:v>
                </c:pt>
                <c:pt idx="1511">
                  <c:v>44.299129999999998</c:v>
                </c:pt>
                <c:pt idx="1512">
                  <c:v>44.325130000000001</c:v>
                </c:pt>
                <c:pt idx="1513">
                  <c:v>44.351129999999998</c:v>
                </c:pt>
                <c:pt idx="1514">
                  <c:v>44.377130000000001</c:v>
                </c:pt>
                <c:pt idx="1515">
                  <c:v>44.403129999999997</c:v>
                </c:pt>
                <c:pt idx="1516">
                  <c:v>44.429130000000001</c:v>
                </c:pt>
                <c:pt idx="1517">
                  <c:v>44.455129999999997</c:v>
                </c:pt>
                <c:pt idx="1518">
                  <c:v>44.48113</c:v>
                </c:pt>
                <c:pt idx="1519">
                  <c:v>44.507129999999997</c:v>
                </c:pt>
                <c:pt idx="1520">
                  <c:v>44.53313</c:v>
                </c:pt>
                <c:pt idx="1521">
                  <c:v>44.579129999999999</c:v>
                </c:pt>
                <c:pt idx="1522">
                  <c:v>44.584130000000002</c:v>
                </c:pt>
                <c:pt idx="1523">
                  <c:v>44.589112999999998</c:v>
                </c:pt>
                <c:pt idx="1524">
                  <c:v>44.637129999999999</c:v>
                </c:pt>
                <c:pt idx="1525">
                  <c:v>44.663130000000002</c:v>
                </c:pt>
                <c:pt idx="1526">
                  <c:v>44.689129999999999</c:v>
                </c:pt>
                <c:pt idx="1527">
                  <c:v>44.715130000000002</c:v>
                </c:pt>
                <c:pt idx="1528">
                  <c:v>44.741129999999998</c:v>
                </c:pt>
                <c:pt idx="1529">
                  <c:v>44.767130000000002</c:v>
                </c:pt>
                <c:pt idx="1530">
                  <c:v>44.793129999999998</c:v>
                </c:pt>
                <c:pt idx="1531">
                  <c:v>44.819130000000001</c:v>
                </c:pt>
                <c:pt idx="1532">
                  <c:v>44.845129999999997</c:v>
                </c:pt>
                <c:pt idx="1533">
                  <c:v>44.871130000000001</c:v>
                </c:pt>
                <c:pt idx="1534">
                  <c:v>44.897129999999997</c:v>
                </c:pt>
                <c:pt idx="1535">
                  <c:v>44.92313</c:v>
                </c:pt>
                <c:pt idx="1536">
                  <c:v>44.949129999999997</c:v>
                </c:pt>
                <c:pt idx="1537">
                  <c:v>44.97513</c:v>
                </c:pt>
                <c:pt idx="1538">
                  <c:v>45.001130000000003</c:v>
                </c:pt>
                <c:pt idx="1539">
                  <c:v>45.02713</c:v>
                </c:pt>
                <c:pt idx="1540">
                  <c:v>45.053130000000003</c:v>
                </c:pt>
                <c:pt idx="1541">
                  <c:v>45.079129999999999</c:v>
                </c:pt>
                <c:pt idx="1542">
                  <c:v>45.105130000000003</c:v>
                </c:pt>
                <c:pt idx="1543">
                  <c:v>45.131129999999999</c:v>
                </c:pt>
                <c:pt idx="1544">
                  <c:v>45.157130000000002</c:v>
                </c:pt>
                <c:pt idx="1545">
                  <c:v>45.183129999999998</c:v>
                </c:pt>
                <c:pt idx="1546">
                  <c:v>45.209130000000002</c:v>
                </c:pt>
                <c:pt idx="1547">
                  <c:v>45.235129999999998</c:v>
                </c:pt>
                <c:pt idx="1548">
                  <c:v>45.261130000000001</c:v>
                </c:pt>
                <c:pt idx="1549">
                  <c:v>45.287129999999998</c:v>
                </c:pt>
                <c:pt idx="1550">
                  <c:v>45.313130000000001</c:v>
                </c:pt>
                <c:pt idx="1551">
                  <c:v>45.339129999999997</c:v>
                </c:pt>
                <c:pt idx="1552">
                  <c:v>45.365130000000001</c:v>
                </c:pt>
                <c:pt idx="1553">
                  <c:v>45.391129999999997</c:v>
                </c:pt>
                <c:pt idx="1554">
                  <c:v>45.41713</c:v>
                </c:pt>
                <c:pt idx="1555">
                  <c:v>45.443129999999996</c:v>
                </c:pt>
                <c:pt idx="1556">
                  <c:v>45.46913</c:v>
                </c:pt>
                <c:pt idx="1557">
                  <c:v>45.495130000000003</c:v>
                </c:pt>
                <c:pt idx="1558">
                  <c:v>45.521129999999999</c:v>
                </c:pt>
                <c:pt idx="1559">
                  <c:v>45.547130000000003</c:v>
                </c:pt>
                <c:pt idx="1560">
                  <c:v>45.573129999999999</c:v>
                </c:pt>
                <c:pt idx="1561">
                  <c:v>45.599130000000002</c:v>
                </c:pt>
                <c:pt idx="1562">
                  <c:v>45.625129999999999</c:v>
                </c:pt>
                <c:pt idx="1563">
                  <c:v>45.651130000000002</c:v>
                </c:pt>
                <c:pt idx="1564">
                  <c:v>45.677129999999998</c:v>
                </c:pt>
                <c:pt idx="1565">
                  <c:v>45.703130000000002</c:v>
                </c:pt>
                <c:pt idx="1566">
                  <c:v>45.729129999999998</c:v>
                </c:pt>
                <c:pt idx="1567">
                  <c:v>45.755130000000001</c:v>
                </c:pt>
                <c:pt idx="1568">
                  <c:v>45.781129999999997</c:v>
                </c:pt>
                <c:pt idx="1569">
                  <c:v>45.807130000000001</c:v>
                </c:pt>
                <c:pt idx="1570">
                  <c:v>45.833129999999997</c:v>
                </c:pt>
                <c:pt idx="1571">
                  <c:v>45.85913</c:v>
                </c:pt>
                <c:pt idx="1572">
                  <c:v>45.885129999999997</c:v>
                </c:pt>
                <c:pt idx="1573">
                  <c:v>45.91113</c:v>
                </c:pt>
                <c:pt idx="1574">
                  <c:v>45.937130000000003</c:v>
                </c:pt>
                <c:pt idx="1575">
                  <c:v>45.96313</c:v>
                </c:pt>
                <c:pt idx="1576">
                  <c:v>45.989130000000003</c:v>
                </c:pt>
                <c:pt idx="1577">
                  <c:v>46.015129999999999</c:v>
                </c:pt>
                <c:pt idx="1578">
                  <c:v>46.041130000000003</c:v>
                </c:pt>
                <c:pt idx="1579">
                  <c:v>46.067129999999999</c:v>
                </c:pt>
                <c:pt idx="1580">
                  <c:v>46.093130000000002</c:v>
                </c:pt>
                <c:pt idx="1581">
                  <c:v>46.119129999999998</c:v>
                </c:pt>
                <c:pt idx="1582">
                  <c:v>46.145130000000002</c:v>
                </c:pt>
                <c:pt idx="1583">
                  <c:v>46.171129999999998</c:v>
                </c:pt>
                <c:pt idx="1584">
                  <c:v>46.197130000000001</c:v>
                </c:pt>
                <c:pt idx="1585">
                  <c:v>46.223129999999998</c:v>
                </c:pt>
                <c:pt idx="1586">
                  <c:v>46.249130000000001</c:v>
                </c:pt>
                <c:pt idx="1587">
                  <c:v>46.275129999999997</c:v>
                </c:pt>
                <c:pt idx="1588">
                  <c:v>46.301130000000001</c:v>
                </c:pt>
                <c:pt idx="1589">
                  <c:v>46.327129999999997</c:v>
                </c:pt>
                <c:pt idx="1590">
                  <c:v>46.35313</c:v>
                </c:pt>
                <c:pt idx="1591">
                  <c:v>46.379130000000004</c:v>
                </c:pt>
                <c:pt idx="1592">
                  <c:v>46.40513</c:v>
                </c:pt>
                <c:pt idx="1593">
                  <c:v>46.431130000000003</c:v>
                </c:pt>
                <c:pt idx="1594">
                  <c:v>46.457129999999999</c:v>
                </c:pt>
                <c:pt idx="1595">
                  <c:v>46.483130000000003</c:v>
                </c:pt>
                <c:pt idx="1596">
                  <c:v>46.509129999999999</c:v>
                </c:pt>
                <c:pt idx="1597">
                  <c:v>46.535130000000002</c:v>
                </c:pt>
                <c:pt idx="1598">
                  <c:v>46.561129999999999</c:v>
                </c:pt>
                <c:pt idx="1599">
                  <c:v>46.587130000000002</c:v>
                </c:pt>
                <c:pt idx="1600">
                  <c:v>46.613129999999998</c:v>
                </c:pt>
                <c:pt idx="1601">
                  <c:v>46.639130000000002</c:v>
                </c:pt>
                <c:pt idx="1602">
                  <c:v>46.665129999999998</c:v>
                </c:pt>
                <c:pt idx="1603">
                  <c:v>46.691130000000001</c:v>
                </c:pt>
                <c:pt idx="1604">
                  <c:v>46.717129999999997</c:v>
                </c:pt>
                <c:pt idx="1605">
                  <c:v>46.743130000000001</c:v>
                </c:pt>
                <c:pt idx="1606">
                  <c:v>46.769129999999997</c:v>
                </c:pt>
                <c:pt idx="1607">
                  <c:v>46.79513</c:v>
                </c:pt>
                <c:pt idx="1608">
                  <c:v>46.821129999999997</c:v>
                </c:pt>
                <c:pt idx="1609">
                  <c:v>46.84713</c:v>
                </c:pt>
                <c:pt idx="1610">
                  <c:v>46.873130000000003</c:v>
                </c:pt>
                <c:pt idx="1611">
                  <c:v>46.89913</c:v>
                </c:pt>
                <c:pt idx="1612">
                  <c:v>46.925130000000003</c:v>
                </c:pt>
                <c:pt idx="1613">
                  <c:v>46.951129999999999</c:v>
                </c:pt>
                <c:pt idx="1614">
                  <c:v>46.977130000000002</c:v>
                </c:pt>
                <c:pt idx="1615">
                  <c:v>47.003129999999999</c:v>
                </c:pt>
                <c:pt idx="1616">
                  <c:v>47.029130000000002</c:v>
                </c:pt>
                <c:pt idx="1617">
                  <c:v>47.055129999999998</c:v>
                </c:pt>
                <c:pt idx="1618">
                  <c:v>47.081130000000002</c:v>
                </c:pt>
                <c:pt idx="1619">
                  <c:v>47.107129999999998</c:v>
                </c:pt>
                <c:pt idx="1620">
                  <c:v>47.133130000000001</c:v>
                </c:pt>
                <c:pt idx="1621">
                  <c:v>47.159129999999998</c:v>
                </c:pt>
                <c:pt idx="1622">
                  <c:v>47.185130000000001</c:v>
                </c:pt>
                <c:pt idx="1623">
                  <c:v>47.211129999999997</c:v>
                </c:pt>
                <c:pt idx="1624">
                  <c:v>47.237130000000001</c:v>
                </c:pt>
                <c:pt idx="1625">
                  <c:v>47.263129999999997</c:v>
                </c:pt>
                <c:pt idx="1626">
                  <c:v>47.28913</c:v>
                </c:pt>
                <c:pt idx="1627">
                  <c:v>47.315130000000003</c:v>
                </c:pt>
                <c:pt idx="1628">
                  <c:v>47.34113</c:v>
                </c:pt>
                <c:pt idx="1629">
                  <c:v>47.367130000000003</c:v>
                </c:pt>
                <c:pt idx="1630">
                  <c:v>47.393129999999999</c:v>
                </c:pt>
                <c:pt idx="1631">
                  <c:v>47.419130000000003</c:v>
                </c:pt>
                <c:pt idx="1632">
                  <c:v>47.445129999999999</c:v>
                </c:pt>
                <c:pt idx="1633">
                  <c:v>47.471130000000002</c:v>
                </c:pt>
                <c:pt idx="1634">
                  <c:v>47.497129999999999</c:v>
                </c:pt>
                <c:pt idx="1635">
                  <c:v>47.523130000000002</c:v>
                </c:pt>
                <c:pt idx="1636">
                  <c:v>47.549129999999998</c:v>
                </c:pt>
                <c:pt idx="1637">
                  <c:v>47.575130000000001</c:v>
                </c:pt>
                <c:pt idx="1638">
                  <c:v>47.601129999999998</c:v>
                </c:pt>
                <c:pt idx="1639">
                  <c:v>47.627130000000001</c:v>
                </c:pt>
                <c:pt idx="1640">
                  <c:v>47.653129999999997</c:v>
                </c:pt>
                <c:pt idx="1641">
                  <c:v>47.679130000000001</c:v>
                </c:pt>
                <c:pt idx="1642">
                  <c:v>47.705129999999997</c:v>
                </c:pt>
                <c:pt idx="1643">
                  <c:v>47.73113</c:v>
                </c:pt>
                <c:pt idx="1644">
                  <c:v>47.757129999999997</c:v>
                </c:pt>
                <c:pt idx="1645">
                  <c:v>47.78313</c:v>
                </c:pt>
                <c:pt idx="1646">
                  <c:v>47.809130000000003</c:v>
                </c:pt>
                <c:pt idx="1647">
                  <c:v>47.835129999999999</c:v>
                </c:pt>
                <c:pt idx="1648">
                  <c:v>47.861130000000003</c:v>
                </c:pt>
                <c:pt idx="1649">
                  <c:v>47.887129999999999</c:v>
                </c:pt>
                <c:pt idx="1650">
                  <c:v>47.913130000000002</c:v>
                </c:pt>
                <c:pt idx="1651">
                  <c:v>47.939129999999999</c:v>
                </c:pt>
                <c:pt idx="1652">
                  <c:v>47.965130000000002</c:v>
                </c:pt>
                <c:pt idx="1653">
                  <c:v>47.991129999999998</c:v>
                </c:pt>
                <c:pt idx="1654">
                  <c:v>48.017130000000002</c:v>
                </c:pt>
                <c:pt idx="1655">
                  <c:v>48.043129999999998</c:v>
                </c:pt>
                <c:pt idx="1656">
                  <c:v>48.069130000000001</c:v>
                </c:pt>
                <c:pt idx="1657">
                  <c:v>48.095129999999997</c:v>
                </c:pt>
                <c:pt idx="1658">
                  <c:v>48.121130000000001</c:v>
                </c:pt>
                <c:pt idx="1659">
                  <c:v>48.147129999999997</c:v>
                </c:pt>
                <c:pt idx="1660">
                  <c:v>48.17313</c:v>
                </c:pt>
                <c:pt idx="1661">
                  <c:v>48.199129999999997</c:v>
                </c:pt>
                <c:pt idx="1662">
                  <c:v>48.22513</c:v>
                </c:pt>
                <c:pt idx="1663">
                  <c:v>48.251130000000003</c:v>
                </c:pt>
                <c:pt idx="1664">
                  <c:v>48.27713</c:v>
                </c:pt>
                <c:pt idx="1665">
                  <c:v>48.303130000000003</c:v>
                </c:pt>
                <c:pt idx="1666">
                  <c:v>48.329129999999999</c:v>
                </c:pt>
                <c:pt idx="1667">
                  <c:v>48.355130000000003</c:v>
                </c:pt>
                <c:pt idx="1668">
                  <c:v>48.381129999999999</c:v>
                </c:pt>
                <c:pt idx="1669">
                  <c:v>48.407130000000002</c:v>
                </c:pt>
                <c:pt idx="1670">
                  <c:v>48.433129999999998</c:v>
                </c:pt>
                <c:pt idx="1671">
                  <c:v>48.459130000000002</c:v>
                </c:pt>
                <c:pt idx="1672">
                  <c:v>48.485129999999998</c:v>
                </c:pt>
                <c:pt idx="1673">
                  <c:v>48.511130000000001</c:v>
                </c:pt>
                <c:pt idx="1674">
                  <c:v>48.537129999999998</c:v>
                </c:pt>
                <c:pt idx="1675">
                  <c:v>48.563130000000001</c:v>
                </c:pt>
                <c:pt idx="1676">
                  <c:v>48.589129999999997</c:v>
                </c:pt>
                <c:pt idx="1677">
                  <c:v>48.615130000000001</c:v>
                </c:pt>
                <c:pt idx="1678">
                  <c:v>48.641129999999997</c:v>
                </c:pt>
                <c:pt idx="1679">
                  <c:v>48.66713</c:v>
                </c:pt>
                <c:pt idx="1680">
                  <c:v>48.693129999999996</c:v>
                </c:pt>
                <c:pt idx="1681">
                  <c:v>48.71913</c:v>
                </c:pt>
                <c:pt idx="1682">
                  <c:v>48.745130000000003</c:v>
                </c:pt>
                <c:pt idx="1683">
                  <c:v>48.771129999999999</c:v>
                </c:pt>
                <c:pt idx="1684">
                  <c:v>48.797130000000003</c:v>
                </c:pt>
                <c:pt idx="1685">
                  <c:v>48.823129999999999</c:v>
                </c:pt>
                <c:pt idx="1686">
                  <c:v>48.849130000000002</c:v>
                </c:pt>
                <c:pt idx="1687">
                  <c:v>48.875129999999999</c:v>
                </c:pt>
                <c:pt idx="1688">
                  <c:v>48.901130000000002</c:v>
                </c:pt>
                <c:pt idx="1689">
                  <c:v>48.927129999999998</c:v>
                </c:pt>
                <c:pt idx="1690">
                  <c:v>48.953130000000002</c:v>
                </c:pt>
                <c:pt idx="1691">
                  <c:v>48.979129999999998</c:v>
                </c:pt>
                <c:pt idx="1692">
                  <c:v>49.005130000000001</c:v>
                </c:pt>
                <c:pt idx="1693">
                  <c:v>49.031129999999997</c:v>
                </c:pt>
                <c:pt idx="1694">
                  <c:v>49.057130000000001</c:v>
                </c:pt>
                <c:pt idx="1695">
                  <c:v>49.083129999999997</c:v>
                </c:pt>
                <c:pt idx="1696">
                  <c:v>49.10913</c:v>
                </c:pt>
                <c:pt idx="1697">
                  <c:v>49.135129999999997</c:v>
                </c:pt>
                <c:pt idx="1698">
                  <c:v>49.16113</c:v>
                </c:pt>
                <c:pt idx="1699">
                  <c:v>49.187130000000003</c:v>
                </c:pt>
                <c:pt idx="1700">
                  <c:v>49.21313</c:v>
                </c:pt>
                <c:pt idx="1701">
                  <c:v>49.239130000000003</c:v>
                </c:pt>
                <c:pt idx="1702">
                  <c:v>49.265129999999999</c:v>
                </c:pt>
                <c:pt idx="1703">
                  <c:v>49.291130000000003</c:v>
                </c:pt>
                <c:pt idx="1704">
                  <c:v>49.317129999999999</c:v>
                </c:pt>
                <c:pt idx="1705">
                  <c:v>49.343130000000002</c:v>
                </c:pt>
                <c:pt idx="1706">
                  <c:v>49.369129999999998</c:v>
                </c:pt>
                <c:pt idx="1707">
                  <c:v>49.395130000000002</c:v>
                </c:pt>
                <c:pt idx="1708">
                  <c:v>49.421129999999998</c:v>
                </c:pt>
                <c:pt idx="1709">
                  <c:v>49.447130000000001</c:v>
                </c:pt>
                <c:pt idx="1710">
                  <c:v>49.473129999999998</c:v>
                </c:pt>
                <c:pt idx="1711">
                  <c:v>49.499130000000001</c:v>
                </c:pt>
                <c:pt idx="1712">
                  <c:v>49.525129999999997</c:v>
                </c:pt>
                <c:pt idx="1713">
                  <c:v>49.551130000000001</c:v>
                </c:pt>
                <c:pt idx="1714">
                  <c:v>49.577129999999997</c:v>
                </c:pt>
                <c:pt idx="1715">
                  <c:v>49.60313</c:v>
                </c:pt>
                <c:pt idx="1716">
                  <c:v>49.629130000000004</c:v>
                </c:pt>
                <c:pt idx="1717">
                  <c:v>49.65513</c:v>
                </c:pt>
                <c:pt idx="1718">
                  <c:v>49.709113000000002</c:v>
                </c:pt>
                <c:pt idx="1719">
                  <c:v>49.711129999999997</c:v>
                </c:pt>
                <c:pt idx="1720">
                  <c:v>49.71313</c:v>
                </c:pt>
                <c:pt idx="1721">
                  <c:v>49.759129999999999</c:v>
                </c:pt>
                <c:pt idx="1722">
                  <c:v>49.785130000000002</c:v>
                </c:pt>
                <c:pt idx="1723">
                  <c:v>49.811129999999999</c:v>
                </c:pt>
                <c:pt idx="1724">
                  <c:v>49.837130000000002</c:v>
                </c:pt>
                <c:pt idx="1725">
                  <c:v>49.863129999999998</c:v>
                </c:pt>
                <c:pt idx="1726">
                  <c:v>49.889130000000002</c:v>
                </c:pt>
                <c:pt idx="1727">
                  <c:v>49.915129999999998</c:v>
                </c:pt>
                <c:pt idx="1728">
                  <c:v>49.941130000000001</c:v>
                </c:pt>
                <c:pt idx="1729">
                  <c:v>49.967129999999997</c:v>
                </c:pt>
                <c:pt idx="1730">
                  <c:v>49.993130000000001</c:v>
                </c:pt>
                <c:pt idx="1731">
                  <c:v>50.019129999999997</c:v>
                </c:pt>
                <c:pt idx="1732">
                  <c:v>50.04513</c:v>
                </c:pt>
                <c:pt idx="1733">
                  <c:v>50.071129999999997</c:v>
                </c:pt>
                <c:pt idx="1734">
                  <c:v>50.09713</c:v>
                </c:pt>
                <c:pt idx="1735">
                  <c:v>50.123130000000003</c:v>
                </c:pt>
                <c:pt idx="1736">
                  <c:v>50.14913</c:v>
                </c:pt>
                <c:pt idx="1737">
                  <c:v>50.175130000000003</c:v>
                </c:pt>
                <c:pt idx="1738">
                  <c:v>50.201129999999999</c:v>
                </c:pt>
                <c:pt idx="1739">
                  <c:v>50.227130000000002</c:v>
                </c:pt>
                <c:pt idx="1740">
                  <c:v>50.253129999999999</c:v>
                </c:pt>
                <c:pt idx="1741">
                  <c:v>50.279130000000002</c:v>
                </c:pt>
                <c:pt idx="1742">
                  <c:v>50.305129999999998</c:v>
                </c:pt>
                <c:pt idx="1743">
                  <c:v>50.331130000000002</c:v>
                </c:pt>
                <c:pt idx="1744">
                  <c:v>50.357129999999998</c:v>
                </c:pt>
                <c:pt idx="1745">
                  <c:v>50.383130000000001</c:v>
                </c:pt>
                <c:pt idx="1746">
                  <c:v>50.409129999999998</c:v>
                </c:pt>
                <c:pt idx="1747">
                  <c:v>50.435130000000001</c:v>
                </c:pt>
                <c:pt idx="1748">
                  <c:v>50.461129999999997</c:v>
                </c:pt>
                <c:pt idx="1749">
                  <c:v>50.487130000000001</c:v>
                </c:pt>
                <c:pt idx="1750">
                  <c:v>50.513129999999997</c:v>
                </c:pt>
                <c:pt idx="1751">
                  <c:v>50.53913</c:v>
                </c:pt>
                <c:pt idx="1752">
                  <c:v>50.565130000000003</c:v>
                </c:pt>
                <c:pt idx="1753">
                  <c:v>50.59113</c:v>
                </c:pt>
                <c:pt idx="1754">
                  <c:v>50.617130000000003</c:v>
                </c:pt>
                <c:pt idx="1755">
                  <c:v>50.643129999999999</c:v>
                </c:pt>
                <c:pt idx="1756">
                  <c:v>50.669130000000003</c:v>
                </c:pt>
                <c:pt idx="1757">
                  <c:v>50.695129999999999</c:v>
                </c:pt>
                <c:pt idx="1758">
                  <c:v>50.721130000000002</c:v>
                </c:pt>
                <c:pt idx="1759">
                  <c:v>50.747129999999999</c:v>
                </c:pt>
                <c:pt idx="1760">
                  <c:v>50.773130000000002</c:v>
                </c:pt>
                <c:pt idx="1761">
                  <c:v>50.799129999999998</c:v>
                </c:pt>
                <c:pt idx="1762">
                  <c:v>50.825130000000001</c:v>
                </c:pt>
                <c:pt idx="1763">
                  <c:v>50.851129999999998</c:v>
                </c:pt>
                <c:pt idx="1764">
                  <c:v>50.877130000000001</c:v>
                </c:pt>
                <c:pt idx="1765">
                  <c:v>50.903129999999997</c:v>
                </c:pt>
                <c:pt idx="1766">
                  <c:v>50.929130000000001</c:v>
                </c:pt>
                <c:pt idx="1767">
                  <c:v>50.955129999999997</c:v>
                </c:pt>
                <c:pt idx="1768">
                  <c:v>50.98113</c:v>
                </c:pt>
                <c:pt idx="1769">
                  <c:v>51.007129999999997</c:v>
                </c:pt>
                <c:pt idx="1770">
                  <c:v>51.03313</c:v>
                </c:pt>
                <c:pt idx="1771">
                  <c:v>51.059130000000003</c:v>
                </c:pt>
                <c:pt idx="1772">
                  <c:v>51.085129999999999</c:v>
                </c:pt>
                <c:pt idx="1773">
                  <c:v>51.111130000000003</c:v>
                </c:pt>
                <c:pt idx="1774">
                  <c:v>51.137129999999999</c:v>
                </c:pt>
                <c:pt idx="1775">
                  <c:v>51.163130000000002</c:v>
                </c:pt>
                <c:pt idx="1776">
                  <c:v>51.189129999999999</c:v>
                </c:pt>
                <c:pt idx="1777">
                  <c:v>51.215130000000002</c:v>
                </c:pt>
                <c:pt idx="1778">
                  <c:v>51.241129999999998</c:v>
                </c:pt>
                <c:pt idx="1779">
                  <c:v>51.267130000000002</c:v>
                </c:pt>
                <c:pt idx="1780">
                  <c:v>51.293129999999998</c:v>
                </c:pt>
                <c:pt idx="1781">
                  <c:v>51.319130000000001</c:v>
                </c:pt>
                <c:pt idx="1782">
                  <c:v>51.345129999999997</c:v>
                </c:pt>
                <c:pt idx="1783">
                  <c:v>51.371130000000001</c:v>
                </c:pt>
                <c:pt idx="1784">
                  <c:v>51.397129999999997</c:v>
                </c:pt>
                <c:pt idx="1785">
                  <c:v>51.42313</c:v>
                </c:pt>
                <c:pt idx="1786">
                  <c:v>51.449129999999997</c:v>
                </c:pt>
                <c:pt idx="1787">
                  <c:v>51.47513</c:v>
                </c:pt>
                <c:pt idx="1788">
                  <c:v>51.501130000000003</c:v>
                </c:pt>
                <c:pt idx="1789">
                  <c:v>51.52713</c:v>
                </c:pt>
                <c:pt idx="1790">
                  <c:v>51.553130000000003</c:v>
                </c:pt>
                <c:pt idx="1791">
                  <c:v>51.579129999999999</c:v>
                </c:pt>
                <c:pt idx="1792">
                  <c:v>51.605130000000003</c:v>
                </c:pt>
                <c:pt idx="1793">
                  <c:v>51.631129999999999</c:v>
                </c:pt>
                <c:pt idx="1794">
                  <c:v>51.657130000000002</c:v>
                </c:pt>
                <c:pt idx="1795">
                  <c:v>51.683129999999998</c:v>
                </c:pt>
                <c:pt idx="1796">
                  <c:v>51.709130000000002</c:v>
                </c:pt>
                <c:pt idx="1797">
                  <c:v>51.735129999999998</c:v>
                </c:pt>
                <c:pt idx="1798">
                  <c:v>51.761130000000001</c:v>
                </c:pt>
                <c:pt idx="1799">
                  <c:v>51.787129999999998</c:v>
                </c:pt>
                <c:pt idx="1800">
                  <c:v>51.813130000000001</c:v>
                </c:pt>
                <c:pt idx="1801">
                  <c:v>51.839129999999997</c:v>
                </c:pt>
                <c:pt idx="1802">
                  <c:v>51.865130000000001</c:v>
                </c:pt>
                <c:pt idx="1803">
                  <c:v>51.891129999999997</c:v>
                </c:pt>
                <c:pt idx="1804">
                  <c:v>51.91713</c:v>
                </c:pt>
                <c:pt idx="1805">
                  <c:v>51.943129999999996</c:v>
                </c:pt>
                <c:pt idx="1806">
                  <c:v>51.96913</c:v>
                </c:pt>
                <c:pt idx="1807">
                  <c:v>51.995130000000003</c:v>
                </c:pt>
                <c:pt idx="1808">
                  <c:v>52.021129999999999</c:v>
                </c:pt>
                <c:pt idx="1809">
                  <c:v>52.047130000000003</c:v>
                </c:pt>
                <c:pt idx="1810">
                  <c:v>52.073129999999999</c:v>
                </c:pt>
                <c:pt idx="1811">
                  <c:v>52.099130000000002</c:v>
                </c:pt>
                <c:pt idx="1812">
                  <c:v>52.125129999999999</c:v>
                </c:pt>
                <c:pt idx="1813">
                  <c:v>52.151130000000002</c:v>
                </c:pt>
                <c:pt idx="1814">
                  <c:v>52.177129999999998</c:v>
                </c:pt>
                <c:pt idx="1815">
                  <c:v>52.203130000000002</c:v>
                </c:pt>
                <c:pt idx="1816">
                  <c:v>52.229129999999998</c:v>
                </c:pt>
                <c:pt idx="1817">
                  <c:v>52.255130000000001</c:v>
                </c:pt>
                <c:pt idx="1818">
                  <c:v>52.281129999999997</c:v>
                </c:pt>
                <c:pt idx="1819">
                  <c:v>52.307130000000001</c:v>
                </c:pt>
                <c:pt idx="1820">
                  <c:v>52.333129999999997</c:v>
                </c:pt>
                <c:pt idx="1821">
                  <c:v>52.35913</c:v>
                </c:pt>
                <c:pt idx="1822">
                  <c:v>52.385129999999997</c:v>
                </c:pt>
                <c:pt idx="1823">
                  <c:v>52.41113</c:v>
                </c:pt>
                <c:pt idx="1824">
                  <c:v>52.437130000000003</c:v>
                </c:pt>
                <c:pt idx="1825">
                  <c:v>52.46313</c:v>
                </c:pt>
                <c:pt idx="1826">
                  <c:v>52.489130000000003</c:v>
                </c:pt>
                <c:pt idx="1827">
                  <c:v>52.515129999999999</c:v>
                </c:pt>
                <c:pt idx="1828">
                  <c:v>52.541130000000003</c:v>
                </c:pt>
                <c:pt idx="1829">
                  <c:v>52.567129999999999</c:v>
                </c:pt>
                <c:pt idx="1830">
                  <c:v>52.593130000000002</c:v>
                </c:pt>
                <c:pt idx="1831">
                  <c:v>52.619129999999998</c:v>
                </c:pt>
                <c:pt idx="1832">
                  <c:v>52.645130000000002</c:v>
                </c:pt>
                <c:pt idx="1833">
                  <c:v>52.671129999999998</c:v>
                </c:pt>
                <c:pt idx="1834">
                  <c:v>52.697130000000001</c:v>
                </c:pt>
                <c:pt idx="1835">
                  <c:v>52.723129999999998</c:v>
                </c:pt>
                <c:pt idx="1836">
                  <c:v>52.749130000000001</c:v>
                </c:pt>
                <c:pt idx="1837">
                  <c:v>52.775129999999997</c:v>
                </c:pt>
                <c:pt idx="1838">
                  <c:v>52.801130000000001</c:v>
                </c:pt>
                <c:pt idx="1839">
                  <c:v>52.827129999999997</c:v>
                </c:pt>
                <c:pt idx="1840">
                  <c:v>52.85313</c:v>
                </c:pt>
                <c:pt idx="1841">
                  <c:v>52.879130000000004</c:v>
                </c:pt>
                <c:pt idx="1842">
                  <c:v>52.90513</c:v>
                </c:pt>
                <c:pt idx="1843">
                  <c:v>52.931130000000003</c:v>
                </c:pt>
                <c:pt idx="1844">
                  <c:v>52.957129999999999</c:v>
                </c:pt>
                <c:pt idx="1845">
                  <c:v>52.983130000000003</c:v>
                </c:pt>
                <c:pt idx="1846">
                  <c:v>53.009129999999999</c:v>
                </c:pt>
                <c:pt idx="1847">
                  <c:v>53.035130000000002</c:v>
                </c:pt>
                <c:pt idx="1848">
                  <c:v>53.061129999999999</c:v>
                </c:pt>
                <c:pt idx="1849">
                  <c:v>53.087130000000002</c:v>
                </c:pt>
                <c:pt idx="1850">
                  <c:v>53.113129999999998</c:v>
                </c:pt>
                <c:pt idx="1851">
                  <c:v>53.139130000000002</c:v>
                </c:pt>
                <c:pt idx="1852">
                  <c:v>53.165129999999998</c:v>
                </c:pt>
                <c:pt idx="1853">
                  <c:v>53.191130000000001</c:v>
                </c:pt>
                <c:pt idx="1854">
                  <c:v>53.217129999999997</c:v>
                </c:pt>
                <c:pt idx="1855">
                  <c:v>53.243130000000001</c:v>
                </c:pt>
                <c:pt idx="1856">
                  <c:v>53.269129999999997</c:v>
                </c:pt>
                <c:pt idx="1857">
                  <c:v>53.29513</c:v>
                </c:pt>
                <c:pt idx="1858">
                  <c:v>53.321129999999997</c:v>
                </c:pt>
                <c:pt idx="1859">
                  <c:v>53.34713</c:v>
                </c:pt>
                <c:pt idx="1860">
                  <c:v>53.373130000000003</c:v>
                </c:pt>
                <c:pt idx="1861">
                  <c:v>53.39913</c:v>
                </c:pt>
                <c:pt idx="1862">
                  <c:v>53.425130000000003</c:v>
                </c:pt>
                <c:pt idx="1863">
                  <c:v>53.451129999999999</c:v>
                </c:pt>
                <c:pt idx="1864">
                  <c:v>53.477130000000002</c:v>
                </c:pt>
                <c:pt idx="1865">
                  <c:v>53.503129999999999</c:v>
                </c:pt>
                <c:pt idx="1866">
                  <c:v>53.529130000000002</c:v>
                </c:pt>
                <c:pt idx="1867">
                  <c:v>53.555129999999998</c:v>
                </c:pt>
                <c:pt idx="1868">
                  <c:v>53.581130000000002</c:v>
                </c:pt>
                <c:pt idx="1869">
                  <c:v>53.607129999999998</c:v>
                </c:pt>
                <c:pt idx="1870">
                  <c:v>53.633130000000001</c:v>
                </c:pt>
                <c:pt idx="1871">
                  <c:v>53.659129999999998</c:v>
                </c:pt>
                <c:pt idx="1872">
                  <c:v>53.685130000000001</c:v>
                </c:pt>
                <c:pt idx="1873">
                  <c:v>53.711129999999997</c:v>
                </c:pt>
                <c:pt idx="1874">
                  <c:v>53.737130000000001</c:v>
                </c:pt>
                <c:pt idx="1875">
                  <c:v>53.763129999999997</c:v>
                </c:pt>
                <c:pt idx="1876">
                  <c:v>53.78913</c:v>
                </c:pt>
                <c:pt idx="1877">
                  <c:v>53.815130000000003</c:v>
                </c:pt>
                <c:pt idx="1878">
                  <c:v>53.84113</c:v>
                </c:pt>
                <c:pt idx="1879">
                  <c:v>53.867130000000003</c:v>
                </c:pt>
                <c:pt idx="1880">
                  <c:v>53.893129999999999</c:v>
                </c:pt>
                <c:pt idx="1881">
                  <c:v>53.919130000000003</c:v>
                </c:pt>
                <c:pt idx="1882">
                  <c:v>53.945129999999999</c:v>
                </c:pt>
                <c:pt idx="1883">
                  <c:v>53.971130000000002</c:v>
                </c:pt>
                <c:pt idx="1884">
                  <c:v>53.997129999999999</c:v>
                </c:pt>
                <c:pt idx="1885">
                  <c:v>54.023130000000002</c:v>
                </c:pt>
                <c:pt idx="1886">
                  <c:v>54.049129999999998</c:v>
                </c:pt>
                <c:pt idx="1887">
                  <c:v>54.075130000000001</c:v>
                </c:pt>
                <c:pt idx="1888">
                  <c:v>54.101129999999998</c:v>
                </c:pt>
                <c:pt idx="1889">
                  <c:v>54.127130000000001</c:v>
                </c:pt>
                <c:pt idx="1890">
                  <c:v>54.153129999999997</c:v>
                </c:pt>
                <c:pt idx="1891">
                  <c:v>54.179130000000001</c:v>
                </c:pt>
                <c:pt idx="1892">
                  <c:v>54.205129999999997</c:v>
                </c:pt>
                <c:pt idx="1893">
                  <c:v>54.23113</c:v>
                </c:pt>
                <c:pt idx="1894">
                  <c:v>54.257129999999997</c:v>
                </c:pt>
                <c:pt idx="1895">
                  <c:v>54.28313</c:v>
                </c:pt>
                <c:pt idx="1896">
                  <c:v>54.309130000000003</c:v>
                </c:pt>
                <c:pt idx="1897">
                  <c:v>54.335129999999999</c:v>
                </c:pt>
                <c:pt idx="1898">
                  <c:v>54.361130000000003</c:v>
                </c:pt>
                <c:pt idx="1899">
                  <c:v>54.387129999999999</c:v>
                </c:pt>
                <c:pt idx="1900">
                  <c:v>54.413130000000002</c:v>
                </c:pt>
                <c:pt idx="1901">
                  <c:v>54.439129999999999</c:v>
                </c:pt>
                <c:pt idx="1902">
                  <c:v>54.465130000000002</c:v>
                </c:pt>
                <c:pt idx="1903">
                  <c:v>54.491129999999998</c:v>
                </c:pt>
                <c:pt idx="1904">
                  <c:v>54.517130000000002</c:v>
                </c:pt>
                <c:pt idx="1905">
                  <c:v>54.543129999999998</c:v>
                </c:pt>
                <c:pt idx="1906">
                  <c:v>54.569130000000001</c:v>
                </c:pt>
                <c:pt idx="1907">
                  <c:v>54.595129999999997</c:v>
                </c:pt>
                <c:pt idx="1908">
                  <c:v>54.621130000000001</c:v>
                </c:pt>
                <c:pt idx="1909">
                  <c:v>54.647129999999997</c:v>
                </c:pt>
                <c:pt idx="1910">
                  <c:v>54.67313</c:v>
                </c:pt>
                <c:pt idx="1911">
                  <c:v>54.699129999999997</c:v>
                </c:pt>
                <c:pt idx="1912">
                  <c:v>54.72513</c:v>
                </c:pt>
                <c:pt idx="1913">
                  <c:v>54.751130000000003</c:v>
                </c:pt>
                <c:pt idx="1914">
                  <c:v>54.77713</c:v>
                </c:pt>
                <c:pt idx="1915">
                  <c:v>54.803130000000003</c:v>
                </c:pt>
                <c:pt idx="1916">
                  <c:v>54.829129999999999</c:v>
                </c:pt>
                <c:pt idx="1917">
                  <c:v>54.855130000000003</c:v>
                </c:pt>
                <c:pt idx="1918">
                  <c:v>54.881129999999999</c:v>
                </c:pt>
                <c:pt idx="1919">
                  <c:v>54.907130000000002</c:v>
                </c:pt>
                <c:pt idx="1920">
                  <c:v>54.933129999999998</c:v>
                </c:pt>
                <c:pt idx="1921">
                  <c:v>54.959130000000002</c:v>
                </c:pt>
                <c:pt idx="1922">
                  <c:v>54.985129999999998</c:v>
                </c:pt>
                <c:pt idx="1923">
                  <c:v>55.011130000000001</c:v>
                </c:pt>
                <c:pt idx="1924">
                  <c:v>55.037129999999998</c:v>
                </c:pt>
                <c:pt idx="1925">
                  <c:v>55.063130000000001</c:v>
                </c:pt>
                <c:pt idx="1926">
                  <c:v>55.089129999999997</c:v>
                </c:pt>
                <c:pt idx="1927">
                  <c:v>55.115130000000001</c:v>
                </c:pt>
                <c:pt idx="1928">
                  <c:v>55.141129999999997</c:v>
                </c:pt>
                <c:pt idx="1929">
                  <c:v>55.16713</c:v>
                </c:pt>
                <c:pt idx="1930">
                  <c:v>55.193129999999996</c:v>
                </c:pt>
                <c:pt idx="1931">
                  <c:v>55.21913</c:v>
                </c:pt>
                <c:pt idx="1932">
                  <c:v>55.245130000000003</c:v>
                </c:pt>
                <c:pt idx="1933">
                  <c:v>55.271129999999999</c:v>
                </c:pt>
                <c:pt idx="1934">
                  <c:v>55.297130000000003</c:v>
                </c:pt>
                <c:pt idx="1935">
                  <c:v>55.323129999999999</c:v>
                </c:pt>
                <c:pt idx="1936">
                  <c:v>55.349130000000002</c:v>
                </c:pt>
                <c:pt idx="1937">
                  <c:v>55.375129999999999</c:v>
                </c:pt>
                <c:pt idx="1938">
                  <c:v>55.401130000000002</c:v>
                </c:pt>
                <c:pt idx="1939">
                  <c:v>55.427129999999998</c:v>
                </c:pt>
                <c:pt idx="1940">
                  <c:v>55.453130000000002</c:v>
                </c:pt>
                <c:pt idx="1941">
                  <c:v>55.479129999999998</c:v>
                </c:pt>
                <c:pt idx="1942">
                  <c:v>55.505130000000001</c:v>
                </c:pt>
                <c:pt idx="1943">
                  <c:v>55.531129999999997</c:v>
                </c:pt>
                <c:pt idx="1944">
                  <c:v>55.557130000000001</c:v>
                </c:pt>
                <c:pt idx="1945">
                  <c:v>55.583129999999997</c:v>
                </c:pt>
                <c:pt idx="1946">
                  <c:v>55.60913</c:v>
                </c:pt>
                <c:pt idx="1947">
                  <c:v>55.635129999999997</c:v>
                </c:pt>
                <c:pt idx="1948">
                  <c:v>55.66113</c:v>
                </c:pt>
                <c:pt idx="1949">
                  <c:v>55.687130000000003</c:v>
                </c:pt>
                <c:pt idx="1950">
                  <c:v>55.71313</c:v>
                </c:pt>
                <c:pt idx="1951">
                  <c:v>55.739130000000003</c:v>
                </c:pt>
                <c:pt idx="1952">
                  <c:v>55.765129999999999</c:v>
                </c:pt>
                <c:pt idx="1953">
                  <c:v>55.791130000000003</c:v>
                </c:pt>
                <c:pt idx="1954">
                  <c:v>55.817129999999999</c:v>
                </c:pt>
                <c:pt idx="1955">
                  <c:v>55.843130000000002</c:v>
                </c:pt>
                <c:pt idx="1956">
                  <c:v>55.869129999999998</c:v>
                </c:pt>
                <c:pt idx="1957">
                  <c:v>55.895130000000002</c:v>
                </c:pt>
                <c:pt idx="1958">
                  <c:v>55.921129999999998</c:v>
                </c:pt>
                <c:pt idx="1959">
                  <c:v>55.947130000000001</c:v>
                </c:pt>
                <c:pt idx="1960">
                  <c:v>55.973129999999998</c:v>
                </c:pt>
                <c:pt idx="1961">
                  <c:v>55.999130000000001</c:v>
                </c:pt>
                <c:pt idx="1962">
                  <c:v>56.025129999999997</c:v>
                </c:pt>
                <c:pt idx="1963">
                  <c:v>56.051130000000001</c:v>
                </c:pt>
                <c:pt idx="1964">
                  <c:v>56.074129999999997</c:v>
                </c:pt>
                <c:pt idx="1965">
                  <c:v>56.093130000000002</c:v>
                </c:pt>
                <c:pt idx="1966">
                  <c:v>56.129130000000004</c:v>
                </c:pt>
                <c:pt idx="1967">
                  <c:v>56.15513</c:v>
                </c:pt>
                <c:pt idx="1968">
                  <c:v>56.181130000000003</c:v>
                </c:pt>
                <c:pt idx="1969">
                  <c:v>56.207129999999999</c:v>
                </c:pt>
                <c:pt idx="1970">
                  <c:v>56.233130000000003</c:v>
                </c:pt>
                <c:pt idx="1971">
                  <c:v>56.259129999999999</c:v>
                </c:pt>
                <c:pt idx="1972">
                  <c:v>56.285130000000002</c:v>
                </c:pt>
                <c:pt idx="1973">
                  <c:v>56.311129999999999</c:v>
                </c:pt>
                <c:pt idx="1974">
                  <c:v>56.337130000000002</c:v>
                </c:pt>
                <c:pt idx="1975">
                  <c:v>56.363129999999998</c:v>
                </c:pt>
                <c:pt idx="1976">
                  <c:v>56.389130000000002</c:v>
                </c:pt>
                <c:pt idx="1977">
                  <c:v>56.415129999999998</c:v>
                </c:pt>
                <c:pt idx="1978">
                  <c:v>56.441130000000001</c:v>
                </c:pt>
                <c:pt idx="1979">
                  <c:v>56.467129999999997</c:v>
                </c:pt>
                <c:pt idx="1980">
                  <c:v>56.493130000000001</c:v>
                </c:pt>
                <c:pt idx="1981">
                  <c:v>56.519129999999997</c:v>
                </c:pt>
                <c:pt idx="1982">
                  <c:v>56.54513</c:v>
                </c:pt>
                <c:pt idx="1983">
                  <c:v>56.571129999999997</c:v>
                </c:pt>
                <c:pt idx="1984">
                  <c:v>56.59713</c:v>
                </c:pt>
                <c:pt idx="1985">
                  <c:v>56.623130000000003</c:v>
                </c:pt>
                <c:pt idx="1986">
                  <c:v>56.64913</c:v>
                </c:pt>
                <c:pt idx="1987">
                  <c:v>56.675130000000003</c:v>
                </c:pt>
                <c:pt idx="1988">
                  <c:v>56.701129999999999</c:v>
                </c:pt>
                <c:pt idx="1989">
                  <c:v>56.727130000000002</c:v>
                </c:pt>
                <c:pt idx="1990">
                  <c:v>56.753129999999999</c:v>
                </c:pt>
                <c:pt idx="1991">
                  <c:v>56.779130000000002</c:v>
                </c:pt>
                <c:pt idx="1992">
                  <c:v>56.805129999999998</c:v>
                </c:pt>
                <c:pt idx="1993">
                  <c:v>56.831130000000002</c:v>
                </c:pt>
                <c:pt idx="1994">
                  <c:v>56.857129999999998</c:v>
                </c:pt>
                <c:pt idx="1995">
                  <c:v>56.883130000000001</c:v>
                </c:pt>
                <c:pt idx="1996">
                  <c:v>56.909129999999998</c:v>
                </c:pt>
                <c:pt idx="1997">
                  <c:v>56.935130000000001</c:v>
                </c:pt>
                <c:pt idx="1998">
                  <c:v>56.961129999999997</c:v>
                </c:pt>
                <c:pt idx="1999">
                  <c:v>56.987130000000001</c:v>
                </c:pt>
                <c:pt idx="2000">
                  <c:v>57.013129999999997</c:v>
                </c:pt>
                <c:pt idx="2001">
                  <c:v>57.03913</c:v>
                </c:pt>
                <c:pt idx="2002">
                  <c:v>57.065130000000003</c:v>
                </c:pt>
                <c:pt idx="2003">
                  <c:v>57.09113</c:v>
                </c:pt>
                <c:pt idx="2004">
                  <c:v>57.117130000000003</c:v>
                </c:pt>
                <c:pt idx="2005">
                  <c:v>57.143129999999999</c:v>
                </c:pt>
                <c:pt idx="2006">
                  <c:v>57.169130000000003</c:v>
                </c:pt>
                <c:pt idx="2007">
                  <c:v>57.195129999999999</c:v>
                </c:pt>
                <c:pt idx="2008">
                  <c:v>57.221130000000002</c:v>
                </c:pt>
                <c:pt idx="2009">
                  <c:v>57.247129999999999</c:v>
                </c:pt>
                <c:pt idx="2010">
                  <c:v>57.273130000000002</c:v>
                </c:pt>
                <c:pt idx="2011">
                  <c:v>57.299129999999998</c:v>
                </c:pt>
                <c:pt idx="2012">
                  <c:v>57.325130000000001</c:v>
                </c:pt>
                <c:pt idx="2013">
                  <c:v>57.351129999999998</c:v>
                </c:pt>
                <c:pt idx="2014">
                  <c:v>57.377130000000001</c:v>
                </c:pt>
                <c:pt idx="2015">
                  <c:v>57.403129999999997</c:v>
                </c:pt>
                <c:pt idx="2016">
                  <c:v>57.429130000000001</c:v>
                </c:pt>
                <c:pt idx="2017">
                  <c:v>57.455129999999997</c:v>
                </c:pt>
                <c:pt idx="2018">
                  <c:v>57.48113</c:v>
                </c:pt>
                <c:pt idx="2019">
                  <c:v>57.507129999999997</c:v>
                </c:pt>
                <c:pt idx="2020">
                  <c:v>57.53313</c:v>
                </c:pt>
                <c:pt idx="2021">
                  <c:v>57.559130000000003</c:v>
                </c:pt>
                <c:pt idx="2022">
                  <c:v>57.585129999999999</c:v>
                </c:pt>
                <c:pt idx="2023">
                  <c:v>57.611130000000003</c:v>
                </c:pt>
                <c:pt idx="2024">
                  <c:v>57.637129999999999</c:v>
                </c:pt>
                <c:pt idx="2025">
                  <c:v>57.663130000000002</c:v>
                </c:pt>
                <c:pt idx="2026">
                  <c:v>57.689129999999999</c:v>
                </c:pt>
                <c:pt idx="2027">
                  <c:v>57.715130000000002</c:v>
                </c:pt>
                <c:pt idx="2028">
                  <c:v>57.741129999999998</c:v>
                </c:pt>
                <c:pt idx="2029">
                  <c:v>57.767130000000002</c:v>
                </c:pt>
                <c:pt idx="2030">
                  <c:v>57.793129999999998</c:v>
                </c:pt>
                <c:pt idx="2031">
                  <c:v>57.819130000000001</c:v>
                </c:pt>
                <c:pt idx="2032">
                  <c:v>57.845129999999997</c:v>
                </c:pt>
                <c:pt idx="2033">
                  <c:v>57.871130000000001</c:v>
                </c:pt>
                <c:pt idx="2034">
                  <c:v>57.897129999999997</c:v>
                </c:pt>
                <c:pt idx="2035">
                  <c:v>57.92313</c:v>
                </c:pt>
                <c:pt idx="2036">
                  <c:v>57.949129999999997</c:v>
                </c:pt>
                <c:pt idx="2037">
                  <c:v>57.97513</c:v>
                </c:pt>
                <c:pt idx="2038">
                  <c:v>58.001130000000003</c:v>
                </c:pt>
                <c:pt idx="2039">
                  <c:v>58.02713</c:v>
                </c:pt>
                <c:pt idx="2040">
                  <c:v>58.053130000000003</c:v>
                </c:pt>
                <c:pt idx="2041">
                  <c:v>58.079129999999999</c:v>
                </c:pt>
                <c:pt idx="2042">
                  <c:v>58.125129999999999</c:v>
                </c:pt>
                <c:pt idx="2043">
                  <c:v>58.127130000000001</c:v>
                </c:pt>
                <c:pt idx="2044">
                  <c:v>58.137129999999999</c:v>
                </c:pt>
                <c:pt idx="2045">
                  <c:v>58.183129999999998</c:v>
                </c:pt>
                <c:pt idx="2046">
                  <c:v>58.209130000000002</c:v>
                </c:pt>
                <c:pt idx="2047">
                  <c:v>58.235129999999998</c:v>
                </c:pt>
                <c:pt idx="2048">
                  <c:v>58.261130000000001</c:v>
                </c:pt>
                <c:pt idx="2049">
                  <c:v>58.287129999999998</c:v>
                </c:pt>
                <c:pt idx="2050">
                  <c:v>58.313130000000001</c:v>
                </c:pt>
                <c:pt idx="2051">
                  <c:v>58.339129999999997</c:v>
                </c:pt>
                <c:pt idx="2052">
                  <c:v>58.365130000000001</c:v>
                </c:pt>
                <c:pt idx="2053">
                  <c:v>58.391129999999997</c:v>
                </c:pt>
                <c:pt idx="2054">
                  <c:v>58.41713</c:v>
                </c:pt>
                <c:pt idx="2055">
                  <c:v>58.443129999999996</c:v>
                </c:pt>
                <c:pt idx="2056">
                  <c:v>58.46913</c:v>
                </c:pt>
                <c:pt idx="2057">
                  <c:v>58.495130000000003</c:v>
                </c:pt>
                <c:pt idx="2058">
                  <c:v>58.521129999999999</c:v>
                </c:pt>
                <c:pt idx="2059">
                  <c:v>58.547130000000003</c:v>
                </c:pt>
                <c:pt idx="2060">
                  <c:v>58.573129999999999</c:v>
                </c:pt>
                <c:pt idx="2061">
                  <c:v>58.599130000000002</c:v>
                </c:pt>
                <c:pt idx="2062">
                  <c:v>58.625129999999999</c:v>
                </c:pt>
                <c:pt idx="2063">
                  <c:v>58.651130000000002</c:v>
                </c:pt>
                <c:pt idx="2064">
                  <c:v>58.677129999999998</c:v>
                </c:pt>
                <c:pt idx="2065">
                  <c:v>58.703130000000002</c:v>
                </c:pt>
                <c:pt idx="2066">
                  <c:v>58.729129999999998</c:v>
                </c:pt>
                <c:pt idx="2067">
                  <c:v>58.755130000000001</c:v>
                </c:pt>
                <c:pt idx="2068">
                  <c:v>58.781129999999997</c:v>
                </c:pt>
                <c:pt idx="2069">
                  <c:v>58.807130000000001</c:v>
                </c:pt>
                <c:pt idx="2070">
                  <c:v>58.833129999999997</c:v>
                </c:pt>
                <c:pt idx="2071">
                  <c:v>58.85913</c:v>
                </c:pt>
                <c:pt idx="2072">
                  <c:v>58.885129999999997</c:v>
                </c:pt>
                <c:pt idx="2073">
                  <c:v>58.91113</c:v>
                </c:pt>
                <c:pt idx="2074">
                  <c:v>58.937130000000003</c:v>
                </c:pt>
                <c:pt idx="2075">
                  <c:v>58.96313</c:v>
                </c:pt>
                <c:pt idx="2076">
                  <c:v>58.989130000000003</c:v>
                </c:pt>
                <c:pt idx="2077">
                  <c:v>59.015129999999999</c:v>
                </c:pt>
                <c:pt idx="2078">
                  <c:v>59.041130000000003</c:v>
                </c:pt>
                <c:pt idx="2079">
                  <c:v>59.067129999999999</c:v>
                </c:pt>
                <c:pt idx="2080">
                  <c:v>59.093130000000002</c:v>
                </c:pt>
                <c:pt idx="2081">
                  <c:v>59.119129999999998</c:v>
                </c:pt>
                <c:pt idx="2082">
                  <c:v>59.145130000000002</c:v>
                </c:pt>
                <c:pt idx="2083">
                  <c:v>59.171129999999998</c:v>
                </c:pt>
                <c:pt idx="2084">
                  <c:v>59.197130000000001</c:v>
                </c:pt>
                <c:pt idx="2085">
                  <c:v>59.223129999999998</c:v>
                </c:pt>
                <c:pt idx="2086">
                  <c:v>59.249130000000001</c:v>
                </c:pt>
                <c:pt idx="2087">
                  <c:v>59.275129999999997</c:v>
                </c:pt>
                <c:pt idx="2088">
                  <c:v>59.301130000000001</c:v>
                </c:pt>
                <c:pt idx="2089">
                  <c:v>59.327129999999997</c:v>
                </c:pt>
                <c:pt idx="2090">
                  <c:v>59.35313</c:v>
                </c:pt>
                <c:pt idx="2091">
                  <c:v>59.379130000000004</c:v>
                </c:pt>
                <c:pt idx="2092">
                  <c:v>59.40513</c:v>
                </c:pt>
                <c:pt idx="2093">
                  <c:v>59.431130000000003</c:v>
                </c:pt>
                <c:pt idx="2094">
                  <c:v>59.457129999999999</c:v>
                </c:pt>
                <c:pt idx="2095">
                  <c:v>59.483130000000003</c:v>
                </c:pt>
                <c:pt idx="2096">
                  <c:v>59.509129999999999</c:v>
                </c:pt>
                <c:pt idx="2097">
                  <c:v>59.535130000000002</c:v>
                </c:pt>
                <c:pt idx="2098">
                  <c:v>59.561129999999999</c:v>
                </c:pt>
                <c:pt idx="2099">
                  <c:v>59.587130000000002</c:v>
                </c:pt>
                <c:pt idx="2100">
                  <c:v>59.613129999999998</c:v>
                </c:pt>
                <c:pt idx="2101">
                  <c:v>59.639130000000002</c:v>
                </c:pt>
                <c:pt idx="2102">
                  <c:v>59.665129999999998</c:v>
                </c:pt>
                <c:pt idx="2103">
                  <c:v>59.691130000000001</c:v>
                </c:pt>
                <c:pt idx="2104">
                  <c:v>59.717129999999997</c:v>
                </c:pt>
                <c:pt idx="2105">
                  <c:v>59.743130000000001</c:v>
                </c:pt>
                <c:pt idx="2106">
                  <c:v>59.769129999999997</c:v>
                </c:pt>
                <c:pt idx="2107">
                  <c:v>59.79513</c:v>
                </c:pt>
                <c:pt idx="2108">
                  <c:v>59.821129999999997</c:v>
                </c:pt>
                <c:pt idx="2109">
                  <c:v>59.84713</c:v>
                </c:pt>
                <c:pt idx="2110">
                  <c:v>59.873130000000003</c:v>
                </c:pt>
                <c:pt idx="2111">
                  <c:v>59.89913</c:v>
                </c:pt>
                <c:pt idx="2112">
                  <c:v>59.925130000000003</c:v>
                </c:pt>
                <c:pt idx="2113">
                  <c:v>59.951129999999999</c:v>
                </c:pt>
                <c:pt idx="2114">
                  <c:v>59.977130000000002</c:v>
                </c:pt>
                <c:pt idx="2115">
                  <c:v>60.003129999999999</c:v>
                </c:pt>
                <c:pt idx="2116">
                  <c:v>60.029130000000002</c:v>
                </c:pt>
                <c:pt idx="2117">
                  <c:v>60.055129999999998</c:v>
                </c:pt>
                <c:pt idx="2118">
                  <c:v>60.081130000000002</c:v>
                </c:pt>
                <c:pt idx="2119">
                  <c:v>60.107129999999998</c:v>
                </c:pt>
                <c:pt idx="2120">
                  <c:v>60.133130000000001</c:v>
                </c:pt>
                <c:pt idx="2121">
                  <c:v>60.159129999999998</c:v>
                </c:pt>
                <c:pt idx="2122">
                  <c:v>60.185130000000001</c:v>
                </c:pt>
                <c:pt idx="2123">
                  <c:v>60.211129999999997</c:v>
                </c:pt>
                <c:pt idx="2124">
                  <c:v>60.237130000000001</c:v>
                </c:pt>
                <c:pt idx="2125">
                  <c:v>60.263129999999997</c:v>
                </c:pt>
                <c:pt idx="2126">
                  <c:v>60.28913</c:v>
                </c:pt>
                <c:pt idx="2127">
                  <c:v>60.315130000000003</c:v>
                </c:pt>
                <c:pt idx="2128">
                  <c:v>60.34113</c:v>
                </c:pt>
                <c:pt idx="2129">
                  <c:v>60.367130000000003</c:v>
                </c:pt>
                <c:pt idx="2130">
                  <c:v>60.393129999999999</c:v>
                </c:pt>
                <c:pt idx="2131">
                  <c:v>60.419130000000003</c:v>
                </c:pt>
                <c:pt idx="2132">
                  <c:v>60.445129999999999</c:v>
                </c:pt>
                <c:pt idx="2133">
                  <c:v>60.471130000000002</c:v>
                </c:pt>
                <c:pt idx="2134">
                  <c:v>60.497129999999999</c:v>
                </c:pt>
                <c:pt idx="2135">
                  <c:v>60.523130000000002</c:v>
                </c:pt>
                <c:pt idx="2136">
                  <c:v>60.549129999999998</c:v>
                </c:pt>
                <c:pt idx="2137">
                  <c:v>60.575130000000001</c:v>
                </c:pt>
                <c:pt idx="2138">
                  <c:v>60.601129999999998</c:v>
                </c:pt>
                <c:pt idx="2139">
                  <c:v>60.627130000000001</c:v>
                </c:pt>
                <c:pt idx="2140">
                  <c:v>60.653129999999997</c:v>
                </c:pt>
                <c:pt idx="2141">
                  <c:v>60.679130000000001</c:v>
                </c:pt>
                <c:pt idx="2142">
                  <c:v>60.705129999999997</c:v>
                </c:pt>
                <c:pt idx="2143">
                  <c:v>60.73113</c:v>
                </c:pt>
                <c:pt idx="2144">
                  <c:v>60.757129999999997</c:v>
                </c:pt>
                <c:pt idx="2145">
                  <c:v>60.78313</c:v>
                </c:pt>
                <c:pt idx="2146">
                  <c:v>60.809130000000003</c:v>
                </c:pt>
                <c:pt idx="2147">
                  <c:v>60.835129999999999</c:v>
                </c:pt>
                <c:pt idx="2148">
                  <c:v>60.861130000000003</c:v>
                </c:pt>
                <c:pt idx="2149">
                  <c:v>60.887129999999999</c:v>
                </c:pt>
                <c:pt idx="2150">
                  <c:v>60.913130000000002</c:v>
                </c:pt>
                <c:pt idx="2151">
                  <c:v>60.939129999999999</c:v>
                </c:pt>
                <c:pt idx="2152">
                  <c:v>60.965130000000002</c:v>
                </c:pt>
                <c:pt idx="2153">
                  <c:v>60.991129999999998</c:v>
                </c:pt>
                <c:pt idx="2154">
                  <c:v>61.017130000000002</c:v>
                </c:pt>
                <c:pt idx="2155">
                  <c:v>61.043129999999998</c:v>
                </c:pt>
                <c:pt idx="2156">
                  <c:v>61.069130000000001</c:v>
                </c:pt>
                <c:pt idx="2157">
                  <c:v>61.095129999999997</c:v>
                </c:pt>
                <c:pt idx="2158">
                  <c:v>61.121130000000001</c:v>
                </c:pt>
                <c:pt idx="2159">
                  <c:v>61.147129999999997</c:v>
                </c:pt>
                <c:pt idx="2160">
                  <c:v>61.17313</c:v>
                </c:pt>
                <c:pt idx="2161">
                  <c:v>61.199129999999997</c:v>
                </c:pt>
                <c:pt idx="2162">
                  <c:v>61.22513</c:v>
                </c:pt>
                <c:pt idx="2163">
                  <c:v>61.251130000000003</c:v>
                </c:pt>
                <c:pt idx="2164">
                  <c:v>61.27713</c:v>
                </c:pt>
                <c:pt idx="2165">
                  <c:v>61.303130000000003</c:v>
                </c:pt>
                <c:pt idx="2166">
                  <c:v>61.329129999999999</c:v>
                </c:pt>
                <c:pt idx="2167">
                  <c:v>61.355130000000003</c:v>
                </c:pt>
                <c:pt idx="2168">
                  <c:v>61.381129999999999</c:v>
                </c:pt>
                <c:pt idx="2169">
                  <c:v>61.407130000000002</c:v>
                </c:pt>
                <c:pt idx="2170">
                  <c:v>61.433129999999998</c:v>
                </c:pt>
                <c:pt idx="2171">
                  <c:v>61.459130000000002</c:v>
                </c:pt>
                <c:pt idx="2172">
                  <c:v>61.485129999999998</c:v>
                </c:pt>
                <c:pt idx="2173">
                  <c:v>61.511130000000001</c:v>
                </c:pt>
                <c:pt idx="2174">
                  <c:v>61.537129999999998</c:v>
                </c:pt>
                <c:pt idx="2175">
                  <c:v>61.563130000000001</c:v>
                </c:pt>
                <c:pt idx="2176">
                  <c:v>61.589129999999997</c:v>
                </c:pt>
                <c:pt idx="2177">
                  <c:v>61.615130000000001</c:v>
                </c:pt>
                <c:pt idx="2178">
                  <c:v>61.641129999999997</c:v>
                </c:pt>
                <c:pt idx="2179">
                  <c:v>61.66713</c:v>
                </c:pt>
                <c:pt idx="2180">
                  <c:v>61.693129999999996</c:v>
                </c:pt>
                <c:pt idx="2181">
                  <c:v>61.71913</c:v>
                </c:pt>
                <c:pt idx="2182">
                  <c:v>61.745130000000003</c:v>
                </c:pt>
                <c:pt idx="2183">
                  <c:v>61.771129999999999</c:v>
                </c:pt>
                <c:pt idx="2184">
                  <c:v>61.797130000000003</c:v>
                </c:pt>
                <c:pt idx="2185">
                  <c:v>61.823129999999999</c:v>
                </c:pt>
                <c:pt idx="2186">
                  <c:v>61.849130000000002</c:v>
                </c:pt>
                <c:pt idx="2187">
                  <c:v>61.875129999999999</c:v>
                </c:pt>
                <c:pt idx="2188">
                  <c:v>61.901130000000002</c:v>
                </c:pt>
                <c:pt idx="2189">
                  <c:v>61.927129999999998</c:v>
                </c:pt>
                <c:pt idx="2190">
                  <c:v>61.953130000000002</c:v>
                </c:pt>
                <c:pt idx="2191">
                  <c:v>61.979129999999998</c:v>
                </c:pt>
                <c:pt idx="2192">
                  <c:v>62.005130000000001</c:v>
                </c:pt>
                <c:pt idx="2193">
                  <c:v>62.031129999999997</c:v>
                </c:pt>
                <c:pt idx="2194">
                  <c:v>62.057130000000001</c:v>
                </c:pt>
                <c:pt idx="2195">
                  <c:v>62.083129999999997</c:v>
                </c:pt>
                <c:pt idx="2196">
                  <c:v>62.10913</c:v>
                </c:pt>
                <c:pt idx="2197">
                  <c:v>62.135129999999997</c:v>
                </c:pt>
                <c:pt idx="2198">
                  <c:v>62.16113</c:v>
                </c:pt>
                <c:pt idx="2199">
                  <c:v>62.187130000000003</c:v>
                </c:pt>
                <c:pt idx="2200">
                  <c:v>62.21313</c:v>
                </c:pt>
                <c:pt idx="2201">
                  <c:v>62.239130000000003</c:v>
                </c:pt>
                <c:pt idx="2202">
                  <c:v>62.265129999999999</c:v>
                </c:pt>
                <c:pt idx="2203">
                  <c:v>62.291130000000003</c:v>
                </c:pt>
                <c:pt idx="2204">
                  <c:v>62.317129999999999</c:v>
                </c:pt>
                <c:pt idx="2205">
                  <c:v>62.343130000000002</c:v>
                </c:pt>
                <c:pt idx="2206">
                  <c:v>62.369129999999998</c:v>
                </c:pt>
                <c:pt idx="2207">
                  <c:v>62.395130000000002</c:v>
                </c:pt>
                <c:pt idx="2208">
                  <c:v>62.421129999999998</c:v>
                </c:pt>
                <c:pt idx="2209">
                  <c:v>62.447130000000001</c:v>
                </c:pt>
                <c:pt idx="2210">
                  <c:v>62.473129999999998</c:v>
                </c:pt>
                <c:pt idx="2211">
                  <c:v>62.499130000000001</c:v>
                </c:pt>
                <c:pt idx="2212">
                  <c:v>62.525129999999997</c:v>
                </c:pt>
                <c:pt idx="2213">
                  <c:v>62.551130000000001</c:v>
                </c:pt>
                <c:pt idx="2214">
                  <c:v>62.577129999999997</c:v>
                </c:pt>
                <c:pt idx="2215">
                  <c:v>62.60313</c:v>
                </c:pt>
                <c:pt idx="2216">
                  <c:v>62.629130000000004</c:v>
                </c:pt>
                <c:pt idx="2217">
                  <c:v>62.65513</c:v>
                </c:pt>
                <c:pt idx="2218">
                  <c:v>62.681130000000003</c:v>
                </c:pt>
                <c:pt idx="2219">
                  <c:v>62.707129999999999</c:v>
                </c:pt>
                <c:pt idx="2220">
                  <c:v>62.733130000000003</c:v>
                </c:pt>
                <c:pt idx="2221">
                  <c:v>62.759129999999999</c:v>
                </c:pt>
                <c:pt idx="2222">
                  <c:v>62.785130000000002</c:v>
                </c:pt>
                <c:pt idx="2223">
                  <c:v>62.811129999999999</c:v>
                </c:pt>
                <c:pt idx="2224">
                  <c:v>62.837130000000002</c:v>
                </c:pt>
                <c:pt idx="2225">
                  <c:v>62.863129999999998</c:v>
                </c:pt>
                <c:pt idx="2226">
                  <c:v>62.889130000000002</c:v>
                </c:pt>
                <c:pt idx="2227">
                  <c:v>62.915129999999998</c:v>
                </c:pt>
                <c:pt idx="2228">
                  <c:v>62.941130000000001</c:v>
                </c:pt>
                <c:pt idx="2229">
                  <c:v>62.967129999999997</c:v>
                </c:pt>
                <c:pt idx="2230">
                  <c:v>62.993130000000001</c:v>
                </c:pt>
                <c:pt idx="2231">
                  <c:v>63.003129999999999</c:v>
                </c:pt>
                <c:pt idx="2232">
                  <c:v>63.005130000000001</c:v>
                </c:pt>
                <c:pt idx="2233">
                  <c:v>63.071129999999997</c:v>
                </c:pt>
                <c:pt idx="2234">
                  <c:v>63.09713</c:v>
                </c:pt>
                <c:pt idx="2235">
                  <c:v>63.123130000000003</c:v>
                </c:pt>
                <c:pt idx="2236">
                  <c:v>63.14913</c:v>
                </c:pt>
                <c:pt idx="2237">
                  <c:v>63.175130000000003</c:v>
                </c:pt>
                <c:pt idx="2238">
                  <c:v>63.201129999999999</c:v>
                </c:pt>
                <c:pt idx="2239">
                  <c:v>63.227130000000002</c:v>
                </c:pt>
                <c:pt idx="2240">
                  <c:v>63.253129999999999</c:v>
                </c:pt>
                <c:pt idx="2241">
                  <c:v>63.279130000000002</c:v>
                </c:pt>
                <c:pt idx="2242">
                  <c:v>63.305129999999998</c:v>
                </c:pt>
                <c:pt idx="2243">
                  <c:v>63.331130000000002</c:v>
                </c:pt>
                <c:pt idx="2244">
                  <c:v>63.357129999999998</c:v>
                </c:pt>
                <c:pt idx="2245">
                  <c:v>63.383130000000001</c:v>
                </c:pt>
                <c:pt idx="2246">
                  <c:v>63.409129999999998</c:v>
                </c:pt>
                <c:pt idx="2247">
                  <c:v>63.435130000000001</c:v>
                </c:pt>
                <c:pt idx="2248">
                  <c:v>63.461129999999997</c:v>
                </c:pt>
                <c:pt idx="2249">
                  <c:v>63.487130000000001</c:v>
                </c:pt>
                <c:pt idx="2250">
                  <c:v>63.513129999999997</c:v>
                </c:pt>
                <c:pt idx="2251">
                  <c:v>63.53913</c:v>
                </c:pt>
                <c:pt idx="2252">
                  <c:v>63.565130000000003</c:v>
                </c:pt>
                <c:pt idx="2253">
                  <c:v>63.59113</c:v>
                </c:pt>
                <c:pt idx="2254">
                  <c:v>63.617130000000003</c:v>
                </c:pt>
                <c:pt idx="2255">
                  <c:v>63.643129999999999</c:v>
                </c:pt>
                <c:pt idx="2256">
                  <c:v>63.669130000000003</c:v>
                </c:pt>
                <c:pt idx="2257">
                  <c:v>63.695129999999999</c:v>
                </c:pt>
                <c:pt idx="2258">
                  <c:v>63.721130000000002</c:v>
                </c:pt>
                <c:pt idx="2259">
                  <c:v>63.747129999999999</c:v>
                </c:pt>
                <c:pt idx="2260">
                  <c:v>63.773130000000002</c:v>
                </c:pt>
                <c:pt idx="2261">
                  <c:v>63.799129999999998</c:v>
                </c:pt>
                <c:pt idx="2262">
                  <c:v>63.825130000000001</c:v>
                </c:pt>
                <c:pt idx="2263">
                  <c:v>63.851129999999998</c:v>
                </c:pt>
                <c:pt idx="2264">
                  <c:v>63.877130000000001</c:v>
                </c:pt>
                <c:pt idx="2265">
                  <c:v>63.903129999999997</c:v>
                </c:pt>
                <c:pt idx="2266">
                  <c:v>63.929130000000001</c:v>
                </c:pt>
                <c:pt idx="2267">
                  <c:v>63.955129999999997</c:v>
                </c:pt>
                <c:pt idx="2268">
                  <c:v>63.98113</c:v>
                </c:pt>
                <c:pt idx="2269">
                  <c:v>64.007130000000004</c:v>
                </c:pt>
                <c:pt idx="2270">
                  <c:v>64.03313</c:v>
                </c:pt>
                <c:pt idx="2271">
                  <c:v>64.059129999999996</c:v>
                </c:pt>
                <c:pt idx="2272">
                  <c:v>64.085130000000007</c:v>
                </c:pt>
                <c:pt idx="2273">
                  <c:v>64.111130000000003</c:v>
                </c:pt>
                <c:pt idx="2274">
                  <c:v>64.137129999999999</c:v>
                </c:pt>
                <c:pt idx="2275">
                  <c:v>64.163129999999995</c:v>
                </c:pt>
                <c:pt idx="2276">
                  <c:v>64.189130000000006</c:v>
                </c:pt>
                <c:pt idx="2277">
                  <c:v>64.215130000000002</c:v>
                </c:pt>
                <c:pt idx="2278">
                  <c:v>64.241129999999998</c:v>
                </c:pt>
                <c:pt idx="2279">
                  <c:v>64.267129999999995</c:v>
                </c:pt>
                <c:pt idx="2280">
                  <c:v>64.293130000000005</c:v>
                </c:pt>
                <c:pt idx="2281">
                  <c:v>64.319130000000001</c:v>
                </c:pt>
                <c:pt idx="2282">
                  <c:v>64.345129999999997</c:v>
                </c:pt>
                <c:pt idx="2283">
                  <c:v>64.371129999999994</c:v>
                </c:pt>
                <c:pt idx="2284">
                  <c:v>64.397130000000004</c:v>
                </c:pt>
                <c:pt idx="2285">
                  <c:v>64.42313</c:v>
                </c:pt>
                <c:pt idx="2286">
                  <c:v>64.449129999999997</c:v>
                </c:pt>
                <c:pt idx="2287">
                  <c:v>64.475129999999993</c:v>
                </c:pt>
                <c:pt idx="2288">
                  <c:v>64.501130000000003</c:v>
                </c:pt>
                <c:pt idx="2289">
                  <c:v>64.52713</c:v>
                </c:pt>
                <c:pt idx="2290">
                  <c:v>64.553129999999996</c:v>
                </c:pt>
                <c:pt idx="2291">
                  <c:v>64.579130000000006</c:v>
                </c:pt>
                <c:pt idx="2292">
                  <c:v>64.605130000000003</c:v>
                </c:pt>
                <c:pt idx="2293">
                  <c:v>64.631129999999999</c:v>
                </c:pt>
                <c:pt idx="2294">
                  <c:v>64.657129999999995</c:v>
                </c:pt>
                <c:pt idx="2295">
                  <c:v>64.683130000000006</c:v>
                </c:pt>
                <c:pt idx="2296">
                  <c:v>64.709130000000002</c:v>
                </c:pt>
                <c:pt idx="2297">
                  <c:v>64.735129999999998</c:v>
                </c:pt>
                <c:pt idx="2298">
                  <c:v>64.761129999999994</c:v>
                </c:pt>
                <c:pt idx="2299">
                  <c:v>64.787130000000005</c:v>
                </c:pt>
                <c:pt idx="2300">
                  <c:v>64.813130000000001</c:v>
                </c:pt>
                <c:pt idx="2301">
                  <c:v>64.839129999999997</c:v>
                </c:pt>
                <c:pt idx="2302">
                  <c:v>64.865129999999994</c:v>
                </c:pt>
                <c:pt idx="2303">
                  <c:v>64.891130000000004</c:v>
                </c:pt>
                <c:pt idx="2304">
                  <c:v>64.91713</c:v>
                </c:pt>
                <c:pt idx="2305">
                  <c:v>64.943129999999996</c:v>
                </c:pt>
                <c:pt idx="2306">
                  <c:v>64.969130000000007</c:v>
                </c:pt>
                <c:pt idx="2307">
                  <c:v>64.995130000000003</c:v>
                </c:pt>
                <c:pt idx="2308">
                  <c:v>65.021129999999999</c:v>
                </c:pt>
                <c:pt idx="2309">
                  <c:v>65.047129999999996</c:v>
                </c:pt>
                <c:pt idx="2310">
                  <c:v>65.073130000000006</c:v>
                </c:pt>
                <c:pt idx="2311">
                  <c:v>65.099130000000002</c:v>
                </c:pt>
                <c:pt idx="2312">
                  <c:v>65.125129999999999</c:v>
                </c:pt>
                <c:pt idx="2313">
                  <c:v>65.151129999999995</c:v>
                </c:pt>
                <c:pt idx="2314">
                  <c:v>65.177130000000005</c:v>
                </c:pt>
                <c:pt idx="2315">
                  <c:v>65.203130000000002</c:v>
                </c:pt>
                <c:pt idx="2316">
                  <c:v>65.229129999999998</c:v>
                </c:pt>
                <c:pt idx="2317">
                  <c:v>65.255129999999994</c:v>
                </c:pt>
                <c:pt idx="2318">
                  <c:v>65.281130000000005</c:v>
                </c:pt>
                <c:pt idx="2319">
                  <c:v>65.307130000000001</c:v>
                </c:pt>
                <c:pt idx="2320">
                  <c:v>65.333129999999997</c:v>
                </c:pt>
                <c:pt idx="2321">
                  <c:v>65.359129999999993</c:v>
                </c:pt>
                <c:pt idx="2322">
                  <c:v>65.385130000000004</c:v>
                </c:pt>
                <c:pt idx="2323">
                  <c:v>65.41113</c:v>
                </c:pt>
                <c:pt idx="2324">
                  <c:v>65.437129999999996</c:v>
                </c:pt>
                <c:pt idx="2325">
                  <c:v>65.463130000000007</c:v>
                </c:pt>
                <c:pt idx="2326">
                  <c:v>65.489130000000003</c:v>
                </c:pt>
                <c:pt idx="2327">
                  <c:v>65.515129999999999</c:v>
                </c:pt>
                <c:pt idx="2328">
                  <c:v>65.541129999999995</c:v>
                </c:pt>
                <c:pt idx="2329">
                  <c:v>65.567130000000006</c:v>
                </c:pt>
                <c:pt idx="2330">
                  <c:v>65.593130000000002</c:v>
                </c:pt>
                <c:pt idx="2331">
                  <c:v>65.619129999999998</c:v>
                </c:pt>
                <c:pt idx="2332">
                  <c:v>65.645129999999995</c:v>
                </c:pt>
                <c:pt idx="2333">
                  <c:v>65.671130000000005</c:v>
                </c:pt>
                <c:pt idx="2334">
                  <c:v>65.697130000000001</c:v>
                </c:pt>
                <c:pt idx="2335">
                  <c:v>65.723129999999998</c:v>
                </c:pt>
                <c:pt idx="2336">
                  <c:v>65.749129999999994</c:v>
                </c:pt>
                <c:pt idx="2337">
                  <c:v>65.775130000000004</c:v>
                </c:pt>
                <c:pt idx="2338">
                  <c:v>65.801130000000001</c:v>
                </c:pt>
                <c:pt idx="2339">
                  <c:v>65.827129999999997</c:v>
                </c:pt>
                <c:pt idx="2340">
                  <c:v>65.853129999999993</c:v>
                </c:pt>
                <c:pt idx="2341">
                  <c:v>65.879130000000004</c:v>
                </c:pt>
                <c:pt idx="2342">
                  <c:v>65.90513</c:v>
                </c:pt>
                <c:pt idx="2343">
                  <c:v>65.931129999999996</c:v>
                </c:pt>
                <c:pt idx="2344">
                  <c:v>65.957130000000006</c:v>
                </c:pt>
                <c:pt idx="2345">
                  <c:v>65.983130000000003</c:v>
                </c:pt>
                <c:pt idx="2346">
                  <c:v>66.009129999999999</c:v>
                </c:pt>
                <c:pt idx="2347">
                  <c:v>66.035129999999995</c:v>
                </c:pt>
                <c:pt idx="2348">
                  <c:v>66.061130000000006</c:v>
                </c:pt>
                <c:pt idx="2349">
                  <c:v>66.117130000000003</c:v>
                </c:pt>
                <c:pt idx="2350">
                  <c:v>66.118129999999994</c:v>
                </c:pt>
                <c:pt idx="2351">
                  <c:v>66.119129999999998</c:v>
                </c:pt>
                <c:pt idx="2352">
                  <c:v>66.165130000000005</c:v>
                </c:pt>
                <c:pt idx="2353">
                  <c:v>66.191130000000001</c:v>
                </c:pt>
                <c:pt idx="2354">
                  <c:v>66.217129999999997</c:v>
                </c:pt>
                <c:pt idx="2355">
                  <c:v>66.243129999999994</c:v>
                </c:pt>
                <c:pt idx="2356">
                  <c:v>66.269130000000004</c:v>
                </c:pt>
                <c:pt idx="2357">
                  <c:v>66.29513</c:v>
                </c:pt>
                <c:pt idx="2358">
                  <c:v>66.321129999999997</c:v>
                </c:pt>
                <c:pt idx="2359">
                  <c:v>66.347130000000007</c:v>
                </c:pt>
                <c:pt idx="2360">
                  <c:v>66.373130000000003</c:v>
                </c:pt>
                <c:pt idx="2361">
                  <c:v>66.39913</c:v>
                </c:pt>
                <c:pt idx="2362">
                  <c:v>66.425129999999996</c:v>
                </c:pt>
                <c:pt idx="2363">
                  <c:v>66.451130000000006</c:v>
                </c:pt>
                <c:pt idx="2364">
                  <c:v>66.477130000000002</c:v>
                </c:pt>
                <c:pt idx="2365">
                  <c:v>66.503129999999999</c:v>
                </c:pt>
                <c:pt idx="2366">
                  <c:v>66.529129999999995</c:v>
                </c:pt>
                <c:pt idx="2367">
                  <c:v>66.555130000000005</c:v>
                </c:pt>
                <c:pt idx="2368">
                  <c:v>66.581130000000002</c:v>
                </c:pt>
                <c:pt idx="2369">
                  <c:v>66.607129999999998</c:v>
                </c:pt>
                <c:pt idx="2370">
                  <c:v>66.633129999999994</c:v>
                </c:pt>
                <c:pt idx="2371">
                  <c:v>66.659130000000005</c:v>
                </c:pt>
                <c:pt idx="2372">
                  <c:v>66.685130000000001</c:v>
                </c:pt>
                <c:pt idx="2373">
                  <c:v>66.711129999999997</c:v>
                </c:pt>
                <c:pt idx="2374">
                  <c:v>66.737129999999993</c:v>
                </c:pt>
                <c:pt idx="2375">
                  <c:v>66.763130000000004</c:v>
                </c:pt>
                <c:pt idx="2376">
                  <c:v>66.78913</c:v>
                </c:pt>
                <c:pt idx="2377">
                  <c:v>66.815129999999996</c:v>
                </c:pt>
                <c:pt idx="2378">
                  <c:v>66.841130000000007</c:v>
                </c:pt>
                <c:pt idx="2379">
                  <c:v>66.867130000000003</c:v>
                </c:pt>
                <c:pt idx="2380">
                  <c:v>66.893129999999999</c:v>
                </c:pt>
                <c:pt idx="2381">
                  <c:v>66.919129999999996</c:v>
                </c:pt>
                <c:pt idx="2382">
                  <c:v>66.945130000000006</c:v>
                </c:pt>
                <c:pt idx="2383">
                  <c:v>66.971130000000002</c:v>
                </c:pt>
                <c:pt idx="2384">
                  <c:v>66.997129999999999</c:v>
                </c:pt>
                <c:pt idx="2385">
                  <c:v>67.023129999999995</c:v>
                </c:pt>
                <c:pt idx="2386">
                  <c:v>67.049130000000005</c:v>
                </c:pt>
                <c:pt idx="2387">
                  <c:v>67.075130000000001</c:v>
                </c:pt>
                <c:pt idx="2388">
                  <c:v>67.101129999999998</c:v>
                </c:pt>
                <c:pt idx="2389">
                  <c:v>67.127129999999994</c:v>
                </c:pt>
                <c:pt idx="2390">
                  <c:v>67.153130000000004</c:v>
                </c:pt>
                <c:pt idx="2391">
                  <c:v>67.179130000000001</c:v>
                </c:pt>
                <c:pt idx="2392">
                  <c:v>67.205129999999997</c:v>
                </c:pt>
                <c:pt idx="2393">
                  <c:v>67.231129999999993</c:v>
                </c:pt>
                <c:pt idx="2394">
                  <c:v>67.257130000000004</c:v>
                </c:pt>
                <c:pt idx="2395">
                  <c:v>67.28313</c:v>
                </c:pt>
                <c:pt idx="2396">
                  <c:v>67.309129999999996</c:v>
                </c:pt>
                <c:pt idx="2397">
                  <c:v>67.335130000000007</c:v>
                </c:pt>
                <c:pt idx="2398">
                  <c:v>67.361130000000003</c:v>
                </c:pt>
                <c:pt idx="2399">
                  <c:v>67.387129999999999</c:v>
                </c:pt>
                <c:pt idx="2400">
                  <c:v>67.413129999999995</c:v>
                </c:pt>
                <c:pt idx="2401">
                  <c:v>67.439130000000006</c:v>
                </c:pt>
                <c:pt idx="2402">
                  <c:v>67.465130000000002</c:v>
                </c:pt>
                <c:pt idx="2403">
                  <c:v>67.491129999999998</c:v>
                </c:pt>
                <c:pt idx="2404">
                  <c:v>67.517129999999995</c:v>
                </c:pt>
                <c:pt idx="2405">
                  <c:v>67.543130000000005</c:v>
                </c:pt>
                <c:pt idx="2406">
                  <c:v>67.569130000000001</c:v>
                </c:pt>
                <c:pt idx="2407">
                  <c:v>67.595129999999997</c:v>
                </c:pt>
                <c:pt idx="2408">
                  <c:v>67.621129999999994</c:v>
                </c:pt>
                <c:pt idx="2409">
                  <c:v>67.657129999999995</c:v>
                </c:pt>
                <c:pt idx="2410">
                  <c:v>67.666313000000002</c:v>
                </c:pt>
                <c:pt idx="2411">
                  <c:v>67.679130000000001</c:v>
                </c:pt>
                <c:pt idx="2412">
                  <c:v>67.725129999999993</c:v>
                </c:pt>
                <c:pt idx="2413">
                  <c:v>67.751130000000003</c:v>
                </c:pt>
                <c:pt idx="2414">
                  <c:v>67.77713</c:v>
                </c:pt>
                <c:pt idx="2415">
                  <c:v>67.803129999999996</c:v>
                </c:pt>
                <c:pt idx="2416">
                  <c:v>67.829130000000006</c:v>
                </c:pt>
                <c:pt idx="2417">
                  <c:v>67.855130000000003</c:v>
                </c:pt>
                <c:pt idx="2418">
                  <c:v>67.881129999999999</c:v>
                </c:pt>
                <c:pt idx="2419">
                  <c:v>67.907129999999995</c:v>
                </c:pt>
                <c:pt idx="2420">
                  <c:v>67.933130000000006</c:v>
                </c:pt>
                <c:pt idx="2421">
                  <c:v>67.959130000000002</c:v>
                </c:pt>
                <c:pt idx="2422">
                  <c:v>67.985129999999998</c:v>
                </c:pt>
                <c:pt idx="2423">
                  <c:v>68.011129999999994</c:v>
                </c:pt>
                <c:pt idx="2424">
                  <c:v>68.037130000000005</c:v>
                </c:pt>
                <c:pt idx="2425">
                  <c:v>68.063130000000001</c:v>
                </c:pt>
                <c:pt idx="2426">
                  <c:v>68.089129999999997</c:v>
                </c:pt>
                <c:pt idx="2427">
                  <c:v>68.115129999999994</c:v>
                </c:pt>
                <c:pt idx="2428">
                  <c:v>68.141130000000004</c:v>
                </c:pt>
                <c:pt idx="2429">
                  <c:v>68.16713</c:v>
                </c:pt>
                <c:pt idx="2430">
                  <c:v>68.193129999999996</c:v>
                </c:pt>
                <c:pt idx="2431">
                  <c:v>68.219130000000007</c:v>
                </c:pt>
                <c:pt idx="2432">
                  <c:v>68.245130000000003</c:v>
                </c:pt>
                <c:pt idx="2433">
                  <c:v>68.271129999999999</c:v>
                </c:pt>
                <c:pt idx="2434">
                  <c:v>68.297129999999996</c:v>
                </c:pt>
                <c:pt idx="2435">
                  <c:v>68.323130000000006</c:v>
                </c:pt>
                <c:pt idx="2436">
                  <c:v>68.349130000000002</c:v>
                </c:pt>
                <c:pt idx="2437">
                  <c:v>68.375129999999999</c:v>
                </c:pt>
                <c:pt idx="2438">
                  <c:v>68.401129999999995</c:v>
                </c:pt>
                <c:pt idx="2439">
                  <c:v>68.427130000000005</c:v>
                </c:pt>
                <c:pt idx="2440">
                  <c:v>68.453130000000002</c:v>
                </c:pt>
                <c:pt idx="2441">
                  <c:v>68.479129999999998</c:v>
                </c:pt>
                <c:pt idx="2442">
                  <c:v>68.505129999999994</c:v>
                </c:pt>
                <c:pt idx="2443">
                  <c:v>68.549113000000006</c:v>
                </c:pt>
                <c:pt idx="2444">
                  <c:v>68.550129999999996</c:v>
                </c:pt>
                <c:pt idx="2445">
                  <c:v>68.553129999999996</c:v>
                </c:pt>
                <c:pt idx="2446">
                  <c:v>68.609129999999993</c:v>
                </c:pt>
                <c:pt idx="2447">
                  <c:v>68.635130000000004</c:v>
                </c:pt>
                <c:pt idx="2448">
                  <c:v>68.66113</c:v>
                </c:pt>
                <c:pt idx="2449">
                  <c:v>68.687129999999996</c:v>
                </c:pt>
                <c:pt idx="2450">
                  <c:v>68.713130000000007</c:v>
                </c:pt>
                <c:pt idx="2451">
                  <c:v>68.739130000000003</c:v>
                </c:pt>
                <c:pt idx="2452">
                  <c:v>68.765129999999999</c:v>
                </c:pt>
                <c:pt idx="2453">
                  <c:v>68.791129999999995</c:v>
                </c:pt>
                <c:pt idx="2454">
                  <c:v>68.817130000000006</c:v>
                </c:pt>
                <c:pt idx="2455">
                  <c:v>68.843130000000002</c:v>
                </c:pt>
                <c:pt idx="2456">
                  <c:v>68.869129999999998</c:v>
                </c:pt>
                <c:pt idx="2457">
                  <c:v>68.895129999999995</c:v>
                </c:pt>
                <c:pt idx="2458">
                  <c:v>68.921130000000005</c:v>
                </c:pt>
                <c:pt idx="2459">
                  <c:v>68.947130000000001</c:v>
                </c:pt>
                <c:pt idx="2460">
                  <c:v>68.973129999999998</c:v>
                </c:pt>
                <c:pt idx="2461">
                  <c:v>68.999129999999994</c:v>
                </c:pt>
                <c:pt idx="2462">
                  <c:v>69.025130000000004</c:v>
                </c:pt>
                <c:pt idx="2463">
                  <c:v>69.051130000000001</c:v>
                </c:pt>
                <c:pt idx="2464">
                  <c:v>69.077129999999997</c:v>
                </c:pt>
                <c:pt idx="2465">
                  <c:v>69.103129999999993</c:v>
                </c:pt>
                <c:pt idx="2466">
                  <c:v>69.129130000000004</c:v>
                </c:pt>
                <c:pt idx="2467">
                  <c:v>69.15513</c:v>
                </c:pt>
                <c:pt idx="2468">
                  <c:v>69.181129999999996</c:v>
                </c:pt>
                <c:pt idx="2469">
                  <c:v>69.207130000000006</c:v>
                </c:pt>
                <c:pt idx="2470">
                  <c:v>69.233130000000003</c:v>
                </c:pt>
                <c:pt idx="2471">
                  <c:v>69.259129999999999</c:v>
                </c:pt>
                <c:pt idx="2472">
                  <c:v>69.285129999999995</c:v>
                </c:pt>
                <c:pt idx="2473">
                  <c:v>69.311130000000006</c:v>
                </c:pt>
                <c:pt idx="2474">
                  <c:v>69.337130000000002</c:v>
                </c:pt>
                <c:pt idx="2475">
                  <c:v>69.363129999999998</c:v>
                </c:pt>
                <c:pt idx="2476">
                  <c:v>69.389129999999994</c:v>
                </c:pt>
                <c:pt idx="2477">
                  <c:v>69.415130000000005</c:v>
                </c:pt>
                <c:pt idx="2478">
                  <c:v>69.441130000000001</c:v>
                </c:pt>
                <c:pt idx="2479">
                  <c:v>69.467129999999997</c:v>
                </c:pt>
                <c:pt idx="2480">
                  <c:v>69.493129999999994</c:v>
                </c:pt>
                <c:pt idx="2481">
                  <c:v>69.519130000000004</c:v>
                </c:pt>
                <c:pt idx="2482">
                  <c:v>69.54513</c:v>
                </c:pt>
                <c:pt idx="2483">
                  <c:v>69.571129999999997</c:v>
                </c:pt>
                <c:pt idx="2484">
                  <c:v>69.597130000000007</c:v>
                </c:pt>
                <c:pt idx="2485">
                  <c:v>69.623130000000003</c:v>
                </c:pt>
                <c:pt idx="2486">
                  <c:v>69.64913</c:v>
                </c:pt>
                <c:pt idx="2487">
                  <c:v>69.675129999999996</c:v>
                </c:pt>
                <c:pt idx="2488">
                  <c:v>69.701130000000006</c:v>
                </c:pt>
                <c:pt idx="2489">
                  <c:v>69.727130000000002</c:v>
                </c:pt>
                <c:pt idx="2490">
                  <c:v>69.753129999999999</c:v>
                </c:pt>
                <c:pt idx="2491">
                  <c:v>69.779129999999995</c:v>
                </c:pt>
                <c:pt idx="2492">
                  <c:v>69.805130000000005</c:v>
                </c:pt>
                <c:pt idx="2493">
                  <c:v>69.831130000000002</c:v>
                </c:pt>
                <c:pt idx="2494">
                  <c:v>69.857129999999998</c:v>
                </c:pt>
                <c:pt idx="2495">
                  <c:v>69.883129999999994</c:v>
                </c:pt>
                <c:pt idx="2496">
                  <c:v>69.909130000000005</c:v>
                </c:pt>
                <c:pt idx="2497">
                  <c:v>69.935130000000001</c:v>
                </c:pt>
                <c:pt idx="2498">
                  <c:v>69.961129999999997</c:v>
                </c:pt>
                <c:pt idx="2499">
                  <c:v>69.987129999999993</c:v>
                </c:pt>
                <c:pt idx="2500">
                  <c:v>70.013130000000004</c:v>
                </c:pt>
                <c:pt idx="2501">
                  <c:v>70.03913</c:v>
                </c:pt>
                <c:pt idx="2502">
                  <c:v>70.065129999999996</c:v>
                </c:pt>
                <c:pt idx="2503">
                  <c:v>70.091130000000007</c:v>
                </c:pt>
                <c:pt idx="2504">
                  <c:v>70.117130000000003</c:v>
                </c:pt>
                <c:pt idx="2505">
                  <c:v>70.143129999999999</c:v>
                </c:pt>
                <c:pt idx="2506">
                  <c:v>70.169129999999996</c:v>
                </c:pt>
                <c:pt idx="2507">
                  <c:v>70.195130000000006</c:v>
                </c:pt>
                <c:pt idx="2508">
                  <c:v>70.221130000000002</c:v>
                </c:pt>
                <c:pt idx="2509">
                  <c:v>70.247129999999999</c:v>
                </c:pt>
                <c:pt idx="2510">
                  <c:v>70.273129999999995</c:v>
                </c:pt>
                <c:pt idx="2511">
                  <c:v>70.299130000000005</c:v>
                </c:pt>
                <c:pt idx="2512">
                  <c:v>70.325130000000001</c:v>
                </c:pt>
                <c:pt idx="2513">
                  <c:v>70.351129999999998</c:v>
                </c:pt>
                <c:pt idx="2514">
                  <c:v>70.377129999999994</c:v>
                </c:pt>
                <c:pt idx="2515">
                  <c:v>70.403130000000004</c:v>
                </c:pt>
                <c:pt idx="2516">
                  <c:v>70.429130000000001</c:v>
                </c:pt>
                <c:pt idx="2517">
                  <c:v>70.455129999999997</c:v>
                </c:pt>
                <c:pt idx="2518">
                  <c:v>70.481129999999993</c:v>
                </c:pt>
                <c:pt idx="2519">
                  <c:v>70.507130000000004</c:v>
                </c:pt>
                <c:pt idx="2520">
                  <c:v>70.53313</c:v>
                </c:pt>
                <c:pt idx="2521">
                  <c:v>70.559129999999996</c:v>
                </c:pt>
                <c:pt idx="2522">
                  <c:v>70.585130000000007</c:v>
                </c:pt>
                <c:pt idx="2523">
                  <c:v>70.611130000000003</c:v>
                </c:pt>
                <c:pt idx="2524">
                  <c:v>70.637129999999999</c:v>
                </c:pt>
                <c:pt idx="2525">
                  <c:v>70.663129999999995</c:v>
                </c:pt>
                <c:pt idx="2526">
                  <c:v>70.689130000000006</c:v>
                </c:pt>
                <c:pt idx="2527">
                  <c:v>70.715130000000002</c:v>
                </c:pt>
                <c:pt idx="2528">
                  <c:v>70.741129999999998</c:v>
                </c:pt>
                <c:pt idx="2529">
                  <c:v>70.767129999999995</c:v>
                </c:pt>
                <c:pt idx="2530">
                  <c:v>70.793130000000005</c:v>
                </c:pt>
                <c:pt idx="2531">
                  <c:v>70.819130000000001</c:v>
                </c:pt>
                <c:pt idx="2532">
                  <c:v>70.845129999999997</c:v>
                </c:pt>
                <c:pt idx="2533">
                  <c:v>70.871129999999994</c:v>
                </c:pt>
                <c:pt idx="2534">
                  <c:v>70.897130000000004</c:v>
                </c:pt>
                <c:pt idx="2535">
                  <c:v>70.92313</c:v>
                </c:pt>
                <c:pt idx="2536">
                  <c:v>70.949129999999997</c:v>
                </c:pt>
                <c:pt idx="2537">
                  <c:v>70.975129999999993</c:v>
                </c:pt>
                <c:pt idx="2538">
                  <c:v>71.001130000000003</c:v>
                </c:pt>
                <c:pt idx="2539">
                  <c:v>71.02713</c:v>
                </c:pt>
                <c:pt idx="2540">
                  <c:v>71.053129999999996</c:v>
                </c:pt>
                <c:pt idx="2541">
                  <c:v>71.079130000000006</c:v>
                </c:pt>
                <c:pt idx="2542">
                  <c:v>71.105130000000003</c:v>
                </c:pt>
                <c:pt idx="2543">
                  <c:v>71.131129999999999</c:v>
                </c:pt>
                <c:pt idx="2544">
                  <c:v>71.157129999999995</c:v>
                </c:pt>
                <c:pt idx="2545">
                  <c:v>71.183130000000006</c:v>
                </c:pt>
                <c:pt idx="2546">
                  <c:v>71.209130000000002</c:v>
                </c:pt>
                <c:pt idx="2547">
                  <c:v>71.235129999999998</c:v>
                </c:pt>
                <c:pt idx="2548">
                  <c:v>71.261129999999994</c:v>
                </c:pt>
                <c:pt idx="2549">
                  <c:v>71.287130000000005</c:v>
                </c:pt>
                <c:pt idx="2550">
                  <c:v>71.313130000000001</c:v>
                </c:pt>
                <c:pt idx="2551">
                  <c:v>71.339129999999997</c:v>
                </c:pt>
                <c:pt idx="2552">
                  <c:v>71.365129999999994</c:v>
                </c:pt>
                <c:pt idx="2553">
                  <c:v>71.391130000000004</c:v>
                </c:pt>
                <c:pt idx="2554">
                  <c:v>71.41713</c:v>
                </c:pt>
                <c:pt idx="2555">
                  <c:v>71.443129999999996</c:v>
                </c:pt>
                <c:pt idx="2556">
                  <c:v>71.469130000000007</c:v>
                </c:pt>
                <c:pt idx="2557">
                  <c:v>71.495130000000003</c:v>
                </c:pt>
                <c:pt idx="2558">
                  <c:v>71.521129999999999</c:v>
                </c:pt>
                <c:pt idx="2559">
                  <c:v>71.547129999999996</c:v>
                </c:pt>
                <c:pt idx="2560">
                  <c:v>71.573130000000006</c:v>
                </c:pt>
                <c:pt idx="2561">
                  <c:v>71.599130000000002</c:v>
                </c:pt>
                <c:pt idx="2562">
                  <c:v>71.625129999999999</c:v>
                </c:pt>
                <c:pt idx="2563">
                  <c:v>71.651129999999995</c:v>
                </c:pt>
                <c:pt idx="2564">
                  <c:v>71.677130000000005</c:v>
                </c:pt>
                <c:pt idx="2565">
                  <c:v>71.703130000000002</c:v>
                </c:pt>
                <c:pt idx="2566">
                  <c:v>71.729129999999998</c:v>
                </c:pt>
                <c:pt idx="2567">
                  <c:v>71.755129999999994</c:v>
                </c:pt>
                <c:pt idx="2568">
                  <c:v>71.781130000000005</c:v>
                </c:pt>
                <c:pt idx="2569">
                  <c:v>71.807130000000001</c:v>
                </c:pt>
                <c:pt idx="2570">
                  <c:v>71.833129999999997</c:v>
                </c:pt>
                <c:pt idx="2571">
                  <c:v>71.859129999999993</c:v>
                </c:pt>
                <c:pt idx="2572">
                  <c:v>71.885130000000004</c:v>
                </c:pt>
                <c:pt idx="2573">
                  <c:v>71.91113</c:v>
                </c:pt>
                <c:pt idx="2574">
                  <c:v>71.937129999999996</c:v>
                </c:pt>
                <c:pt idx="2575">
                  <c:v>71.963130000000007</c:v>
                </c:pt>
                <c:pt idx="2576">
                  <c:v>71.989130000000003</c:v>
                </c:pt>
                <c:pt idx="2577">
                  <c:v>72.015129999999999</c:v>
                </c:pt>
                <c:pt idx="2578">
                  <c:v>72.041129999999995</c:v>
                </c:pt>
                <c:pt idx="2579">
                  <c:v>72.067130000000006</c:v>
                </c:pt>
                <c:pt idx="2580">
                  <c:v>72.093130000000002</c:v>
                </c:pt>
                <c:pt idx="2581">
                  <c:v>72.119129999999998</c:v>
                </c:pt>
                <c:pt idx="2582">
                  <c:v>72.145129999999995</c:v>
                </c:pt>
                <c:pt idx="2583">
                  <c:v>72.171130000000005</c:v>
                </c:pt>
                <c:pt idx="2584">
                  <c:v>72.197130000000001</c:v>
                </c:pt>
                <c:pt idx="2585">
                  <c:v>72.223129999999998</c:v>
                </c:pt>
                <c:pt idx="2586">
                  <c:v>72.249129999999994</c:v>
                </c:pt>
                <c:pt idx="2587">
                  <c:v>72.275130000000004</c:v>
                </c:pt>
                <c:pt idx="2588">
                  <c:v>72.301130000000001</c:v>
                </c:pt>
                <c:pt idx="2589">
                  <c:v>72.327129999999997</c:v>
                </c:pt>
                <c:pt idx="2590">
                  <c:v>72.353129999999993</c:v>
                </c:pt>
                <c:pt idx="2591">
                  <c:v>72.379130000000004</c:v>
                </c:pt>
                <c:pt idx="2592">
                  <c:v>72.40513</c:v>
                </c:pt>
                <c:pt idx="2593">
                  <c:v>72.431129999999996</c:v>
                </c:pt>
                <c:pt idx="2594">
                  <c:v>72.457130000000006</c:v>
                </c:pt>
                <c:pt idx="2595">
                  <c:v>72.483130000000003</c:v>
                </c:pt>
                <c:pt idx="2596">
                  <c:v>72.509129999999999</c:v>
                </c:pt>
                <c:pt idx="2597">
                  <c:v>72.535129999999995</c:v>
                </c:pt>
                <c:pt idx="2598">
                  <c:v>72.561130000000006</c:v>
                </c:pt>
                <c:pt idx="2599">
                  <c:v>72.587130000000002</c:v>
                </c:pt>
                <c:pt idx="2600">
                  <c:v>72.613129999999998</c:v>
                </c:pt>
                <c:pt idx="2601">
                  <c:v>72.639129999999994</c:v>
                </c:pt>
                <c:pt idx="2602">
                  <c:v>72.665130000000005</c:v>
                </c:pt>
                <c:pt idx="2603">
                  <c:v>72.691130000000001</c:v>
                </c:pt>
                <c:pt idx="2604">
                  <c:v>72.717129999999997</c:v>
                </c:pt>
                <c:pt idx="2605">
                  <c:v>72.743129999999994</c:v>
                </c:pt>
                <c:pt idx="2606">
                  <c:v>72.769130000000004</c:v>
                </c:pt>
                <c:pt idx="2607">
                  <c:v>72.79513</c:v>
                </c:pt>
                <c:pt idx="2608">
                  <c:v>72.821129999999997</c:v>
                </c:pt>
                <c:pt idx="2609">
                  <c:v>72.847130000000007</c:v>
                </c:pt>
                <c:pt idx="2610">
                  <c:v>72.873130000000003</c:v>
                </c:pt>
                <c:pt idx="2611">
                  <c:v>72.89913</c:v>
                </c:pt>
                <c:pt idx="2612">
                  <c:v>72.925129999999996</c:v>
                </c:pt>
                <c:pt idx="2613">
                  <c:v>72.951130000000006</c:v>
                </c:pt>
                <c:pt idx="2614">
                  <c:v>72.977130000000002</c:v>
                </c:pt>
                <c:pt idx="2615">
                  <c:v>73.003129999999999</c:v>
                </c:pt>
                <c:pt idx="2616">
                  <c:v>73.029129999999995</c:v>
                </c:pt>
                <c:pt idx="2617">
                  <c:v>73.055130000000005</c:v>
                </c:pt>
                <c:pt idx="2618">
                  <c:v>73.081130000000002</c:v>
                </c:pt>
                <c:pt idx="2619">
                  <c:v>73.107129999999998</c:v>
                </c:pt>
                <c:pt idx="2620">
                  <c:v>73.133129999999994</c:v>
                </c:pt>
                <c:pt idx="2621">
                  <c:v>73.159130000000005</c:v>
                </c:pt>
                <c:pt idx="2622">
                  <c:v>73.185130000000001</c:v>
                </c:pt>
                <c:pt idx="2623">
                  <c:v>73.211129999999997</c:v>
                </c:pt>
                <c:pt idx="2624">
                  <c:v>73.237129999999993</c:v>
                </c:pt>
                <c:pt idx="2625">
                  <c:v>73.263130000000004</c:v>
                </c:pt>
                <c:pt idx="2626">
                  <c:v>73.28913</c:v>
                </c:pt>
                <c:pt idx="2627">
                  <c:v>73.315129999999996</c:v>
                </c:pt>
                <c:pt idx="2628">
                  <c:v>73.341130000000007</c:v>
                </c:pt>
                <c:pt idx="2629">
                  <c:v>73.367130000000003</c:v>
                </c:pt>
                <c:pt idx="2630">
                  <c:v>73.393129999999999</c:v>
                </c:pt>
                <c:pt idx="2631">
                  <c:v>73.419129999999996</c:v>
                </c:pt>
                <c:pt idx="2632">
                  <c:v>73.445130000000006</c:v>
                </c:pt>
                <c:pt idx="2633">
                  <c:v>73.471130000000002</c:v>
                </c:pt>
                <c:pt idx="2634">
                  <c:v>73.497129999999999</c:v>
                </c:pt>
                <c:pt idx="2635">
                  <c:v>73.523129999999995</c:v>
                </c:pt>
                <c:pt idx="2636">
                  <c:v>73.549130000000005</c:v>
                </c:pt>
                <c:pt idx="2637">
                  <c:v>73.575130000000001</c:v>
                </c:pt>
                <c:pt idx="2638">
                  <c:v>73.601129999999998</c:v>
                </c:pt>
                <c:pt idx="2639">
                  <c:v>73.627129999999994</c:v>
                </c:pt>
                <c:pt idx="2640">
                  <c:v>73.653130000000004</c:v>
                </c:pt>
                <c:pt idx="2641">
                  <c:v>73.679130000000001</c:v>
                </c:pt>
                <c:pt idx="2642">
                  <c:v>73.705129999999997</c:v>
                </c:pt>
                <c:pt idx="2643">
                  <c:v>73.731129999999993</c:v>
                </c:pt>
                <c:pt idx="2644">
                  <c:v>73.757130000000004</c:v>
                </c:pt>
                <c:pt idx="2645">
                  <c:v>73.78313</c:v>
                </c:pt>
                <c:pt idx="2646">
                  <c:v>73.809129999999996</c:v>
                </c:pt>
                <c:pt idx="2647">
                  <c:v>73.835130000000007</c:v>
                </c:pt>
                <c:pt idx="2648">
                  <c:v>73.861130000000003</c:v>
                </c:pt>
                <c:pt idx="2649">
                  <c:v>73.887129999999999</c:v>
                </c:pt>
                <c:pt idx="2650">
                  <c:v>73.913129999999995</c:v>
                </c:pt>
                <c:pt idx="2651">
                  <c:v>73.939130000000006</c:v>
                </c:pt>
                <c:pt idx="2652">
                  <c:v>73.965130000000002</c:v>
                </c:pt>
                <c:pt idx="2653">
                  <c:v>73.991129999999998</c:v>
                </c:pt>
                <c:pt idx="2654">
                  <c:v>74.017129999999995</c:v>
                </c:pt>
                <c:pt idx="2655">
                  <c:v>74.043130000000005</c:v>
                </c:pt>
                <c:pt idx="2656">
                  <c:v>74.069130000000001</c:v>
                </c:pt>
                <c:pt idx="2657">
                  <c:v>74.095129999999997</c:v>
                </c:pt>
                <c:pt idx="2658">
                  <c:v>74.121129999999994</c:v>
                </c:pt>
                <c:pt idx="2659">
                  <c:v>74.147130000000004</c:v>
                </c:pt>
                <c:pt idx="2660">
                  <c:v>74.17313</c:v>
                </c:pt>
                <c:pt idx="2661">
                  <c:v>74.199129999999997</c:v>
                </c:pt>
                <c:pt idx="2662">
                  <c:v>74.225129999999993</c:v>
                </c:pt>
                <c:pt idx="2663">
                  <c:v>74.251130000000003</c:v>
                </c:pt>
                <c:pt idx="2664">
                  <c:v>74.27713</c:v>
                </c:pt>
                <c:pt idx="2665">
                  <c:v>74.303129999999996</c:v>
                </c:pt>
                <c:pt idx="2666">
                  <c:v>74.329130000000006</c:v>
                </c:pt>
                <c:pt idx="2667">
                  <c:v>74.355130000000003</c:v>
                </c:pt>
                <c:pt idx="2668">
                  <c:v>74.381129999999999</c:v>
                </c:pt>
                <c:pt idx="2669">
                  <c:v>74.407129999999995</c:v>
                </c:pt>
                <c:pt idx="2670">
                  <c:v>74.433130000000006</c:v>
                </c:pt>
                <c:pt idx="2671">
                  <c:v>74.459130000000002</c:v>
                </c:pt>
                <c:pt idx="2672">
                  <c:v>74.485129999999998</c:v>
                </c:pt>
                <c:pt idx="2673">
                  <c:v>74.511129999999994</c:v>
                </c:pt>
                <c:pt idx="2674">
                  <c:v>74.537130000000005</c:v>
                </c:pt>
                <c:pt idx="2675">
                  <c:v>74.563130000000001</c:v>
                </c:pt>
                <c:pt idx="2676">
                  <c:v>74.589129999999997</c:v>
                </c:pt>
                <c:pt idx="2677">
                  <c:v>74.615129999999994</c:v>
                </c:pt>
                <c:pt idx="2678">
                  <c:v>74.641130000000004</c:v>
                </c:pt>
                <c:pt idx="2679">
                  <c:v>74.66713</c:v>
                </c:pt>
                <c:pt idx="2680">
                  <c:v>74.693129999999996</c:v>
                </c:pt>
                <c:pt idx="2681">
                  <c:v>74.719130000000007</c:v>
                </c:pt>
                <c:pt idx="2682">
                  <c:v>74.745130000000003</c:v>
                </c:pt>
                <c:pt idx="2683">
                  <c:v>74.771129999999999</c:v>
                </c:pt>
                <c:pt idx="2684">
                  <c:v>74.797129999999996</c:v>
                </c:pt>
                <c:pt idx="2685">
                  <c:v>74.823130000000006</c:v>
                </c:pt>
                <c:pt idx="2686">
                  <c:v>74.849130000000002</c:v>
                </c:pt>
                <c:pt idx="2687">
                  <c:v>74.875129999999999</c:v>
                </c:pt>
                <c:pt idx="2688">
                  <c:v>74.901129999999995</c:v>
                </c:pt>
                <c:pt idx="2689">
                  <c:v>74.927130000000005</c:v>
                </c:pt>
                <c:pt idx="2690">
                  <c:v>74.953130000000002</c:v>
                </c:pt>
                <c:pt idx="2691">
                  <c:v>74.979129999999998</c:v>
                </c:pt>
                <c:pt idx="2692">
                  <c:v>75.005129999999994</c:v>
                </c:pt>
                <c:pt idx="2693">
                  <c:v>75.031130000000005</c:v>
                </c:pt>
                <c:pt idx="2694">
                  <c:v>75.057130000000001</c:v>
                </c:pt>
                <c:pt idx="2695">
                  <c:v>75.083129999999997</c:v>
                </c:pt>
                <c:pt idx="2696">
                  <c:v>75.109129999999993</c:v>
                </c:pt>
                <c:pt idx="2697">
                  <c:v>75.135130000000004</c:v>
                </c:pt>
                <c:pt idx="2698">
                  <c:v>75.16113</c:v>
                </c:pt>
                <c:pt idx="2699">
                  <c:v>75.187129999999996</c:v>
                </c:pt>
                <c:pt idx="2700">
                  <c:v>75.213130000000007</c:v>
                </c:pt>
                <c:pt idx="2701">
                  <c:v>75.239130000000003</c:v>
                </c:pt>
                <c:pt idx="2702">
                  <c:v>75.265129999999999</c:v>
                </c:pt>
                <c:pt idx="2703">
                  <c:v>75.291129999999995</c:v>
                </c:pt>
                <c:pt idx="2704">
                  <c:v>75.317130000000006</c:v>
                </c:pt>
                <c:pt idx="2705">
                  <c:v>75.343130000000002</c:v>
                </c:pt>
                <c:pt idx="2706">
                  <c:v>75.369129999999998</c:v>
                </c:pt>
                <c:pt idx="2707">
                  <c:v>75.395129999999995</c:v>
                </c:pt>
                <c:pt idx="2708">
                  <c:v>75.421130000000005</c:v>
                </c:pt>
                <c:pt idx="2709">
                  <c:v>75.447130000000001</c:v>
                </c:pt>
                <c:pt idx="2710">
                  <c:v>75.473129999999998</c:v>
                </c:pt>
                <c:pt idx="2711">
                  <c:v>75.509129999999999</c:v>
                </c:pt>
                <c:pt idx="2712">
                  <c:v>75.515129999999999</c:v>
                </c:pt>
                <c:pt idx="2713">
                  <c:v>75.521129999999999</c:v>
                </c:pt>
                <c:pt idx="2714">
                  <c:v>75.577129999999997</c:v>
                </c:pt>
                <c:pt idx="2715">
                  <c:v>75.603129999999993</c:v>
                </c:pt>
                <c:pt idx="2716">
                  <c:v>75.629130000000004</c:v>
                </c:pt>
                <c:pt idx="2717">
                  <c:v>75.65513</c:v>
                </c:pt>
                <c:pt idx="2718">
                  <c:v>75.681129999999996</c:v>
                </c:pt>
                <c:pt idx="2719">
                  <c:v>75.707130000000006</c:v>
                </c:pt>
                <c:pt idx="2720">
                  <c:v>75.733130000000003</c:v>
                </c:pt>
                <c:pt idx="2721">
                  <c:v>75.759129999999999</c:v>
                </c:pt>
                <c:pt idx="2722">
                  <c:v>75.785129999999995</c:v>
                </c:pt>
                <c:pt idx="2723">
                  <c:v>75.811130000000006</c:v>
                </c:pt>
                <c:pt idx="2724">
                  <c:v>75.837130000000002</c:v>
                </c:pt>
                <c:pt idx="2725">
                  <c:v>75.863129999999998</c:v>
                </c:pt>
                <c:pt idx="2726">
                  <c:v>75.889129999999994</c:v>
                </c:pt>
                <c:pt idx="2727">
                  <c:v>75.915130000000005</c:v>
                </c:pt>
                <c:pt idx="2728">
                  <c:v>75.941130000000001</c:v>
                </c:pt>
                <c:pt idx="2729">
                  <c:v>75.967129999999997</c:v>
                </c:pt>
                <c:pt idx="2730">
                  <c:v>75.993129999999994</c:v>
                </c:pt>
                <c:pt idx="2731">
                  <c:v>76.019130000000004</c:v>
                </c:pt>
                <c:pt idx="2732">
                  <c:v>76.04513</c:v>
                </c:pt>
                <c:pt idx="2733">
                  <c:v>76.071129999999997</c:v>
                </c:pt>
                <c:pt idx="2734">
                  <c:v>76.097130000000007</c:v>
                </c:pt>
                <c:pt idx="2735">
                  <c:v>76.123130000000003</c:v>
                </c:pt>
                <c:pt idx="2736">
                  <c:v>76.14913</c:v>
                </c:pt>
                <c:pt idx="2737">
                  <c:v>76.175129999999996</c:v>
                </c:pt>
                <c:pt idx="2738">
                  <c:v>76.201130000000006</c:v>
                </c:pt>
                <c:pt idx="2739">
                  <c:v>76.227130000000002</c:v>
                </c:pt>
                <c:pt idx="2740">
                  <c:v>76.253129999999999</c:v>
                </c:pt>
                <c:pt idx="2741">
                  <c:v>76.279129999999995</c:v>
                </c:pt>
                <c:pt idx="2742">
                  <c:v>76.305130000000005</c:v>
                </c:pt>
                <c:pt idx="2743">
                  <c:v>76.331130000000002</c:v>
                </c:pt>
                <c:pt idx="2744">
                  <c:v>76.357129999999998</c:v>
                </c:pt>
                <c:pt idx="2745">
                  <c:v>76.383129999999994</c:v>
                </c:pt>
                <c:pt idx="2746">
                  <c:v>76.409130000000005</c:v>
                </c:pt>
                <c:pt idx="2747">
                  <c:v>76.435130000000001</c:v>
                </c:pt>
                <c:pt idx="2748">
                  <c:v>76.461129999999997</c:v>
                </c:pt>
                <c:pt idx="2749">
                  <c:v>76.487129999999993</c:v>
                </c:pt>
                <c:pt idx="2750">
                  <c:v>76.513130000000004</c:v>
                </c:pt>
                <c:pt idx="2751">
                  <c:v>76.53913</c:v>
                </c:pt>
                <c:pt idx="2752">
                  <c:v>76.565129999999996</c:v>
                </c:pt>
                <c:pt idx="2753">
                  <c:v>76.591130000000007</c:v>
                </c:pt>
                <c:pt idx="2754">
                  <c:v>76.617130000000003</c:v>
                </c:pt>
                <c:pt idx="2755">
                  <c:v>76.643129999999999</c:v>
                </c:pt>
                <c:pt idx="2756">
                  <c:v>76.669129999999996</c:v>
                </c:pt>
                <c:pt idx="2757">
                  <c:v>76.695130000000006</c:v>
                </c:pt>
                <c:pt idx="2758">
                  <c:v>76.721130000000002</c:v>
                </c:pt>
                <c:pt idx="2759">
                  <c:v>76.747129999999999</c:v>
                </c:pt>
                <c:pt idx="2760">
                  <c:v>76.773129999999995</c:v>
                </c:pt>
                <c:pt idx="2761">
                  <c:v>76.799130000000005</c:v>
                </c:pt>
                <c:pt idx="2762">
                  <c:v>76.825130000000001</c:v>
                </c:pt>
                <c:pt idx="2763">
                  <c:v>76.851129999999998</c:v>
                </c:pt>
                <c:pt idx="2764">
                  <c:v>76.877129999999994</c:v>
                </c:pt>
                <c:pt idx="2765">
                  <c:v>76.903130000000004</c:v>
                </c:pt>
                <c:pt idx="2766">
                  <c:v>76.929130000000001</c:v>
                </c:pt>
                <c:pt idx="2767">
                  <c:v>76.955129999999997</c:v>
                </c:pt>
                <c:pt idx="2768">
                  <c:v>76.981129999999993</c:v>
                </c:pt>
                <c:pt idx="2769">
                  <c:v>77.007130000000004</c:v>
                </c:pt>
                <c:pt idx="2770">
                  <c:v>77.03313</c:v>
                </c:pt>
                <c:pt idx="2771">
                  <c:v>77.059129999999996</c:v>
                </c:pt>
                <c:pt idx="2772">
                  <c:v>77.085130000000007</c:v>
                </c:pt>
                <c:pt idx="2773">
                  <c:v>77.111130000000003</c:v>
                </c:pt>
                <c:pt idx="2774">
                  <c:v>77.137129999999999</c:v>
                </c:pt>
                <c:pt idx="2775">
                  <c:v>77.163129999999995</c:v>
                </c:pt>
                <c:pt idx="2776">
                  <c:v>77.189130000000006</c:v>
                </c:pt>
                <c:pt idx="2777">
                  <c:v>77.215130000000002</c:v>
                </c:pt>
                <c:pt idx="2778">
                  <c:v>77.241129999999998</c:v>
                </c:pt>
                <c:pt idx="2779">
                  <c:v>77.267129999999995</c:v>
                </c:pt>
                <c:pt idx="2780">
                  <c:v>77.293130000000005</c:v>
                </c:pt>
                <c:pt idx="2781">
                  <c:v>77.319130000000001</c:v>
                </c:pt>
                <c:pt idx="2782">
                  <c:v>77.345129999999997</c:v>
                </c:pt>
                <c:pt idx="2783">
                  <c:v>77.371129999999994</c:v>
                </c:pt>
                <c:pt idx="2784">
                  <c:v>77.397130000000004</c:v>
                </c:pt>
                <c:pt idx="2785">
                  <c:v>77.42313</c:v>
                </c:pt>
                <c:pt idx="2786">
                  <c:v>77.449129999999997</c:v>
                </c:pt>
                <c:pt idx="2787">
                  <c:v>77.475129999999993</c:v>
                </c:pt>
                <c:pt idx="2788">
                  <c:v>77.501130000000003</c:v>
                </c:pt>
                <c:pt idx="2789">
                  <c:v>77.52713</c:v>
                </c:pt>
                <c:pt idx="2790">
                  <c:v>77.553129999999996</c:v>
                </c:pt>
                <c:pt idx="2791">
                  <c:v>77.579130000000006</c:v>
                </c:pt>
                <c:pt idx="2792">
                  <c:v>77.605130000000003</c:v>
                </c:pt>
                <c:pt idx="2793">
                  <c:v>77.631129999999999</c:v>
                </c:pt>
                <c:pt idx="2794">
                  <c:v>77.657129999999995</c:v>
                </c:pt>
                <c:pt idx="2795">
                  <c:v>77.683130000000006</c:v>
                </c:pt>
                <c:pt idx="2796">
                  <c:v>77.709130000000002</c:v>
                </c:pt>
                <c:pt idx="2797">
                  <c:v>77.735129999999998</c:v>
                </c:pt>
                <c:pt idx="2798">
                  <c:v>77.761129999999994</c:v>
                </c:pt>
                <c:pt idx="2799">
                  <c:v>77.787130000000005</c:v>
                </c:pt>
                <c:pt idx="2800">
                  <c:v>77.813130000000001</c:v>
                </c:pt>
                <c:pt idx="2801">
                  <c:v>77.839129999999997</c:v>
                </c:pt>
                <c:pt idx="2802">
                  <c:v>77.865129999999994</c:v>
                </c:pt>
                <c:pt idx="2803">
                  <c:v>77.891130000000004</c:v>
                </c:pt>
                <c:pt idx="2804">
                  <c:v>77.91713</c:v>
                </c:pt>
                <c:pt idx="2805">
                  <c:v>77.943129999999996</c:v>
                </c:pt>
                <c:pt idx="2806">
                  <c:v>77.969130000000007</c:v>
                </c:pt>
                <c:pt idx="2807">
                  <c:v>77.995130000000003</c:v>
                </c:pt>
                <c:pt idx="2808">
                  <c:v>78.001130000000003</c:v>
                </c:pt>
                <c:pt idx="2809">
                  <c:v>78.007130000000004</c:v>
                </c:pt>
                <c:pt idx="2810">
                  <c:v>78.073130000000006</c:v>
                </c:pt>
                <c:pt idx="2811">
                  <c:v>78.099130000000002</c:v>
                </c:pt>
                <c:pt idx="2812">
                  <c:v>78.125129999999999</c:v>
                </c:pt>
                <c:pt idx="2813">
                  <c:v>78.151129999999995</c:v>
                </c:pt>
                <c:pt idx="2814">
                  <c:v>78.177130000000005</c:v>
                </c:pt>
                <c:pt idx="2815">
                  <c:v>78.203130000000002</c:v>
                </c:pt>
                <c:pt idx="2816">
                  <c:v>78.229129999999998</c:v>
                </c:pt>
                <c:pt idx="2817">
                  <c:v>78.255129999999994</c:v>
                </c:pt>
                <c:pt idx="2818">
                  <c:v>78.281130000000005</c:v>
                </c:pt>
                <c:pt idx="2819">
                  <c:v>78.307130000000001</c:v>
                </c:pt>
                <c:pt idx="2820">
                  <c:v>78.333129999999997</c:v>
                </c:pt>
                <c:pt idx="2821">
                  <c:v>78.359129999999993</c:v>
                </c:pt>
                <c:pt idx="2822">
                  <c:v>78.385130000000004</c:v>
                </c:pt>
                <c:pt idx="2823">
                  <c:v>78.41113</c:v>
                </c:pt>
                <c:pt idx="2824">
                  <c:v>78.437129999999996</c:v>
                </c:pt>
                <c:pt idx="2825">
                  <c:v>78.463130000000007</c:v>
                </c:pt>
                <c:pt idx="2826">
                  <c:v>78.489130000000003</c:v>
                </c:pt>
                <c:pt idx="2827">
                  <c:v>78.515129999999999</c:v>
                </c:pt>
                <c:pt idx="2828">
                  <c:v>78.541129999999995</c:v>
                </c:pt>
                <c:pt idx="2829">
                  <c:v>78.567130000000006</c:v>
                </c:pt>
                <c:pt idx="2830">
                  <c:v>78.593130000000002</c:v>
                </c:pt>
                <c:pt idx="2831">
                  <c:v>78.619129999999998</c:v>
                </c:pt>
                <c:pt idx="2832">
                  <c:v>78.645129999999995</c:v>
                </c:pt>
                <c:pt idx="2833">
                  <c:v>78.671130000000005</c:v>
                </c:pt>
                <c:pt idx="2834">
                  <c:v>78.697130000000001</c:v>
                </c:pt>
                <c:pt idx="2835">
                  <c:v>78.723129999999998</c:v>
                </c:pt>
                <c:pt idx="2836">
                  <c:v>78.749129999999994</c:v>
                </c:pt>
                <c:pt idx="2837">
                  <c:v>78.775130000000004</c:v>
                </c:pt>
                <c:pt idx="2838">
                  <c:v>78.801130000000001</c:v>
                </c:pt>
                <c:pt idx="2839">
                  <c:v>78.827129999999997</c:v>
                </c:pt>
                <c:pt idx="2840">
                  <c:v>78.853129999999993</c:v>
                </c:pt>
                <c:pt idx="2841">
                  <c:v>78.879130000000004</c:v>
                </c:pt>
                <c:pt idx="2842">
                  <c:v>78.90513</c:v>
                </c:pt>
                <c:pt idx="2843">
                  <c:v>78.931129999999996</c:v>
                </c:pt>
                <c:pt idx="2844">
                  <c:v>78.957130000000006</c:v>
                </c:pt>
                <c:pt idx="2845">
                  <c:v>78.983130000000003</c:v>
                </c:pt>
                <c:pt idx="2846">
                  <c:v>79.009129999999999</c:v>
                </c:pt>
                <c:pt idx="2847">
                  <c:v>79.035129999999995</c:v>
                </c:pt>
                <c:pt idx="2848">
                  <c:v>79.061130000000006</c:v>
                </c:pt>
                <c:pt idx="2849">
                  <c:v>79.087130000000002</c:v>
                </c:pt>
                <c:pt idx="2850">
                  <c:v>79.113129999999998</c:v>
                </c:pt>
                <c:pt idx="2851">
                  <c:v>79.139129999999994</c:v>
                </c:pt>
                <c:pt idx="2852">
                  <c:v>79.165130000000005</c:v>
                </c:pt>
                <c:pt idx="2853">
                  <c:v>79.191130000000001</c:v>
                </c:pt>
                <c:pt idx="2854">
                  <c:v>79.217129999999997</c:v>
                </c:pt>
                <c:pt idx="2855">
                  <c:v>79.243129999999994</c:v>
                </c:pt>
                <c:pt idx="2856">
                  <c:v>79.269130000000004</c:v>
                </c:pt>
                <c:pt idx="2857">
                  <c:v>79.29513</c:v>
                </c:pt>
                <c:pt idx="2858">
                  <c:v>79.321129999999997</c:v>
                </c:pt>
                <c:pt idx="2859">
                  <c:v>79.347130000000007</c:v>
                </c:pt>
                <c:pt idx="2860">
                  <c:v>79.373130000000003</c:v>
                </c:pt>
                <c:pt idx="2861">
                  <c:v>79.39913</c:v>
                </c:pt>
                <c:pt idx="2862">
                  <c:v>79.425129999999996</c:v>
                </c:pt>
                <c:pt idx="2863">
                  <c:v>79.451130000000006</c:v>
                </c:pt>
                <c:pt idx="2864">
                  <c:v>79.477130000000002</c:v>
                </c:pt>
                <c:pt idx="2865">
                  <c:v>79.503129999999999</c:v>
                </c:pt>
                <c:pt idx="2866">
                  <c:v>79.529129999999995</c:v>
                </c:pt>
                <c:pt idx="2867">
                  <c:v>79.555130000000005</c:v>
                </c:pt>
                <c:pt idx="2868">
                  <c:v>79.591130000000007</c:v>
                </c:pt>
                <c:pt idx="2869">
                  <c:v>79.607129999999998</c:v>
                </c:pt>
                <c:pt idx="2870">
                  <c:v>79.633129999999994</c:v>
                </c:pt>
                <c:pt idx="2871">
                  <c:v>79.659130000000005</c:v>
                </c:pt>
                <c:pt idx="2872">
                  <c:v>79.685130000000001</c:v>
                </c:pt>
                <c:pt idx="2873">
                  <c:v>79.711129999999997</c:v>
                </c:pt>
                <c:pt idx="2874">
                  <c:v>79.737129999999993</c:v>
                </c:pt>
                <c:pt idx="2875">
                  <c:v>79.763130000000004</c:v>
                </c:pt>
                <c:pt idx="2876">
                  <c:v>79.78913</c:v>
                </c:pt>
                <c:pt idx="2877">
                  <c:v>79.815129999999996</c:v>
                </c:pt>
                <c:pt idx="2878">
                  <c:v>79.841130000000007</c:v>
                </c:pt>
                <c:pt idx="2879">
                  <c:v>79.867130000000003</c:v>
                </c:pt>
                <c:pt idx="2880">
                  <c:v>79.893129999999999</c:v>
                </c:pt>
                <c:pt idx="2881">
                  <c:v>79.919129999999996</c:v>
                </c:pt>
                <c:pt idx="2882">
                  <c:v>79.945130000000006</c:v>
                </c:pt>
                <c:pt idx="2883">
                  <c:v>79.971130000000002</c:v>
                </c:pt>
                <c:pt idx="2884">
                  <c:v>79.997129999999999</c:v>
                </c:pt>
                <c:pt idx="2885">
                  <c:v>80.023129999999995</c:v>
                </c:pt>
                <c:pt idx="2886">
                  <c:v>80.049130000000005</c:v>
                </c:pt>
                <c:pt idx="2887">
                  <c:v>80.075130000000001</c:v>
                </c:pt>
                <c:pt idx="2888">
                  <c:v>80.101129999999998</c:v>
                </c:pt>
                <c:pt idx="2889">
                  <c:v>80.127129999999994</c:v>
                </c:pt>
                <c:pt idx="2890">
                  <c:v>80.153130000000004</c:v>
                </c:pt>
                <c:pt idx="2891">
                  <c:v>80.179130000000001</c:v>
                </c:pt>
                <c:pt idx="2892">
                  <c:v>80.205129999999997</c:v>
                </c:pt>
                <c:pt idx="2893">
                  <c:v>80.231129999999993</c:v>
                </c:pt>
                <c:pt idx="2894">
                  <c:v>80.257130000000004</c:v>
                </c:pt>
                <c:pt idx="2895">
                  <c:v>80.28313</c:v>
                </c:pt>
                <c:pt idx="2896">
                  <c:v>80.309129999999996</c:v>
                </c:pt>
                <c:pt idx="2897">
                  <c:v>80.335130000000007</c:v>
                </c:pt>
                <c:pt idx="2898">
                  <c:v>80.361130000000003</c:v>
                </c:pt>
                <c:pt idx="2899">
                  <c:v>80.387129999999999</c:v>
                </c:pt>
                <c:pt idx="2900">
                  <c:v>80.413129999999995</c:v>
                </c:pt>
                <c:pt idx="2901">
                  <c:v>80.439130000000006</c:v>
                </c:pt>
                <c:pt idx="2902">
                  <c:v>80.465130000000002</c:v>
                </c:pt>
                <c:pt idx="2903">
                  <c:v>80.491129999999998</c:v>
                </c:pt>
                <c:pt idx="2904">
                  <c:v>80.517129999999995</c:v>
                </c:pt>
                <c:pt idx="2905">
                  <c:v>80.543130000000005</c:v>
                </c:pt>
                <c:pt idx="2906">
                  <c:v>80.569130000000001</c:v>
                </c:pt>
                <c:pt idx="2907">
                  <c:v>80.595129999999997</c:v>
                </c:pt>
                <c:pt idx="2908">
                  <c:v>80.621129999999994</c:v>
                </c:pt>
                <c:pt idx="2909">
                  <c:v>80.647130000000004</c:v>
                </c:pt>
                <c:pt idx="2910">
                  <c:v>80.67313</c:v>
                </c:pt>
                <c:pt idx="2911">
                  <c:v>80.699129999999997</c:v>
                </c:pt>
                <c:pt idx="2912">
                  <c:v>80.725129999999993</c:v>
                </c:pt>
                <c:pt idx="2913">
                  <c:v>80.751130000000003</c:v>
                </c:pt>
                <c:pt idx="2914">
                  <c:v>80.77713</c:v>
                </c:pt>
                <c:pt idx="2915">
                  <c:v>80.803129999999996</c:v>
                </c:pt>
                <c:pt idx="2916">
                  <c:v>80.829130000000006</c:v>
                </c:pt>
                <c:pt idx="2917">
                  <c:v>80.855130000000003</c:v>
                </c:pt>
                <c:pt idx="2918">
                  <c:v>80.881129999999999</c:v>
                </c:pt>
                <c:pt idx="2919">
                  <c:v>80.907129999999995</c:v>
                </c:pt>
                <c:pt idx="2920">
                  <c:v>80.933130000000006</c:v>
                </c:pt>
                <c:pt idx="2921">
                  <c:v>80.959130000000002</c:v>
                </c:pt>
                <c:pt idx="2922">
                  <c:v>80.985129999999998</c:v>
                </c:pt>
                <c:pt idx="2923">
                  <c:v>81.011129999999994</c:v>
                </c:pt>
                <c:pt idx="2924">
                  <c:v>81.037130000000005</c:v>
                </c:pt>
                <c:pt idx="2925">
                  <c:v>81.063130000000001</c:v>
                </c:pt>
                <c:pt idx="2926">
                  <c:v>81.089129999999997</c:v>
                </c:pt>
                <c:pt idx="2927">
                  <c:v>81.115129999999994</c:v>
                </c:pt>
                <c:pt idx="2928">
                  <c:v>81.141130000000004</c:v>
                </c:pt>
                <c:pt idx="2929">
                  <c:v>81.16713</c:v>
                </c:pt>
                <c:pt idx="2930">
                  <c:v>81.193129999999996</c:v>
                </c:pt>
                <c:pt idx="2931">
                  <c:v>81.219130000000007</c:v>
                </c:pt>
                <c:pt idx="2932">
                  <c:v>81.245130000000003</c:v>
                </c:pt>
                <c:pt idx="2933">
                  <c:v>81.271129999999999</c:v>
                </c:pt>
                <c:pt idx="2934">
                  <c:v>81.297129999999996</c:v>
                </c:pt>
                <c:pt idx="2935">
                  <c:v>81.323130000000006</c:v>
                </c:pt>
                <c:pt idx="2936">
                  <c:v>81.349130000000002</c:v>
                </c:pt>
                <c:pt idx="2937">
                  <c:v>81.375129999999999</c:v>
                </c:pt>
                <c:pt idx="2938">
                  <c:v>81.401129999999995</c:v>
                </c:pt>
                <c:pt idx="2939">
                  <c:v>81.427130000000005</c:v>
                </c:pt>
                <c:pt idx="2940">
                  <c:v>81.453130000000002</c:v>
                </c:pt>
                <c:pt idx="2941">
                  <c:v>81.479129999999998</c:v>
                </c:pt>
                <c:pt idx="2942">
                  <c:v>81.505129999999994</c:v>
                </c:pt>
                <c:pt idx="2943">
                  <c:v>81.531130000000005</c:v>
                </c:pt>
                <c:pt idx="2944">
                  <c:v>81.557130000000001</c:v>
                </c:pt>
                <c:pt idx="2945">
                  <c:v>81.583129999999997</c:v>
                </c:pt>
                <c:pt idx="2946">
                  <c:v>81.609129999999993</c:v>
                </c:pt>
                <c:pt idx="2947">
                  <c:v>81.635130000000004</c:v>
                </c:pt>
                <c:pt idx="2948">
                  <c:v>81.66113</c:v>
                </c:pt>
                <c:pt idx="2949">
                  <c:v>81.687129999999996</c:v>
                </c:pt>
                <c:pt idx="2950">
                  <c:v>81.713130000000007</c:v>
                </c:pt>
                <c:pt idx="2951">
                  <c:v>81.739130000000003</c:v>
                </c:pt>
                <c:pt idx="2952">
                  <c:v>81.765129999999999</c:v>
                </c:pt>
                <c:pt idx="2953">
                  <c:v>81.791129999999995</c:v>
                </c:pt>
                <c:pt idx="2954">
                  <c:v>81.817130000000006</c:v>
                </c:pt>
                <c:pt idx="2955">
                  <c:v>81.843130000000002</c:v>
                </c:pt>
                <c:pt idx="2956">
                  <c:v>81.869129999999998</c:v>
                </c:pt>
                <c:pt idx="2957">
                  <c:v>81.895129999999995</c:v>
                </c:pt>
                <c:pt idx="2958">
                  <c:v>81.921130000000005</c:v>
                </c:pt>
                <c:pt idx="2959">
                  <c:v>81.947130000000001</c:v>
                </c:pt>
                <c:pt idx="2960">
                  <c:v>81.973129999999998</c:v>
                </c:pt>
                <c:pt idx="2961">
                  <c:v>81.999129999999994</c:v>
                </c:pt>
                <c:pt idx="2962">
                  <c:v>82.025130000000004</c:v>
                </c:pt>
                <c:pt idx="2963">
                  <c:v>82.051130000000001</c:v>
                </c:pt>
                <c:pt idx="2964">
                  <c:v>82.077129999999997</c:v>
                </c:pt>
                <c:pt idx="2965">
                  <c:v>82.103129999999993</c:v>
                </c:pt>
                <c:pt idx="2966">
                  <c:v>82.129130000000004</c:v>
                </c:pt>
                <c:pt idx="2967">
                  <c:v>82.15513</c:v>
                </c:pt>
                <c:pt idx="2968">
                  <c:v>82.181129999999996</c:v>
                </c:pt>
                <c:pt idx="2969">
                  <c:v>82.207130000000006</c:v>
                </c:pt>
                <c:pt idx="2970">
                  <c:v>82.233130000000003</c:v>
                </c:pt>
                <c:pt idx="2971">
                  <c:v>82.259129999999999</c:v>
                </c:pt>
                <c:pt idx="2972">
                  <c:v>82.285129999999995</c:v>
                </c:pt>
                <c:pt idx="2973">
                  <c:v>82.311130000000006</c:v>
                </c:pt>
                <c:pt idx="2974">
                  <c:v>82.337130000000002</c:v>
                </c:pt>
                <c:pt idx="2975">
                  <c:v>82.363129999999998</c:v>
                </c:pt>
                <c:pt idx="2976">
                  <c:v>82.419129999999996</c:v>
                </c:pt>
                <c:pt idx="2977">
                  <c:v>82.421130000000005</c:v>
                </c:pt>
                <c:pt idx="2978">
                  <c:v>82.425112999999996</c:v>
                </c:pt>
                <c:pt idx="2979">
                  <c:v>82.467129999999997</c:v>
                </c:pt>
                <c:pt idx="2980">
                  <c:v>82.493129999999994</c:v>
                </c:pt>
                <c:pt idx="2981">
                  <c:v>82.519130000000004</c:v>
                </c:pt>
                <c:pt idx="2982">
                  <c:v>82.54513</c:v>
                </c:pt>
                <c:pt idx="2983">
                  <c:v>82.571129999999997</c:v>
                </c:pt>
                <c:pt idx="2984">
                  <c:v>82.597130000000007</c:v>
                </c:pt>
                <c:pt idx="2985">
                  <c:v>82.623130000000003</c:v>
                </c:pt>
                <c:pt idx="2986">
                  <c:v>82.64913</c:v>
                </c:pt>
                <c:pt idx="2987">
                  <c:v>82.675129999999996</c:v>
                </c:pt>
                <c:pt idx="2988">
                  <c:v>82.701130000000006</c:v>
                </c:pt>
                <c:pt idx="2989">
                  <c:v>82.727130000000002</c:v>
                </c:pt>
                <c:pt idx="2990">
                  <c:v>82.753129999999999</c:v>
                </c:pt>
                <c:pt idx="2991">
                  <c:v>82.779129999999995</c:v>
                </c:pt>
                <c:pt idx="2992">
                  <c:v>82.805130000000005</c:v>
                </c:pt>
                <c:pt idx="2993">
                  <c:v>82.831130000000002</c:v>
                </c:pt>
                <c:pt idx="2994">
                  <c:v>82.857129999999998</c:v>
                </c:pt>
                <c:pt idx="2995">
                  <c:v>82.883129999999994</c:v>
                </c:pt>
                <c:pt idx="2996">
                  <c:v>82.909130000000005</c:v>
                </c:pt>
                <c:pt idx="2997">
                  <c:v>82.935130000000001</c:v>
                </c:pt>
                <c:pt idx="2998">
                  <c:v>82.961129999999997</c:v>
                </c:pt>
                <c:pt idx="2999">
                  <c:v>82.987129999999993</c:v>
                </c:pt>
                <c:pt idx="3000">
                  <c:v>83.013130000000004</c:v>
                </c:pt>
                <c:pt idx="3001">
                  <c:v>83.03913</c:v>
                </c:pt>
                <c:pt idx="3002">
                  <c:v>83.065129999999996</c:v>
                </c:pt>
                <c:pt idx="3003">
                  <c:v>83.091130000000007</c:v>
                </c:pt>
                <c:pt idx="3004">
                  <c:v>83.117130000000003</c:v>
                </c:pt>
                <c:pt idx="3005">
                  <c:v>83.143129999999999</c:v>
                </c:pt>
                <c:pt idx="3006">
                  <c:v>83.169129999999996</c:v>
                </c:pt>
                <c:pt idx="3007">
                  <c:v>83.195130000000006</c:v>
                </c:pt>
                <c:pt idx="3008">
                  <c:v>83.221130000000002</c:v>
                </c:pt>
                <c:pt idx="3009">
                  <c:v>83.247129999999999</c:v>
                </c:pt>
                <c:pt idx="3010">
                  <c:v>83.273129999999995</c:v>
                </c:pt>
                <c:pt idx="3011">
                  <c:v>83.299130000000005</c:v>
                </c:pt>
                <c:pt idx="3012">
                  <c:v>83.325130000000001</c:v>
                </c:pt>
                <c:pt idx="3013">
                  <c:v>83.351129999999998</c:v>
                </c:pt>
                <c:pt idx="3014">
                  <c:v>83.377129999999994</c:v>
                </c:pt>
                <c:pt idx="3015">
                  <c:v>83.403130000000004</c:v>
                </c:pt>
                <c:pt idx="3016">
                  <c:v>83.429130000000001</c:v>
                </c:pt>
                <c:pt idx="3017">
                  <c:v>83.455129999999997</c:v>
                </c:pt>
                <c:pt idx="3018">
                  <c:v>83.481129999999993</c:v>
                </c:pt>
                <c:pt idx="3019">
                  <c:v>83.507130000000004</c:v>
                </c:pt>
                <c:pt idx="3020">
                  <c:v>83.53313</c:v>
                </c:pt>
                <c:pt idx="3021">
                  <c:v>83.559129999999996</c:v>
                </c:pt>
                <c:pt idx="3022">
                  <c:v>83.585130000000007</c:v>
                </c:pt>
                <c:pt idx="3023">
                  <c:v>83.611130000000003</c:v>
                </c:pt>
                <c:pt idx="3024">
                  <c:v>83.637129999999999</c:v>
                </c:pt>
                <c:pt idx="3025">
                  <c:v>83.663129999999995</c:v>
                </c:pt>
                <c:pt idx="3026">
                  <c:v>83.689130000000006</c:v>
                </c:pt>
                <c:pt idx="3027">
                  <c:v>83.715130000000002</c:v>
                </c:pt>
                <c:pt idx="3028">
                  <c:v>83.741129999999998</c:v>
                </c:pt>
                <c:pt idx="3029">
                  <c:v>83.767129999999995</c:v>
                </c:pt>
                <c:pt idx="3030">
                  <c:v>83.793130000000005</c:v>
                </c:pt>
                <c:pt idx="3031">
                  <c:v>83.819130000000001</c:v>
                </c:pt>
                <c:pt idx="3032">
                  <c:v>83.845129999999997</c:v>
                </c:pt>
                <c:pt idx="3033">
                  <c:v>83.871129999999994</c:v>
                </c:pt>
                <c:pt idx="3034">
                  <c:v>83.897130000000004</c:v>
                </c:pt>
                <c:pt idx="3035">
                  <c:v>83.92313</c:v>
                </c:pt>
                <c:pt idx="3036">
                  <c:v>83.949129999999997</c:v>
                </c:pt>
                <c:pt idx="3037">
                  <c:v>83.975129999999993</c:v>
                </c:pt>
                <c:pt idx="3038">
                  <c:v>84.001130000000003</c:v>
                </c:pt>
                <c:pt idx="3039">
                  <c:v>84.02713</c:v>
                </c:pt>
                <c:pt idx="3040">
                  <c:v>84.053129999999996</c:v>
                </c:pt>
                <c:pt idx="3041">
                  <c:v>84.079130000000006</c:v>
                </c:pt>
                <c:pt idx="3042">
                  <c:v>84.105130000000003</c:v>
                </c:pt>
                <c:pt idx="3043">
                  <c:v>84.131129999999999</c:v>
                </c:pt>
                <c:pt idx="3044">
                  <c:v>84.157129999999995</c:v>
                </c:pt>
                <c:pt idx="3045">
                  <c:v>84.183130000000006</c:v>
                </c:pt>
                <c:pt idx="3046">
                  <c:v>84.209130000000002</c:v>
                </c:pt>
                <c:pt idx="3047">
                  <c:v>84.235129999999998</c:v>
                </c:pt>
                <c:pt idx="3048">
                  <c:v>84.261129999999994</c:v>
                </c:pt>
                <c:pt idx="3049">
                  <c:v>84.287130000000005</c:v>
                </c:pt>
                <c:pt idx="3050">
                  <c:v>84.313130000000001</c:v>
                </c:pt>
                <c:pt idx="3051">
                  <c:v>84.339129999999997</c:v>
                </c:pt>
                <c:pt idx="3052">
                  <c:v>84.365129999999994</c:v>
                </c:pt>
                <c:pt idx="3053">
                  <c:v>84.391130000000004</c:v>
                </c:pt>
                <c:pt idx="3054">
                  <c:v>84.41713</c:v>
                </c:pt>
                <c:pt idx="3055">
                  <c:v>84.443129999999996</c:v>
                </c:pt>
                <c:pt idx="3056">
                  <c:v>84.469130000000007</c:v>
                </c:pt>
                <c:pt idx="3057">
                  <c:v>84.495130000000003</c:v>
                </c:pt>
                <c:pt idx="3058">
                  <c:v>84.521129999999999</c:v>
                </c:pt>
                <c:pt idx="3059">
                  <c:v>84.547129999999996</c:v>
                </c:pt>
                <c:pt idx="3060">
                  <c:v>84.573130000000006</c:v>
                </c:pt>
                <c:pt idx="3061">
                  <c:v>84.599130000000002</c:v>
                </c:pt>
                <c:pt idx="3062">
                  <c:v>84.625129999999999</c:v>
                </c:pt>
                <c:pt idx="3063">
                  <c:v>84.651129999999995</c:v>
                </c:pt>
                <c:pt idx="3064">
                  <c:v>84.677130000000005</c:v>
                </c:pt>
                <c:pt idx="3065">
                  <c:v>84.703130000000002</c:v>
                </c:pt>
                <c:pt idx="3066">
                  <c:v>84.729129999999998</c:v>
                </c:pt>
                <c:pt idx="3067">
                  <c:v>84.755129999999994</c:v>
                </c:pt>
                <c:pt idx="3068">
                  <c:v>84.781130000000005</c:v>
                </c:pt>
                <c:pt idx="3069">
                  <c:v>84.807130000000001</c:v>
                </c:pt>
                <c:pt idx="3070">
                  <c:v>84.833129999999997</c:v>
                </c:pt>
                <c:pt idx="3071">
                  <c:v>84.859129999999993</c:v>
                </c:pt>
                <c:pt idx="3072">
                  <c:v>84.885130000000004</c:v>
                </c:pt>
                <c:pt idx="3073">
                  <c:v>84.91113</c:v>
                </c:pt>
                <c:pt idx="3074">
                  <c:v>84.937129999999996</c:v>
                </c:pt>
                <c:pt idx="3075">
                  <c:v>84.963130000000007</c:v>
                </c:pt>
                <c:pt idx="3076">
                  <c:v>84.989130000000003</c:v>
                </c:pt>
                <c:pt idx="3077">
                  <c:v>85.015129999999999</c:v>
                </c:pt>
                <c:pt idx="3078">
                  <c:v>85.041129999999995</c:v>
                </c:pt>
                <c:pt idx="3079">
                  <c:v>85.067130000000006</c:v>
                </c:pt>
                <c:pt idx="3080">
                  <c:v>85.093130000000002</c:v>
                </c:pt>
                <c:pt idx="3081">
                  <c:v>85.119129999999998</c:v>
                </c:pt>
                <c:pt idx="3082">
                  <c:v>85.145129999999995</c:v>
                </c:pt>
                <c:pt idx="3083">
                  <c:v>85.171130000000005</c:v>
                </c:pt>
                <c:pt idx="3084">
                  <c:v>85.197130000000001</c:v>
                </c:pt>
                <c:pt idx="3085">
                  <c:v>85.223129999999998</c:v>
                </c:pt>
                <c:pt idx="3086">
                  <c:v>85.249129999999994</c:v>
                </c:pt>
                <c:pt idx="3087">
                  <c:v>85.275130000000004</c:v>
                </c:pt>
                <c:pt idx="3088">
                  <c:v>85.301130000000001</c:v>
                </c:pt>
                <c:pt idx="3089">
                  <c:v>85.327129999999997</c:v>
                </c:pt>
                <c:pt idx="3090">
                  <c:v>85.353129999999993</c:v>
                </c:pt>
                <c:pt idx="3091">
                  <c:v>85.379130000000004</c:v>
                </c:pt>
                <c:pt idx="3092">
                  <c:v>85.40513</c:v>
                </c:pt>
                <c:pt idx="3093">
                  <c:v>85.431129999999996</c:v>
                </c:pt>
                <c:pt idx="3094">
                  <c:v>85.457130000000006</c:v>
                </c:pt>
                <c:pt idx="3095">
                  <c:v>85.483130000000003</c:v>
                </c:pt>
                <c:pt idx="3096">
                  <c:v>85.509129999999999</c:v>
                </c:pt>
                <c:pt idx="3097">
                  <c:v>85.535129999999995</c:v>
                </c:pt>
                <c:pt idx="3098">
                  <c:v>85.561130000000006</c:v>
                </c:pt>
                <c:pt idx="3099">
                  <c:v>85.587130000000002</c:v>
                </c:pt>
                <c:pt idx="3100">
                  <c:v>85.613129999999998</c:v>
                </c:pt>
                <c:pt idx="3101">
                  <c:v>85.639129999999994</c:v>
                </c:pt>
                <c:pt idx="3102">
                  <c:v>85.665130000000005</c:v>
                </c:pt>
                <c:pt idx="3103">
                  <c:v>85.691130000000001</c:v>
                </c:pt>
                <c:pt idx="3104">
                  <c:v>85.717129999999997</c:v>
                </c:pt>
                <c:pt idx="3105">
                  <c:v>85.743129999999994</c:v>
                </c:pt>
                <c:pt idx="3106">
                  <c:v>85.769130000000004</c:v>
                </c:pt>
                <c:pt idx="3107">
                  <c:v>85.79513</c:v>
                </c:pt>
                <c:pt idx="3108">
                  <c:v>85.821129999999997</c:v>
                </c:pt>
                <c:pt idx="3109">
                  <c:v>85.847130000000007</c:v>
                </c:pt>
                <c:pt idx="3110">
                  <c:v>85.873130000000003</c:v>
                </c:pt>
                <c:pt idx="3111">
                  <c:v>85.89913</c:v>
                </c:pt>
                <c:pt idx="3112">
                  <c:v>85.925129999999996</c:v>
                </c:pt>
                <c:pt idx="3113">
                  <c:v>85.951130000000006</c:v>
                </c:pt>
                <c:pt idx="3114">
                  <c:v>85.977130000000002</c:v>
                </c:pt>
                <c:pt idx="3115">
                  <c:v>86.003129999999999</c:v>
                </c:pt>
                <c:pt idx="3116">
                  <c:v>86.029129999999995</c:v>
                </c:pt>
                <c:pt idx="3117">
                  <c:v>86.055130000000005</c:v>
                </c:pt>
                <c:pt idx="3118">
                  <c:v>86.081130000000002</c:v>
                </c:pt>
                <c:pt idx="3119">
                  <c:v>86.107129999999998</c:v>
                </c:pt>
                <c:pt idx="3120">
                  <c:v>86.133129999999994</c:v>
                </c:pt>
                <c:pt idx="3121">
                  <c:v>86.159130000000005</c:v>
                </c:pt>
                <c:pt idx="3122">
                  <c:v>86.185130000000001</c:v>
                </c:pt>
                <c:pt idx="3123">
                  <c:v>86.211129999999997</c:v>
                </c:pt>
                <c:pt idx="3124">
                  <c:v>86.237129999999993</c:v>
                </c:pt>
                <c:pt idx="3125">
                  <c:v>86.263130000000004</c:v>
                </c:pt>
                <c:pt idx="3126">
                  <c:v>86.28913</c:v>
                </c:pt>
                <c:pt idx="3127">
                  <c:v>86.315129999999996</c:v>
                </c:pt>
                <c:pt idx="3128">
                  <c:v>86.341130000000007</c:v>
                </c:pt>
                <c:pt idx="3129">
                  <c:v>86.367130000000003</c:v>
                </c:pt>
                <c:pt idx="3130">
                  <c:v>86.393129999999999</c:v>
                </c:pt>
                <c:pt idx="3131">
                  <c:v>86.419129999999996</c:v>
                </c:pt>
                <c:pt idx="3132">
                  <c:v>86.445130000000006</c:v>
                </c:pt>
                <c:pt idx="3133">
                  <c:v>86.471130000000002</c:v>
                </c:pt>
                <c:pt idx="3134">
                  <c:v>86.497129999999999</c:v>
                </c:pt>
                <c:pt idx="3135">
                  <c:v>86.523129999999995</c:v>
                </c:pt>
                <c:pt idx="3136">
                  <c:v>86.549130000000005</c:v>
                </c:pt>
                <c:pt idx="3137">
                  <c:v>86.575130000000001</c:v>
                </c:pt>
                <c:pt idx="3138">
                  <c:v>86.601129999999998</c:v>
                </c:pt>
                <c:pt idx="3139">
                  <c:v>86.627129999999994</c:v>
                </c:pt>
                <c:pt idx="3140">
                  <c:v>86.653130000000004</c:v>
                </c:pt>
                <c:pt idx="3141">
                  <c:v>86.679130000000001</c:v>
                </c:pt>
                <c:pt idx="3142">
                  <c:v>86.705129999999997</c:v>
                </c:pt>
                <c:pt idx="3143">
                  <c:v>86.731129999999993</c:v>
                </c:pt>
                <c:pt idx="3144">
                  <c:v>86.757130000000004</c:v>
                </c:pt>
                <c:pt idx="3145">
                  <c:v>86.78313</c:v>
                </c:pt>
                <c:pt idx="3146">
                  <c:v>86.809129999999996</c:v>
                </c:pt>
                <c:pt idx="3147">
                  <c:v>86.835130000000007</c:v>
                </c:pt>
                <c:pt idx="3148">
                  <c:v>86.861130000000003</c:v>
                </c:pt>
                <c:pt idx="3149">
                  <c:v>86.887129999999999</c:v>
                </c:pt>
                <c:pt idx="3150">
                  <c:v>86.913129999999995</c:v>
                </c:pt>
                <c:pt idx="3151">
                  <c:v>86.939130000000006</c:v>
                </c:pt>
                <c:pt idx="3152">
                  <c:v>86.975129999999993</c:v>
                </c:pt>
                <c:pt idx="3153">
                  <c:v>86.981129999999993</c:v>
                </c:pt>
                <c:pt idx="3154">
                  <c:v>87.007130000000004</c:v>
                </c:pt>
                <c:pt idx="3155">
                  <c:v>87.043130000000005</c:v>
                </c:pt>
                <c:pt idx="3156">
                  <c:v>87.069130000000001</c:v>
                </c:pt>
                <c:pt idx="3157">
                  <c:v>87.095129999999997</c:v>
                </c:pt>
                <c:pt idx="3158">
                  <c:v>87.121129999999994</c:v>
                </c:pt>
                <c:pt idx="3159">
                  <c:v>87.147130000000004</c:v>
                </c:pt>
                <c:pt idx="3160">
                  <c:v>87.17313</c:v>
                </c:pt>
                <c:pt idx="3161">
                  <c:v>87.199129999999997</c:v>
                </c:pt>
                <c:pt idx="3162">
                  <c:v>87.225129999999993</c:v>
                </c:pt>
                <c:pt idx="3163">
                  <c:v>87.251130000000003</c:v>
                </c:pt>
                <c:pt idx="3164">
                  <c:v>87.27713</c:v>
                </c:pt>
                <c:pt idx="3165">
                  <c:v>87.303129999999996</c:v>
                </c:pt>
                <c:pt idx="3166">
                  <c:v>87.329130000000006</c:v>
                </c:pt>
                <c:pt idx="3167">
                  <c:v>87.355130000000003</c:v>
                </c:pt>
                <c:pt idx="3168">
                  <c:v>87.381129999999999</c:v>
                </c:pt>
                <c:pt idx="3169">
                  <c:v>87.407129999999995</c:v>
                </c:pt>
                <c:pt idx="3170">
                  <c:v>87.433130000000006</c:v>
                </c:pt>
                <c:pt idx="3171">
                  <c:v>87.459130000000002</c:v>
                </c:pt>
                <c:pt idx="3172">
                  <c:v>87.485129999999998</c:v>
                </c:pt>
                <c:pt idx="3173">
                  <c:v>87.511129999999994</c:v>
                </c:pt>
                <c:pt idx="3174">
                  <c:v>87.537130000000005</c:v>
                </c:pt>
                <c:pt idx="3175">
                  <c:v>87.563130000000001</c:v>
                </c:pt>
                <c:pt idx="3176">
                  <c:v>87.589129999999997</c:v>
                </c:pt>
                <c:pt idx="3177">
                  <c:v>87.615129999999994</c:v>
                </c:pt>
                <c:pt idx="3178">
                  <c:v>87.641130000000004</c:v>
                </c:pt>
                <c:pt idx="3179">
                  <c:v>87.66713</c:v>
                </c:pt>
                <c:pt idx="3180">
                  <c:v>87.693129999999996</c:v>
                </c:pt>
                <c:pt idx="3181">
                  <c:v>87.719130000000007</c:v>
                </c:pt>
                <c:pt idx="3182">
                  <c:v>87.745130000000003</c:v>
                </c:pt>
                <c:pt idx="3183">
                  <c:v>87.771129999999999</c:v>
                </c:pt>
                <c:pt idx="3184">
                  <c:v>87.797129999999996</c:v>
                </c:pt>
                <c:pt idx="3185">
                  <c:v>87.823130000000006</c:v>
                </c:pt>
                <c:pt idx="3186">
                  <c:v>87.849130000000002</c:v>
                </c:pt>
                <c:pt idx="3187">
                  <c:v>87.875129999999999</c:v>
                </c:pt>
                <c:pt idx="3188">
                  <c:v>87.901129999999995</c:v>
                </c:pt>
                <c:pt idx="3189">
                  <c:v>87.927130000000005</c:v>
                </c:pt>
                <c:pt idx="3190">
                  <c:v>87.953130000000002</c:v>
                </c:pt>
                <c:pt idx="3191">
                  <c:v>87.979129999999998</c:v>
                </c:pt>
                <c:pt idx="3192">
                  <c:v>88.005129999999994</c:v>
                </c:pt>
                <c:pt idx="3193">
                  <c:v>88.031130000000005</c:v>
                </c:pt>
                <c:pt idx="3194">
                  <c:v>88.057130000000001</c:v>
                </c:pt>
                <c:pt idx="3195">
                  <c:v>88.083129999999997</c:v>
                </c:pt>
                <c:pt idx="3196">
                  <c:v>88.109129999999993</c:v>
                </c:pt>
                <c:pt idx="3197">
                  <c:v>88.135130000000004</c:v>
                </c:pt>
                <c:pt idx="3198">
                  <c:v>88.16113</c:v>
                </c:pt>
                <c:pt idx="3199">
                  <c:v>88.187129999999996</c:v>
                </c:pt>
                <c:pt idx="3200">
                  <c:v>88.213130000000007</c:v>
                </c:pt>
                <c:pt idx="3201">
                  <c:v>88.239130000000003</c:v>
                </c:pt>
                <c:pt idx="3202">
                  <c:v>88.265129999999999</c:v>
                </c:pt>
                <c:pt idx="3203">
                  <c:v>88.291129999999995</c:v>
                </c:pt>
                <c:pt idx="3204">
                  <c:v>88.317130000000006</c:v>
                </c:pt>
                <c:pt idx="3205">
                  <c:v>88.343130000000002</c:v>
                </c:pt>
                <c:pt idx="3206">
                  <c:v>88.369129999999998</c:v>
                </c:pt>
                <c:pt idx="3207">
                  <c:v>88.395129999999995</c:v>
                </c:pt>
                <c:pt idx="3208">
                  <c:v>88.421130000000005</c:v>
                </c:pt>
                <c:pt idx="3209">
                  <c:v>88.447130000000001</c:v>
                </c:pt>
                <c:pt idx="3210">
                  <c:v>88.473129999999998</c:v>
                </c:pt>
                <c:pt idx="3211">
                  <c:v>88.499129999999994</c:v>
                </c:pt>
                <c:pt idx="3212">
                  <c:v>88.525130000000004</c:v>
                </c:pt>
                <c:pt idx="3213">
                  <c:v>88.551130000000001</c:v>
                </c:pt>
                <c:pt idx="3214">
                  <c:v>88.577129999999997</c:v>
                </c:pt>
                <c:pt idx="3215">
                  <c:v>88.603129999999993</c:v>
                </c:pt>
                <c:pt idx="3216">
                  <c:v>88.629130000000004</c:v>
                </c:pt>
                <c:pt idx="3217">
                  <c:v>88.65513</c:v>
                </c:pt>
                <c:pt idx="3218">
                  <c:v>88.681129999999996</c:v>
                </c:pt>
                <c:pt idx="3219">
                  <c:v>88.707130000000006</c:v>
                </c:pt>
                <c:pt idx="3220">
                  <c:v>88.733130000000003</c:v>
                </c:pt>
                <c:pt idx="3221">
                  <c:v>88.759129999999999</c:v>
                </c:pt>
                <c:pt idx="3222">
                  <c:v>88.785129999999995</c:v>
                </c:pt>
                <c:pt idx="3223">
                  <c:v>88.811130000000006</c:v>
                </c:pt>
                <c:pt idx="3224">
                  <c:v>88.837130000000002</c:v>
                </c:pt>
                <c:pt idx="3225">
                  <c:v>88.863129999999998</c:v>
                </c:pt>
                <c:pt idx="3226">
                  <c:v>88.889129999999994</c:v>
                </c:pt>
                <c:pt idx="3227">
                  <c:v>88.915130000000005</c:v>
                </c:pt>
                <c:pt idx="3228">
                  <c:v>88.941130000000001</c:v>
                </c:pt>
                <c:pt idx="3229">
                  <c:v>88.967129999999997</c:v>
                </c:pt>
                <c:pt idx="3230">
                  <c:v>88.993129999999994</c:v>
                </c:pt>
                <c:pt idx="3231">
                  <c:v>89.019130000000004</c:v>
                </c:pt>
                <c:pt idx="3232">
                  <c:v>89.04513</c:v>
                </c:pt>
                <c:pt idx="3233">
                  <c:v>89.071129999999997</c:v>
                </c:pt>
                <c:pt idx="3234">
                  <c:v>89.097130000000007</c:v>
                </c:pt>
                <c:pt idx="3235">
                  <c:v>89.123130000000003</c:v>
                </c:pt>
                <c:pt idx="3236">
                  <c:v>89.14913</c:v>
                </c:pt>
                <c:pt idx="3237">
                  <c:v>89.175129999999996</c:v>
                </c:pt>
                <c:pt idx="3238">
                  <c:v>89.201130000000006</c:v>
                </c:pt>
                <c:pt idx="3239">
                  <c:v>89.227130000000002</c:v>
                </c:pt>
                <c:pt idx="3240">
                  <c:v>89.253129999999999</c:v>
                </c:pt>
                <c:pt idx="3241">
                  <c:v>89.279129999999995</c:v>
                </c:pt>
                <c:pt idx="3242">
                  <c:v>89.305130000000005</c:v>
                </c:pt>
                <c:pt idx="3243">
                  <c:v>89.331130000000002</c:v>
                </c:pt>
                <c:pt idx="3244">
                  <c:v>89.357129999999998</c:v>
                </c:pt>
                <c:pt idx="3245">
                  <c:v>89.383129999999994</c:v>
                </c:pt>
                <c:pt idx="3246">
                  <c:v>89.409130000000005</c:v>
                </c:pt>
                <c:pt idx="3247">
                  <c:v>89.435130000000001</c:v>
                </c:pt>
                <c:pt idx="3248">
                  <c:v>89.461129999999997</c:v>
                </c:pt>
                <c:pt idx="3249">
                  <c:v>89.487129999999993</c:v>
                </c:pt>
                <c:pt idx="3250">
                  <c:v>89.513130000000004</c:v>
                </c:pt>
                <c:pt idx="3251">
                  <c:v>89.53913</c:v>
                </c:pt>
                <c:pt idx="3252">
                  <c:v>89.565129999999996</c:v>
                </c:pt>
                <c:pt idx="3253">
                  <c:v>89.591130000000007</c:v>
                </c:pt>
                <c:pt idx="3254">
                  <c:v>89.617130000000003</c:v>
                </c:pt>
                <c:pt idx="3255">
                  <c:v>89.643129999999999</c:v>
                </c:pt>
                <c:pt idx="3256">
                  <c:v>89.669129999999996</c:v>
                </c:pt>
                <c:pt idx="3257">
                  <c:v>89.695130000000006</c:v>
                </c:pt>
                <c:pt idx="3258">
                  <c:v>89.721130000000002</c:v>
                </c:pt>
                <c:pt idx="3259">
                  <c:v>89.747129999999999</c:v>
                </c:pt>
                <c:pt idx="3260">
                  <c:v>89.773129999999995</c:v>
                </c:pt>
                <c:pt idx="3261">
                  <c:v>89.799130000000005</c:v>
                </c:pt>
                <c:pt idx="3262">
                  <c:v>89.825130000000001</c:v>
                </c:pt>
                <c:pt idx="3263">
                  <c:v>89.851129999999998</c:v>
                </c:pt>
                <c:pt idx="3264">
                  <c:v>89.877129999999994</c:v>
                </c:pt>
                <c:pt idx="3265">
                  <c:v>89.903130000000004</c:v>
                </c:pt>
                <c:pt idx="3266">
                  <c:v>89.929130000000001</c:v>
                </c:pt>
                <c:pt idx="3267">
                  <c:v>89.955129999999997</c:v>
                </c:pt>
                <c:pt idx="3268">
                  <c:v>89.981129999999993</c:v>
                </c:pt>
                <c:pt idx="3269">
                  <c:v>90.007130000000004</c:v>
                </c:pt>
                <c:pt idx="3270">
                  <c:v>90.03313</c:v>
                </c:pt>
                <c:pt idx="3271">
                  <c:v>90.059129999999996</c:v>
                </c:pt>
                <c:pt idx="3272">
                  <c:v>90.085130000000007</c:v>
                </c:pt>
                <c:pt idx="3273">
                  <c:v>90.111130000000003</c:v>
                </c:pt>
                <c:pt idx="3274">
                  <c:v>90.137129999999999</c:v>
                </c:pt>
                <c:pt idx="3275">
                  <c:v>90.163129999999995</c:v>
                </c:pt>
                <c:pt idx="3276">
                  <c:v>90.189130000000006</c:v>
                </c:pt>
                <c:pt idx="3277">
                  <c:v>90.215130000000002</c:v>
                </c:pt>
                <c:pt idx="3278">
                  <c:v>90.241129999999998</c:v>
                </c:pt>
                <c:pt idx="3279">
                  <c:v>90.267129999999995</c:v>
                </c:pt>
                <c:pt idx="3280">
                  <c:v>90.293130000000005</c:v>
                </c:pt>
                <c:pt idx="3281">
                  <c:v>90.319130000000001</c:v>
                </c:pt>
                <c:pt idx="3282">
                  <c:v>90.345129999999997</c:v>
                </c:pt>
                <c:pt idx="3283">
                  <c:v>90.371129999999994</c:v>
                </c:pt>
                <c:pt idx="3284">
                  <c:v>90.397130000000004</c:v>
                </c:pt>
                <c:pt idx="3285">
                  <c:v>90.42313</c:v>
                </c:pt>
                <c:pt idx="3286">
                  <c:v>90.449129999999997</c:v>
                </c:pt>
                <c:pt idx="3287">
                  <c:v>90.475129999999993</c:v>
                </c:pt>
                <c:pt idx="3288">
                  <c:v>90.501130000000003</c:v>
                </c:pt>
                <c:pt idx="3289">
                  <c:v>90.52713</c:v>
                </c:pt>
                <c:pt idx="3290">
                  <c:v>90.553129999999996</c:v>
                </c:pt>
                <c:pt idx="3291">
                  <c:v>90.579130000000006</c:v>
                </c:pt>
                <c:pt idx="3292">
                  <c:v>90.605130000000003</c:v>
                </c:pt>
                <c:pt idx="3293">
                  <c:v>90.631129999999999</c:v>
                </c:pt>
                <c:pt idx="3294">
                  <c:v>90.657129999999995</c:v>
                </c:pt>
                <c:pt idx="3295">
                  <c:v>90.683130000000006</c:v>
                </c:pt>
                <c:pt idx="3296">
                  <c:v>90.709130000000002</c:v>
                </c:pt>
                <c:pt idx="3297">
                  <c:v>90.735129999999998</c:v>
                </c:pt>
                <c:pt idx="3298">
                  <c:v>90.761129999999994</c:v>
                </c:pt>
                <c:pt idx="3299">
                  <c:v>90.787130000000005</c:v>
                </c:pt>
                <c:pt idx="3300">
                  <c:v>90.813130000000001</c:v>
                </c:pt>
                <c:pt idx="3301">
                  <c:v>90.839129999999997</c:v>
                </c:pt>
                <c:pt idx="3302">
                  <c:v>90.865129999999994</c:v>
                </c:pt>
                <c:pt idx="3303">
                  <c:v>90.891130000000004</c:v>
                </c:pt>
                <c:pt idx="3304">
                  <c:v>90.91713</c:v>
                </c:pt>
                <c:pt idx="3305">
                  <c:v>90.943129999999996</c:v>
                </c:pt>
                <c:pt idx="3306">
                  <c:v>90.969130000000007</c:v>
                </c:pt>
                <c:pt idx="3307">
                  <c:v>90.995130000000003</c:v>
                </c:pt>
                <c:pt idx="3308">
                  <c:v>91.021129999999999</c:v>
                </c:pt>
                <c:pt idx="3309">
                  <c:v>91.047129999999996</c:v>
                </c:pt>
                <c:pt idx="3310">
                  <c:v>91.073130000000006</c:v>
                </c:pt>
                <c:pt idx="3311">
                  <c:v>91.099130000000002</c:v>
                </c:pt>
                <c:pt idx="3312">
                  <c:v>91.125129999999999</c:v>
                </c:pt>
                <c:pt idx="3313">
                  <c:v>91.151129999999995</c:v>
                </c:pt>
                <c:pt idx="3314">
                  <c:v>91.177130000000005</c:v>
                </c:pt>
                <c:pt idx="3315">
                  <c:v>91.203130000000002</c:v>
                </c:pt>
                <c:pt idx="3316">
                  <c:v>91.229129999999998</c:v>
                </c:pt>
                <c:pt idx="3317">
                  <c:v>91.255129999999994</c:v>
                </c:pt>
                <c:pt idx="3318">
                  <c:v>91.281130000000005</c:v>
                </c:pt>
                <c:pt idx="3319">
                  <c:v>91.307130000000001</c:v>
                </c:pt>
                <c:pt idx="3320">
                  <c:v>91.333129999999997</c:v>
                </c:pt>
                <c:pt idx="3321">
                  <c:v>91.359129999999993</c:v>
                </c:pt>
                <c:pt idx="3322">
                  <c:v>91.385130000000004</c:v>
                </c:pt>
                <c:pt idx="3323">
                  <c:v>91.41113</c:v>
                </c:pt>
                <c:pt idx="3324">
                  <c:v>91.437129999999996</c:v>
                </c:pt>
                <c:pt idx="3325">
                  <c:v>91.463130000000007</c:v>
                </c:pt>
                <c:pt idx="3326">
                  <c:v>91.489130000000003</c:v>
                </c:pt>
                <c:pt idx="3327">
                  <c:v>91.515129999999999</c:v>
                </c:pt>
                <c:pt idx="3328">
                  <c:v>91.541129999999995</c:v>
                </c:pt>
                <c:pt idx="3329">
                  <c:v>91.567130000000006</c:v>
                </c:pt>
                <c:pt idx="3330">
                  <c:v>91.593130000000002</c:v>
                </c:pt>
                <c:pt idx="3331">
                  <c:v>91.619129999999998</c:v>
                </c:pt>
                <c:pt idx="3332">
                  <c:v>91.645129999999995</c:v>
                </c:pt>
                <c:pt idx="3333">
                  <c:v>91.671130000000005</c:v>
                </c:pt>
                <c:pt idx="3334">
                  <c:v>91.697130000000001</c:v>
                </c:pt>
                <c:pt idx="3335">
                  <c:v>91.723129999999998</c:v>
                </c:pt>
                <c:pt idx="3336">
                  <c:v>91.749129999999994</c:v>
                </c:pt>
                <c:pt idx="3337">
                  <c:v>91.775130000000004</c:v>
                </c:pt>
                <c:pt idx="3338">
                  <c:v>91.801130000000001</c:v>
                </c:pt>
                <c:pt idx="3339">
                  <c:v>91.827129999999997</c:v>
                </c:pt>
                <c:pt idx="3340">
                  <c:v>91.853129999999993</c:v>
                </c:pt>
                <c:pt idx="3341">
                  <c:v>91.879130000000004</c:v>
                </c:pt>
                <c:pt idx="3342">
                  <c:v>91.90513</c:v>
                </c:pt>
                <c:pt idx="3343">
                  <c:v>91.931129999999996</c:v>
                </c:pt>
                <c:pt idx="3344">
                  <c:v>91.957130000000006</c:v>
                </c:pt>
                <c:pt idx="3345">
                  <c:v>91.983130000000003</c:v>
                </c:pt>
                <c:pt idx="3346">
                  <c:v>92.009129999999999</c:v>
                </c:pt>
                <c:pt idx="3347">
                  <c:v>92.035129999999995</c:v>
                </c:pt>
                <c:pt idx="3348">
                  <c:v>92.061130000000006</c:v>
                </c:pt>
                <c:pt idx="3349">
                  <c:v>92.087130000000002</c:v>
                </c:pt>
                <c:pt idx="3350">
                  <c:v>92.113129999999998</c:v>
                </c:pt>
                <c:pt idx="3351">
                  <c:v>92.139129999999994</c:v>
                </c:pt>
                <c:pt idx="3352">
                  <c:v>92.165130000000005</c:v>
                </c:pt>
                <c:pt idx="3353">
                  <c:v>92.191130000000001</c:v>
                </c:pt>
                <c:pt idx="3354">
                  <c:v>92.217129999999997</c:v>
                </c:pt>
                <c:pt idx="3355">
                  <c:v>92.243129999999994</c:v>
                </c:pt>
                <c:pt idx="3356">
                  <c:v>92.269130000000004</c:v>
                </c:pt>
                <c:pt idx="3357">
                  <c:v>92.29513</c:v>
                </c:pt>
                <c:pt idx="3358">
                  <c:v>92.321129999999997</c:v>
                </c:pt>
                <c:pt idx="3359">
                  <c:v>92.347130000000007</c:v>
                </c:pt>
                <c:pt idx="3360">
                  <c:v>92.373130000000003</c:v>
                </c:pt>
                <c:pt idx="3361">
                  <c:v>92.39913</c:v>
                </c:pt>
                <c:pt idx="3362">
                  <c:v>92.425129999999996</c:v>
                </c:pt>
                <c:pt idx="3363">
                  <c:v>92.451130000000006</c:v>
                </c:pt>
                <c:pt idx="3364">
                  <c:v>92.477130000000002</c:v>
                </c:pt>
                <c:pt idx="3365">
                  <c:v>92.503129999999999</c:v>
                </c:pt>
                <c:pt idx="3366">
                  <c:v>92.529129999999995</c:v>
                </c:pt>
                <c:pt idx="3367">
                  <c:v>92.555130000000005</c:v>
                </c:pt>
                <c:pt idx="3368">
                  <c:v>92.581130000000002</c:v>
                </c:pt>
                <c:pt idx="3369">
                  <c:v>92.607129999999998</c:v>
                </c:pt>
                <c:pt idx="3370">
                  <c:v>92.633129999999994</c:v>
                </c:pt>
                <c:pt idx="3371">
                  <c:v>92.659130000000005</c:v>
                </c:pt>
                <c:pt idx="3372">
                  <c:v>92.685130000000001</c:v>
                </c:pt>
                <c:pt idx="3373">
                  <c:v>92.711129999999997</c:v>
                </c:pt>
                <c:pt idx="3374">
                  <c:v>92.737129999999993</c:v>
                </c:pt>
                <c:pt idx="3375">
                  <c:v>92.763130000000004</c:v>
                </c:pt>
                <c:pt idx="3376">
                  <c:v>92.78913</c:v>
                </c:pt>
                <c:pt idx="3377">
                  <c:v>92.815129999999996</c:v>
                </c:pt>
                <c:pt idx="3378">
                  <c:v>92.841130000000007</c:v>
                </c:pt>
                <c:pt idx="3379">
                  <c:v>92.867130000000003</c:v>
                </c:pt>
                <c:pt idx="3380">
                  <c:v>92.893129999999999</c:v>
                </c:pt>
                <c:pt idx="3381">
                  <c:v>92.919129999999996</c:v>
                </c:pt>
                <c:pt idx="3382">
                  <c:v>92.945130000000006</c:v>
                </c:pt>
                <c:pt idx="3383">
                  <c:v>92.971130000000002</c:v>
                </c:pt>
                <c:pt idx="3384">
                  <c:v>92.997129999999999</c:v>
                </c:pt>
                <c:pt idx="3385">
                  <c:v>93.023129999999995</c:v>
                </c:pt>
                <c:pt idx="3386">
                  <c:v>93.049130000000005</c:v>
                </c:pt>
                <c:pt idx="3387">
                  <c:v>93.075130000000001</c:v>
                </c:pt>
                <c:pt idx="3388">
                  <c:v>93.101129999999998</c:v>
                </c:pt>
                <c:pt idx="3389">
                  <c:v>93.127129999999994</c:v>
                </c:pt>
                <c:pt idx="3390">
                  <c:v>93.153130000000004</c:v>
                </c:pt>
                <c:pt idx="3391">
                  <c:v>93.179130000000001</c:v>
                </c:pt>
                <c:pt idx="3392">
                  <c:v>93.205129999999997</c:v>
                </c:pt>
                <c:pt idx="3393">
                  <c:v>93.231129999999993</c:v>
                </c:pt>
                <c:pt idx="3394">
                  <c:v>93.257130000000004</c:v>
                </c:pt>
                <c:pt idx="3395">
                  <c:v>93.28313</c:v>
                </c:pt>
                <c:pt idx="3396">
                  <c:v>93.309129999999996</c:v>
                </c:pt>
                <c:pt idx="3397">
                  <c:v>93.335130000000007</c:v>
                </c:pt>
                <c:pt idx="3398">
                  <c:v>93.361130000000003</c:v>
                </c:pt>
                <c:pt idx="3399">
                  <c:v>93.387129999999999</c:v>
                </c:pt>
                <c:pt idx="3400">
                  <c:v>93.413129999999995</c:v>
                </c:pt>
                <c:pt idx="3401">
                  <c:v>93.439130000000006</c:v>
                </c:pt>
                <c:pt idx="3402">
                  <c:v>93.465130000000002</c:v>
                </c:pt>
                <c:pt idx="3403">
                  <c:v>93.491129999999998</c:v>
                </c:pt>
                <c:pt idx="3404">
                  <c:v>93.517129999999995</c:v>
                </c:pt>
                <c:pt idx="3405">
                  <c:v>93.543130000000005</c:v>
                </c:pt>
                <c:pt idx="3406">
                  <c:v>93.569130000000001</c:v>
                </c:pt>
                <c:pt idx="3407">
                  <c:v>93.595129999999997</c:v>
                </c:pt>
                <c:pt idx="3408">
                  <c:v>93.621129999999994</c:v>
                </c:pt>
                <c:pt idx="3409">
                  <c:v>93.647130000000004</c:v>
                </c:pt>
                <c:pt idx="3410">
                  <c:v>93.67313</c:v>
                </c:pt>
                <c:pt idx="3411">
                  <c:v>93.699129999999997</c:v>
                </c:pt>
                <c:pt idx="3412">
                  <c:v>93.725129999999993</c:v>
                </c:pt>
                <c:pt idx="3413">
                  <c:v>93.751130000000003</c:v>
                </c:pt>
                <c:pt idx="3414">
                  <c:v>93.77713</c:v>
                </c:pt>
                <c:pt idx="3415">
                  <c:v>93.803129999999996</c:v>
                </c:pt>
                <c:pt idx="3416">
                  <c:v>93.829130000000006</c:v>
                </c:pt>
                <c:pt idx="3417">
                  <c:v>93.855130000000003</c:v>
                </c:pt>
                <c:pt idx="3418">
                  <c:v>93.881129999999999</c:v>
                </c:pt>
                <c:pt idx="3419">
                  <c:v>93.907129999999995</c:v>
                </c:pt>
                <c:pt idx="3420">
                  <c:v>93.933130000000006</c:v>
                </c:pt>
                <c:pt idx="3421">
                  <c:v>93.959130000000002</c:v>
                </c:pt>
                <c:pt idx="3422">
                  <c:v>93.985129999999998</c:v>
                </c:pt>
                <c:pt idx="3423">
                  <c:v>94.011129999999994</c:v>
                </c:pt>
                <c:pt idx="3424">
                  <c:v>94.037130000000005</c:v>
                </c:pt>
                <c:pt idx="3425">
                  <c:v>94.063130000000001</c:v>
                </c:pt>
                <c:pt idx="3426">
                  <c:v>94.089129999999997</c:v>
                </c:pt>
                <c:pt idx="3427">
                  <c:v>94.115129999999994</c:v>
                </c:pt>
                <c:pt idx="3428">
                  <c:v>94.141130000000004</c:v>
                </c:pt>
                <c:pt idx="3429">
                  <c:v>94.16713</c:v>
                </c:pt>
                <c:pt idx="3430">
                  <c:v>94.193129999999996</c:v>
                </c:pt>
                <c:pt idx="3431">
                  <c:v>94.219130000000007</c:v>
                </c:pt>
                <c:pt idx="3432">
                  <c:v>94.245130000000003</c:v>
                </c:pt>
                <c:pt idx="3433">
                  <c:v>94.271129999999999</c:v>
                </c:pt>
                <c:pt idx="3434">
                  <c:v>94.297129999999996</c:v>
                </c:pt>
                <c:pt idx="3435">
                  <c:v>94.323130000000006</c:v>
                </c:pt>
                <c:pt idx="3436">
                  <c:v>94.349130000000002</c:v>
                </c:pt>
                <c:pt idx="3437">
                  <c:v>94.375129999999999</c:v>
                </c:pt>
                <c:pt idx="3438">
                  <c:v>94.401129999999995</c:v>
                </c:pt>
                <c:pt idx="3439">
                  <c:v>94.427130000000005</c:v>
                </c:pt>
                <c:pt idx="3440">
                  <c:v>94.453130000000002</c:v>
                </c:pt>
                <c:pt idx="3441">
                  <c:v>94.479129999999998</c:v>
                </c:pt>
                <c:pt idx="3442">
                  <c:v>94.505129999999994</c:v>
                </c:pt>
                <c:pt idx="3443">
                  <c:v>94.531130000000005</c:v>
                </c:pt>
                <c:pt idx="3444">
                  <c:v>94.557130000000001</c:v>
                </c:pt>
                <c:pt idx="3445">
                  <c:v>94.583129999999997</c:v>
                </c:pt>
                <c:pt idx="3446">
                  <c:v>94.609129999999993</c:v>
                </c:pt>
                <c:pt idx="3447">
                  <c:v>94.635130000000004</c:v>
                </c:pt>
                <c:pt idx="3448">
                  <c:v>94.66113</c:v>
                </c:pt>
                <c:pt idx="3449">
                  <c:v>94.687129999999996</c:v>
                </c:pt>
                <c:pt idx="3450">
                  <c:v>94.713130000000007</c:v>
                </c:pt>
                <c:pt idx="3451">
                  <c:v>94.739130000000003</c:v>
                </c:pt>
                <c:pt idx="3452">
                  <c:v>94.765129999999999</c:v>
                </c:pt>
                <c:pt idx="3453">
                  <c:v>94.791129999999995</c:v>
                </c:pt>
                <c:pt idx="3454">
                  <c:v>94.817130000000006</c:v>
                </c:pt>
                <c:pt idx="3455">
                  <c:v>94.843130000000002</c:v>
                </c:pt>
                <c:pt idx="3456">
                  <c:v>94.869129999999998</c:v>
                </c:pt>
                <c:pt idx="3457">
                  <c:v>94.895129999999995</c:v>
                </c:pt>
                <c:pt idx="3458">
                  <c:v>94.921130000000005</c:v>
                </c:pt>
                <c:pt idx="3459">
                  <c:v>94.947130000000001</c:v>
                </c:pt>
                <c:pt idx="3460">
                  <c:v>94.973129999999998</c:v>
                </c:pt>
                <c:pt idx="3461">
                  <c:v>94.999129999999994</c:v>
                </c:pt>
                <c:pt idx="3462">
                  <c:v>95.025130000000004</c:v>
                </c:pt>
                <c:pt idx="3463">
                  <c:v>95.051130000000001</c:v>
                </c:pt>
                <c:pt idx="3464">
                  <c:v>95.077129999999997</c:v>
                </c:pt>
                <c:pt idx="3465">
                  <c:v>95.103129999999993</c:v>
                </c:pt>
                <c:pt idx="3466">
                  <c:v>95.129130000000004</c:v>
                </c:pt>
                <c:pt idx="3467">
                  <c:v>95.15513</c:v>
                </c:pt>
                <c:pt idx="3468">
                  <c:v>95.181129999999996</c:v>
                </c:pt>
                <c:pt idx="3469">
                  <c:v>95.207130000000006</c:v>
                </c:pt>
                <c:pt idx="3470">
                  <c:v>95.233130000000003</c:v>
                </c:pt>
                <c:pt idx="3471">
                  <c:v>95.259129999999999</c:v>
                </c:pt>
                <c:pt idx="3472">
                  <c:v>95.285129999999995</c:v>
                </c:pt>
                <c:pt idx="3473">
                  <c:v>95.311130000000006</c:v>
                </c:pt>
                <c:pt idx="3474">
                  <c:v>95.337130000000002</c:v>
                </c:pt>
                <c:pt idx="3475">
                  <c:v>95.363129999999998</c:v>
                </c:pt>
                <c:pt idx="3476">
                  <c:v>95.389129999999994</c:v>
                </c:pt>
                <c:pt idx="3477">
                  <c:v>95.415130000000005</c:v>
                </c:pt>
                <c:pt idx="3478">
                  <c:v>95.441130000000001</c:v>
                </c:pt>
                <c:pt idx="3479">
                  <c:v>95.467129999999997</c:v>
                </c:pt>
                <c:pt idx="3480">
                  <c:v>95.493129999999994</c:v>
                </c:pt>
                <c:pt idx="3481">
                  <c:v>95.519130000000004</c:v>
                </c:pt>
                <c:pt idx="3482">
                  <c:v>95.54513</c:v>
                </c:pt>
                <c:pt idx="3483">
                  <c:v>95.571129999999997</c:v>
                </c:pt>
                <c:pt idx="3484">
                  <c:v>95.597130000000007</c:v>
                </c:pt>
                <c:pt idx="3485">
                  <c:v>95.623130000000003</c:v>
                </c:pt>
                <c:pt idx="3486">
                  <c:v>95.64913</c:v>
                </c:pt>
                <c:pt idx="3487">
                  <c:v>95.675129999999996</c:v>
                </c:pt>
                <c:pt idx="3488">
                  <c:v>95.701130000000006</c:v>
                </c:pt>
                <c:pt idx="3489">
                  <c:v>95.727130000000002</c:v>
                </c:pt>
                <c:pt idx="3490">
                  <c:v>95.753129999999999</c:v>
                </c:pt>
                <c:pt idx="3491">
                  <c:v>95.779129999999995</c:v>
                </c:pt>
                <c:pt idx="3492">
                  <c:v>95.805130000000005</c:v>
                </c:pt>
                <c:pt idx="3493">
                  <c:v>95.831130000000002</c:v>
                </c:pt>
                <c:pt idx="3494">
                  <c:v>95.857129999999998</c:v>
                </c:pt>
                <c:pt idx="3495">
                  <c:v>95.883129999999994</c:v>
                </c:pt>
                <c:pt idx="3496">
                  <c:v>95.909130000000005</c:v>
                </c:pt>
                <c:pt idx="3497">
                  <c:v>95.935130000000001</c:v>
                </c:pt>
                <c:pt idx="3498">
                  <c:v>95.961129999999997</c:v>
                </c:pt>
                <c:pt idx="3499">
                  <c:v>95.987129999999993</c:v>
                </c:pt>
                <c:pt idx="3500">
                  <c:v>96.013130000000004</c:v>
                </c:pt>
                <c:pt idx="3501">
                  <c:v>96.03913</c:v>
                </c:pt>
                <c:pt idx="3502">
                  <c:v>96.065129999999996</c:v>
                </c:pt>
                <c:pt idx="3503">
                  <c:v>96.091130000000007</c:v>
                </c:pt>
                <c:pt idx="3504">
                  <c:v>96.117130000000003</c:v>
                </c:pt>
                <c:pt idx="3505">
                  <c:v>96.143129999999999</c:v>
                </c:pt>
                <c:pt idx="3506">
                  <c:v>96.169129999999996</c:v>
                </c:pt>
                <c:pt idx="3507">
                  <c:v>96.195130000000006</c:v>
                </c:pt>
                <c:pt idx="3508">
                  <c:v>96.221130000000002</c:v>
                </c:pt>
                <c:pt idx="3509">
                  <c:v>96.247129999999999</c:v>
                </c:pt>
                <c:pt idx="3510">
                  <c:v>96.273129999999995</c:v>
                </c:pt>
                <c:pt idx="3511">
                  <c:v>96.299130000000005</c:v>
                </c:pt>
                <c:pt idx="3512">
                  <c:v>96.325130000000001</c:v>
                </c:pt>
                <c:pt idx="3513">
                  <c:v>96.351129999999998</c:v>
                </c:pt>
                <c:pt idx="3514">
                  <c:v>96.377129999999994</c:v>
                </c:pt>
                <c:pt idx="3515">
                  <c:v>96.403130000000004</c:v>
                </c:pt>
                <c:pt idx="3516">
                  <c:v>96.429130000000001</c:v>
                </c:pt>
                <c:pt idx="3517">
                  <c:v>96.455129999999997</c:v>
                </c:pt>
                <c:pt idx="3518">
                  <c:v>96.481129999999993</c:v>
                </c:pt>
                <c:pt idx="3519">
                  <c:v>96.507130000000004</c:v>
                </c:pt>
                <c:pt idx="3520">
                  <c:v>96.53313</c:v>
                </c:pt>
                <c:pt idx="3521">
                  <c:v>96.559129999999996</c:v>
                </c:pt>
                <c:pt idx="3522">
                  <c:v>96.585130000000007</c:v>
                </c:pt>
                <c:pt idx="3523">
                  <c:v>96.611130000000003</c:v>
                </c:pt>
                <c:pt idx="3524">
                  <c:v>96.637129999999999</c:v>
                </c:pt>
                <c:pt idx="3525">
                  <c:v>96.663129999999995</c:v>
                </c:pt>
                <c:pt idx="3526">
                  <c:v>96.689130000000006</c:v>
                </c:pt>
                <c:pt idx="3527">
                  <c:v>96.715130000000002</c:v>
                </c:pt>
                <c:pt idx="3528">
                  <c:v>96.741129999999998</c:v>
                </c:pt>
                <c:pt idx="3529">
                  <c:v>96.767129999999995</c:v>
                </c:pt>
                <c:pt idx="3530">
                  <c:v>96.793130000000005</c:v>
                </c:pt>
                <c:pt idx="3531">
                  <c:v>96.819130000000001</c:v>
                </c:pt>
                <c:pt idx="3532">
                  <c:v>96.845129999999997</c:v>
                </c:pt>
                <c:pt idx="3533">
                  <c:v>96.871129999999994</c:v>
                </c:pt>
                <c:pt idx="3534">
                  <c:v>96.897130000000004</c:v>
                </c:pt>
                <c:pt idx="3535">
                  <c:v>96.92313</c:v>
                </c:pt>
                <c:pt idx="3536">
                  <c:v>96.949129999999997</c:v>
                </c:pt>
                <c:pt idx="3537">
                  <c:v>96.975129999999993</c:v>
                </c:pt>
                <c:pt idx="3538">
                  <c:v>97.001130000000003</c:v>
                </c:pt>
                <c:pt idx="3539">
                  <c:v>97.02713</c:v>
                </c:pt>
                <c:pt idx="3540">
                  <c:v>97.053129999999996</c:v>
                </c:pt>
                <c:pt idx="3541">
                  <c:v>97.079130000000006</c:v>
                </c:pt>
                <c:pt idx="3542">
                  <c:v>97.105130000000003</c:v>
                </c:pt>
                <c:pt idx="3543">
                  <c:v>97.131129999999999</c:v>
                </c:pt>
                <c:pt idx="3544">
                  <c:v>97.157129999999995</c:v>
                </c:pt>
                <c:pt idx="3545">
                  <c:v>97.183130000000006</c:v>
                </c:pt>
                <c:pt idx="3546">
                  <c:v>97.209130000000002</c:v>
                </c:pt>
                <c:pt idx="3547">
                  <c:v>97.235129999999998</c:v>
                </c:pt>
                <c:pt idx="3548">
                  <c:v>97.261129999999994</c:v>
                </c:pt>
                <c:pt idx="3549">
                  <c:v>97.287130000000005</c:v>
                </c:pt>
                <c:pt idx="3550">
                  <c:v>97.313130000000001</c:v>
                </c:pt>
                <c:pt idx="3551">
                  <c:v>97.339129999999997</c:v>
                </c:pt>
                <c:pt idx="3552">
                  <c:v>97.365129999999994</c:v>
                </c:pt>
                <c:pt idx="3553">
                  <c:v>97.391130000000004</c:v>
                </c:pt>
                <c:pt idx="3554">
                  <c:v>97.41713</c:v>
                </c:pt>
                <c:pt idx="3555">
                  <c:v>97.443129999999996</c:v>
                </c:pt>
                <c:pt idx="3556">
                  <c:v>97.469130000000007</c:v>
                </c:pt>
                <c:pt idx="3557">
                  <c:v>97.495130000000003</c:v>
                </c:pt>
                <c:pt idx="3558">
                  <c:v>97.521129999999999</c:v>
                </c:pt>
                <c:pt idx="3559">
                  <c:v>97.547129999999996</c:v>
                </c:pt>
                <c:pt idx="3560">
                  <c:v>97.573130000000006</c:v>
                </c:pt>
                <c:pt idx="3561">
                  <c:v>97.599130000000002</c:v>
                </c:pt>
                <c:pt idx="3562">
                  <c:v>97.625129999999999</c:v>
                </c:pt>
                <c:pt idx="3563">
                  <c:v>97.651129999999995</c:v>
                </c:pt>
                <c:pt idx="3564">
                  <c:v>97.677130000000005</c:v>
                </c:pt>
                <c:pt idx="3565">
                  <c:v>97.703130000000002</c:v>
                </c:pt>
                <c:pt idx="3566">
                  <c:v>97.729129999999998</c:v>
                </c:pt>
                <c:pt idx="3567">
                  <c:v>97.755129999999994</c:v>
                </c:pt>
                <c:pt idx="3568">
                  <c:v>97.781130000000005</c:v>
                </c:pt>
                <c:pt idx="3569">
                  <c:v>97.807130000000001</c:v>
                </c:pt>
                <c:pt idx="3570">
                  <c:v>97.833129999999997</c:v>
                </c:pt>
                <c:pt idx="3571">
                  <c:v>97.859129999999993</c:v>
                </c:pt>
                <c:pt idx="3572">
                  <c:v>97.885130000000004</c:v>
                </c:pt>
                <c:pt idx="3573">
                  <c:v>97.91113</c:v>
                </c:pt>
                <c:pt idx="3574">
                  <c:v>97.937129999999996</c:v>
                </c:pt>
                <c:pt idx="3575">
                  <c:v>97.963130000000007</c:v>
                </c:pt>
                <c:pt idx="3576">
                  <c:v>97.989130000000003</c:v>
                </c:pt>
                <c:pt idx="3577">
                  <c:v>98.015129999999999</c:v>
                </c:pt>
                <c:pt idx="3578">
                  <c:v>98.041129999999995</c:v>
                </c:pt>
                <c:pt idx="3579">
                  <c:v>98.067130000000006</c:v>
                </c:pt>
                <c:pt idx="3580">
                  <c:v>98.093130000000002</c:v>
                </c:pt>
                <c:pt idx="3581">
                  <c:v>98.119129999999998</c:v>
                </c:pt>
                <c:pt idx="3582">
                  <c:v>98.145129999999995</c:v>
                </c:pt>
                <c:pt idx="3583">
                  <c:v>98.171130000000005</c:v>
                </c:pt>
                <c:pt idx="3584">
                  <c:v>98.197130000000001</c:v>
                </c:pt>
                <c:pt idx="3585">
                  <c:v>98.223129999999998</c:v>
                </c:pt>
                <c:pt idx="3586">
                  <c:v>98.249129999999994</c:v>
                </c:pt>
                <c:pt idx="3587">
                  <c:v>98.275130000000004</c:v>
                </c:pt>
                <c:pt idx="3588">
                  <c:v>98.301130000000001</c:v>
                </c:pt>
                <c:pt idx="3589">
                  <c:v>98.327129999999997</c:v>
                </c:pt>
                <c:pt idx="3590">
                  <c:v>98.353129999999993</c:v>
                </c:pt>
                <c:pt idx="3591">
                  <c:v>98.379130000000004</c:v>
                </c:pt>
                <c:pt idx="3592">
                  <c:v>98.40513</c:v>
                </c:pt>
                <c:pt idx="3593">
                  <c:v>98.431129999999996</c:v>
                </c:pt>
                <c:pt idx="3594">
                  <c:v>98.457130000000006</c:v>
                </c:pt>
                <c:pt idx="3595">
                  <c:v>98.483130000000003</c:v>
                </c:pt>
                <c:pt idx="3596">
                  <c:v>98.509129999999999</c:v>
                </c:pt>
                <c:pt idx="3597">
                  <c:v>98.535129999999995</c:v>
                </c:pt>
                <c:pt idx="3598">
                  <c:v>98.561130000000006</c:v>
                </c:pt>
                <c:pt idx="3599">
                  <c:v>98.587130000000002</c:v>
                </c:pt>
                <c:pt idx="3600">
                  <c:v>98.613129999999998</c:v>
                </c:pt>
                <c:pt idx="3601">
                  <c:v>98.639129999999994</c:v>
                </c:pt>
                <c:pt idx="3602">
                  <c:v>98.665130000000005</c:v>
                </c:pt>
                <c:pt idx="3603">
                  <c:v>98.691130000000001</c:v>
                </c:pt>
                <c:pt idx="3604">
                  <c:v>98.717129999999997</c:v>
                </c:pt>
                <c:pt idx="3605">
                  <c:v>98.743129999999994</c:v>
                </c:pt>
                <c:pt idx="3606">
                  <c:v>98.769130000000004</c:v>
                </c:pt>
                <c:pt idx="3607">
                  <c:v>98.79513</c:v>
                </c:pt>
                <c:pt idx="3608">
                  <c:v>98.821129999999997</c:v>
                </c:pt>
                <c:pt idx="3609">
                  <c:v>98.847130000000007</c:v>
                </c:pt>
                <c:pt idx="3610">
                  <c:v>98.873130000000003</c:v>
                </c:pt>
                <c:pt idx="3611">
                  <c:v>98.89913</c:v>
                </c:pt>
                <c:pt idx="3612">
                  <c:v>98.925129999999996</c:v>
                </c:pt>
                <c:pt idx="3613">
                  <c:v>98.951130000000006</c:v>
                </c:pt>
                <c:pt idx="3614">
                  <c:v>98.977130000000002</c:v>
                </c:pt>
                <c:pt idx="3615">
                  <c:v>99.003129999999999</c:v>
                </c:pt>
                <c:pt idx="3616">
                  <c:v>99.029129999999995</c:v>
                </c:pt>
                <c:pt idx="3617">
                  <c:v>99.055130000000005</c:v>
                </c:pt>
                <c:pt idx="3618">
                  <c:v>99.081130000000002</c:v>
                </c:pt>
                <c:pt idx="3619">
                  <c:v>99.107129999999998</c:v>
                </c:pt>
                <c:pt idx="3620">
                  <c:v>99.133129999999994</c:v>
                </c:pt>
                <c:pt idx="3621">
                  <c:v>99.159130000000005</c:v>
                </c:pt>
                <c:pt idx="3622">
                  <c:v>99.185130000000001</c:v>
                </c:pt>
                <c:pt idx="3623">
                  <c:v>99.211129999999997</c:v>
                </c:pt>
                <c:pt idx="3624">
                  <c:v>99.237129999999993</c:v>
                </c:pt>
                <c:pt idx="3625">
                  <c:v>99.263130000000004</c:v>
                </c:pt>
                <c:pt idx="3626">
                  <c:v>99.28913</c:v>
                </c:pt>
                <c:pt idx="3627">
                  <c:v>99.315129999999996</c:v>
                </c:pt>
                <c:pt idx="3628">
                  <c:v>99.341130000000007</c:v>
                </c:pt>
                <c:pt idx="3629">
                  <c:v>99.367130000000003</c:v>
                </c:pt>
                <c:pt idx="3630">
                  <c:v>99.393129999999999</c:v>
                </c:pt>
                <c:pt idx="3631">
                  <c:v>99.419129999999996</c:v>
                </c:pt>
                <c:pt idx="3632">
                  <c:v>99.445130000000006</c:v>
                </c:pt>
                <c:pt idx="3633">
                  <c:v>99.471130000000002</c:v>
                </c:pt>
                <c:pt idx="3634">
                  <c:v>99.497129999999999</c:v>
                </c:pt>
                <c:pt idx="3635">
                  <c:v>99.523129999999995</c:v>
                </c:pt>
                <c:pt idx="3636">
                  <c:v>99.549130000000005</c:v>
                </c:pt>
                <c:pt idx="3637">
                  <c:v>99.575130000000001</c:v>
                </c:pt>
                <c:pt idx="3638">
                  <c:v>99.601129999999998</c:v>
                </c:pt>
                <c:pt idx="3639">
                  <c:v>99.627129999999994</c:v>
                </c:pt>
                <c:pt idx="3640">
                  <c:v>99.653130000000004</c:v>
                </c:pt>
                <c:pt idx="3641">
                  <c:v>99.679130000000001</c:v>
                </c:pt>
                <c:pt idx="3642">
                  <c:v>99.705129999999997</c:v>
                </c:pt>
                <c:pt idx="3643">
                  <c:v>99.731129999999993</c:v>
                </c:pt>
                <c:pt idx="3644">
                  <c:v>99.757130000000004</c:v>
                </c:pt>
                <c:pt idx="3645">
                  <c:v>99.78313</c:v>
                </c:pt>
                <c:pt idx="3646">
                  <c:v>99.809129999999996</c:v>
                </c:pt>
                <c:pt idx="3647">
                  <c:v>99.835130000000007</c:v>
                </c:pt>
                <c:pt idx="3648">
                  <c:v>99.861130000000003</c:v>
                </c:pt>
                <c:pt idx="3649">
                  <c:v>99.887129999999999</c:v>
                </c:pt>
                <c:pt idx="3650">
                  <c:v>99.913129999999995</c:v>
                </c:pt>
                <c:pt idx="3651">
                  <c:v>99.939130000000006</c:v>
                </c:pt>
                <c:pt idx="3652">
                  <c:v>99.965130000000002</c:v>
                </c:pt>
                <c:pt idx="3653">
                  <c:v>99.991129999999998</c:v>
                </c:pt>
                <c:pt idx="3654">
                  <c:v>100.01712999999999</c:v>
                </c:pt>
                <c:pt idx="3655">
                  <c:v>100.04313</c:v>
                </c:pt>
                <c:pt idx="3656">
                  <c:v>100.06913</c:v>
                </c:pt>
                <c:pt idx="3657">
                  <c:v>100.09513</c:v>
                </c:pt>
                <c:pt idx="3658">
                  <c:v>100.12112999999999</c:v>
                </c:pt>
                <c:pt idx="3659">
                  <c:v>100.14713</c:v>
                </c:pt>
                <c:pt idx="3660">
                  <c:v>100.17313</c:v>
                </c:pt>
                <c:pt idx="3661">
                  <c:v>100.19913</c:v>
                </c:pt>
                <c:pt idx="3662">
                  <c:v>100.22512999999999</c:v>
                </c:pt>
                <c:pt idx="3663">
                  <c:v>100.25113</c:v>
                </c:pt>
                <c:pt idx="3664">
                  <c:v>100.27713</c:v>
                </c:pt>
                <c:pt idx="3665">
                  <c:v>100.30313</c:v>
                </c:pt>
                <c:pt idx="3666">
                  <c:v>100.32913000000001</c:v>
                </c:pt>
                <c:pt idx="3667">
                  <c:v>100.35513</c:v>
                </c:pt>
                <c:pt idx="3668">
                  <c:v>100.38113</c:v>
                </c:pt>
                <c:pt idx="3669">
                  <c:v>100.40713</c:v>
                </c:pt>
                <c:pt idx="3670">
                  <c:v>100.43313000000001</c:v>
                </c:pt>
                <c:pt idx="3671">
                  <c:v>100.45913</c:v>
                </c:pt>
                <c:pt idx="3672">
                  <c:v>100.48513</c:v>
                </c:pt>
                <c:pt idx="3673">
                  <c:v>100.51112999999999</c:v>
                </c:pt>
                <c:pt idx="3674">
                  <c:v>100.53713</c:v>
                </c:pt>
                <c:pt idx="3675">
                  <c:v>100.56313</c:v>
                </c:pt>
                <c:pt idx="3676">
                  <c:v>100.58913</c:v>
                </c:pt>
                <c:pt idx="3677">
                  <c:v>100.61512999999999</c:v>
                </c:pt>
                <c:pt idx="3678">
                  <c:v>100.64113</c:v>
                </c:pt>
                <c:pt idx="3679">
                  <c:v>100.66713</c:v>
                </c:pt>
                <c:pt idx="3680">
                  <c:v>100.69313</c:v>
                </c:pt>
                <c:pt idx="3681">
                  <c:v>100.71913000000001</c:v>
                </c:pt>
                <c:pt idx="3682">
                  <c:v>100.74513</c:v>
                </c:pt>
                <c:pt idx="3683">
                  <c:v>100.77113</c:v>
                </c:pt>
                <c:pt idx="3684">
                  <c:v>100.79713</c:v>
                </c:pt>
                <c:pt idx="3685">
                  <c:v>100.82313000000001</c:v>
                </c:pt>
                <c:pt idx="3686">
                  <c:v>100.84913</c:v>
                </c:pt>
                <c:pt idx="3687">
                  <c:v>100.87513</c:v>
                </c:pt>
                <c:pt idx="3688">
                  <c:v>100.90112999999999</c:v>
                </c:pt>
                <c:pt idx="3689">
                  <c:v>100.92713000000001</c:v>
                </c:pt>
                <c:pt idx="3690">
                  <c:v>100.95313</c:v>
                </c:pt>
                <c:pt idx="3691">
                  <c:v>100.97913</c:v>
                </c:pt>
                <c:pt idx="3692">
                  <c:v>101.00512999999999</c:v>
                </c:pt>
                <c:pt idx="3693">
                  <c:v>101.03113</c:v>
                </c:pt>
                <c:pt idx="3694">
                  <c:v>101.05713</c:v>
                </c:pt>
                <c:pt idx="3695">
                  <c:v>101.08313</c:v>
                </c:pt>
                <c:pt idx="3696">
                  <c:v>101.10912999999999</c:v>
                </c:pt>
                <c:pt idx="3697">
                  <c:v>101.13513</c:v>
                </c:pt>
                <c:pt idx="3698">
                  <c:v>101.16113</c:v>
                </c:pt>
                <c:pt idx="3699">
                  <c:v>101.18713</c:v>
                </c:pt>
                <c:pt idx="3700">
                  <c:v>101.21313000000001</c:v>
                </c:pt>
                <c:pt idx="3701">
                  <c:v>101.23913</c:v>
                </c:pt>
                <c:pt idx="3702">
                  <c:v>101.26513</c:v>
                </c:pt>
                <c:pt idx="3703">
                  <c:v>101.29113</c:v>
                </c:pt>
                <c:pt idx="3704">
                  <c:v>101.31713000000001</c:v>
                </c:pt>
                <c:pt idx="3705">
                  <c:v>101.34313</c:v>
                </c:pt>
                <c:pt idx="3706">
                  <c:v>101.36913</c:v>
                </c:pt>
                <c:pt idx="3707">
                  <c:v>101.39512999999999</c:v>
                </c:pt>
                <c:pt idx="3708">
                  <c:v>101.42113000000001</c:v>
                </c:pt>
                <c:pt idx="3709">
                  <c:v>101.44713</c:v>
                </c:pt>
                <c:pt idx="3710">
                  <c:v>101.47313</c:v>
                </c:pt>
                <c:pt idx="3711">
                  <c:v>101.49912999999999</c:v>
                </c:pt>
                <c:pt idx="3712">
                  <c:v>101.52513</c:v>
                </c:pt>
                <c:pt idx="3713">
                  <c:v>101.55113</c:v>
                </c:pt>
                <c:pt idx="3714">
                  <c:v>101.57713</c:v>
                </c:pt>
                <c:pt idx="3715">
                  <c:v>101.60312999999999</c:v>
                </c:pt>
                <c:pt idx="3716">
                  <c:v>101.62913</c:v>
                </c:pt>
                <c:pt idx="3717">
                  <c:v>101.65513</c:v>
                </c:pt>
                <c:pt idx="3718">
                  <c:v>101.68113</c:v>
                </c:pt>
                <c:pt idx="3719">
                  <c:v>101.70713000000001</c:v>
                </c:pt>
                <c:pt idx="3720">
                  <c:v>101.73313</c:v>
                </c:pt>
                <c:pt idx="3721">
                  <c:v>101.75913</c:v>
                </c:pt>
                <c:pt idx="3722">
                  <c:v>101.78513</c:v>
                </c:pt>
                <c:pt idx="3723">
                  <c:v>101.81113000000001</c:v>
                </c:pt>
                <c:pt idx="3724">
                  <c:v>101.83713</c:v>
                </c:pt>
                <c:pt idx="3725">
                  <c:v>101.86313</c:v>
                </c:pt>
                <c:pt idx="3726">
                  <c:v>101.88912999999999</c:v>
                </c:pt>
                <c:pt idx="3727">
                  <c:v>101.91513</c:v>
                </c:pt>
                <c:pt idx="3728">
                  <c:v>101.94113</c:v>
                </c:pt>
                <c:pt idx="3729">
                  <c:v>101.96713</c:v>
                </c:pt>
                <c:pt idx="3730">
                  <c:v>101.99312999999999</c:v>
                </c:pt>
                <c:pt idx="3731">
                  <c:v>102.01913</c:v>
                </c:pt>
                <c:pt idx="3732">
                  <c:v>102.04513</c:v>
                </c:pt>
                <c:pt idx="3733">
                  <c:v>102.07113</c:v>
                </c:pt>
                <c:pt idx="3734">
                  <c:v>102.09713000000001</c:v>
                </c:pt>
                <c:pt idx="3735">
                  <c:v>102.12313</c:v>
                </c:pt>
                <c:pt idx="3736">
                  <c:v>102.14913</c:v>
                </c:pt>
                <c:pt idx="3737">
                  <c:v>102.17513</c:v>
                </c:pt>
                <c:pt idx="3738">
                  <c:v>102.20113000000001</c:v>
                </c:pt>
                <c:pt idx="3739">
                  <c:v>102.22713</c:v>
                </c:pt>
                <c:pt idx="3740">
                  <c:v>102.25313</c:v>
                </c:pt>
                <c:pt idx="3741">
                  <c:v>102.27912999999999</c:v>
                </c:pt>
                <c:pt idx="3742">
                  <c:v>102.30513000000001</c:v>
                </c:pt>
                <c:pt idx="3743">
                  <c:v>102.33113</c:v>
                </c:pt>
                <c:pt idx="3744">
                  <c:v>102.35713</c:v>
                </c:pt>
                <c:pt idx="3745">
                  <c:v>102.38312999999999</c:v>
                </c:pt>
                <c:pt idx="3746">
                  <c:v>102.40913</c:v>
                </c:pt>
                <c:pt idx="3747">
                  <c:v>102.43513</c:v>
                </c:pt>
                <c:pt idx="3748">
                  <c:v>102.46113</c:v>
                </c:pt>
                <c:pt idx="3749">
                  <c:v>102.48712999999999</c:v>
                </c:pt>
                <c:pt idx="3750">
                  <c:v>102.51313</c:v>
                </c:pt>
                <c:pt idx="3751">
                  <c:v>102.53913</c:v>
                </c:pt>
                <c:pt idx="3752">
                  <c:v>102.56513</c:v>
                </c:pt>
                <c:pt idx="3753">
                  <c:v>102.59113000000001</c:v>
                </c:pt>
                <c:pt idx="3754">
                  <c:v>102.61713</c:v>
                </c:pt>
                <c:pt idx="3755">
                  <c:v>102.64313</c:v>
                </c:pt>
                <c:pt idx="3756">
                  <c:v>102.66913</c:v>
                </c:pt>
                <c:pt idx="3757">
                  <c:v>102.69513000000001</c:v>
                </c:pt>
                <c:pt idx="3758">
                  <c:v>102.72113</c:v>
                </c:pt>
                <c:pt idx="3759">
                  <c:v>102.74713</c:v>
                </c:pt>
                <c:pt idx="3760">
                  <c:v>102.77312999999999</c:v>
                </c:pt>
                <c:pt idx="3761">
                  <c:v>102.79913000000001</c:v>
                </c:pt>
                <c:pt idx="3762">
                  <c:v>102.82513</c:v>
                </c:pt>
                <c:pt idx="3763">
                  <c:v>102.85113</c:v>
                </c:pt>
                <c:pt idx="3764">
                  <c:v>102.87712999999999</c:v>
                </c:pt>
                <c:pt idx="3765">
                  <c:v>102.90313</c:v>
                </c:pt>
                <c:pt idx="3766">
                  <c:v>102.92913</c:v>
                </c:pt>
                <c:pt idx="3767">
                  <c:v>102.95513</c:v>
                </c:pt>
                <c:pt idx="3768">
                  <c:v>102.98112999999999</c:v>
                </c:pt>
                <c:pt idx="3769">
                  <c:v>103.00713</c:v>
                </c:pt>
                <c:pt idx="3770">
                  <c:v>103.03313</c:v>
                </c:pt>
                <c:pt idx="3771">
                  <c:v>103.05913</c:v>
                </c:pt>
                <c:pt idx="3772">
                  <c:v>103.08513000000001</c:v>
                </c:pt>
                <c:pt idx="3773">
                  <c:v>103.11113</c:v>
                </c:pt>
                <c:pt idx="3774">
                  <c:v>103.13713</c:v>
                </c:pt>
                <c:pt idx="3775">
                  <c:v>103.16313</c:v>
                </c:pt>
                <c:pt idx="3776">
                  <c:v>103.18913000000001</c:v>
                </c:pt>
                <c:pt idx="3777">
                  <c:v>103.21513</c:v>
                </c:pt>
                <c:pt idx="3778">
                  <c:v>103.24113</c:v>
                </c:pt>
                <c:pt idx="3779">
                  <c:v>103.26712999999999</c:v>
                </c:pt>
                <c:pt idx="3780">
                  <c:v>103.29313</c:v>
                </c:pt>
                <c:pt idx="3781">
                  <c:v>103.31913</c:v>
                </c:pt>
                <c:pt idx="3782">
                  <c:v>103.34513</c:v>
                </c:pt>
                <c:pt idx="3783">
                  <c:v>103.37112999999999</c:v>
                </c:pt>
                <c:pt idx="3784">
                  <c:v>103.39713</c:v>
                </c:pt>
                <c:pt idx="3785">
                  <c:v>103.42313</c:v>
                </c:pt>
                <c:pt idx="3786">
                  <c:v>103.44913</c:v>
                </c:pt>
                <c:pt idx="3787">
                  <c:v>103.47512999999999</c:v>
                </c:pt>
                <c:pt idx="3788">
                  <c:v>103.50113</c:v>
                </c:pt>
                <c:pt idx="3789">
                  <c:v>103.52713</c:v>
                </c:pt>
                <c:pt idx="3790">
                  <c:v>103.55313</c:v>
                </c:pt>
                <c:pt idx="3791">
                  <c:v>103.57913000000001</c:v>
                </c:pt>
                <c:pt idx="3792">
                  <c:v>103.60513</c:v>
                </c:pt>
                <c:pt idx="3793">
                  <c:v>103.63113</c:v>
                </c:pt>
                <c:pt idx="3794">
                  <c:v>103.65713</c:v>
                </c:pt>
                <c:pt idx="3795">
                  <c:v>103.68313000000001</c:v>
                </c:pt>
                <c:pt idx="3796">
                  <c:v>103.70913</c:v>
                </c:pt>
                <c:pt idx="3797">
                  <c:v>103.73513</c:v>
                </c:pt>
                <c:pt idx="3798">
                  <c:v>103.76112999999999</c:v>
                </c:pt>
                <c:pt idx="3799">
                  <c:v>103.78713</c:v>
                </c:pt>
                <c:pt idx="3800">
                  <c:v>103.81313</c:v>
                </c:pt>
                <c:pt idx="3801">
                  <c:v>103.83913</c:v>
                </c:pt>
                <c:pt idx="3802">
                  <c:v>103.86512999999999</c:v>
                </c:pt>
                <c:pt idx="3803">
                  <c:v>103.89113</c:v>
                </c:pt>
                <c:pt idx="3804">
                  <c:v>103.91713</c:v>
                </c:pt>
                <c:pt idx="3805">
                  <c:v>103.94313</c:v>
                </c:pt>
                <c:pt idx="3806">
                  <c:v>103.96913000000001</c:v>
                </c:pt>
                <c:pt idx="3807">
                  <c:v>103.99513</c:v>
                </c:pt>
                <c:pt idx="3808">
                  <c:v>104.02113</c:v>
                </c:pt>
                <c:pt idx="3809">
                  <c:v>104.04713</c:v>
                </c:pt>
                <c:pt idx="3810">
                  <c:v>104.07313000000001</c:v>
                </c:pt>
                <c:pt idx="3811">
                  <c:v>104.09913</c:v>
                </c:pt>
                <c:pt idx="3812">
                  <c:v>104.12513</c:v>
                </c:pt>
                <c:pt idx="3813">
                  <c:v>104.15112999999999</c:v>
                </c:pt>
                <c:pt idx="3814">
                  <c:v>104.17713000000001</c:v>
                </c:pt>
                <c:pt idx="3815">
                  <c:v>104.20313</c:v>
                </c:pt>
                <c:pt idx="3816">
                  <c:v>104.22913</c:v>
                </c:pt>
                <c:pt idx="3817">
                  <c:v>104.25512999999999</c:v>
                </c:pt>
                <c:pt idx="3818">
                  <c:v>104.28113</c:v>
                </c:pt>
                <c:pt idx="3819">
                  <c:v>104.30713</c:v>
                </c:pt>
                <c:pt idx="3820">
                  <c:v>104.33313</c:v>
                </c:pt>
                <c:pt idx="3821">
                  <c:v>104.35912999999999</c:v>
                </c:pt>
                <c:pt idx="3822">
                  <c:v>104.38513</c:v>
                </c:pt>
                <c:pt idx="3823">
                  <c:v>104.41113</c:v>
                </c:pt>
                <c:pt idx="3824">
                  <c:v>104.43713</c:v>
                </c:pt>
                <c:pt idx="3825">
                  <c:v>104.46313000000001</c:v>
                </c:pt>
                <c:pt idx="3826">
                  <c:v>104.48913</c:v>
                </c:pt>
                <c:pt idx="3827">
                  <c:v>104.51513</c:v>
                </c:pt>
                <c:pt idx="3828">
                  <c:v>104.54113</c:v>
                </c:pt>
                <c:pt idx="3829">
                  <c:v>104.56713000000001</c:v>
                </c:pt>
                <c:pt idx="3830">
                  <c:v>104.59313</c:v>
                </c:pt>
                <c:pt idx="3831">
                  <c:v>104.61913</c:v>
                </c:pt>
                <c:pt idx="3832">
                  <c:v>104.64512999999999</c:v>
                </c:pt>
                <c:pt idx="3833">
                  <c:v>104.67113000000001</c:v>
                </c:pt>
                <c:pt idx="3834">
                  <c:v>104.69713</c:v>
                </c:pt>
                <c:pt idx="3835">
                  <c:v>104.72313</c:v>
                </c:pt>
                <c:pt idx="3836">
                  <c:v>104.74912999999999</c:v>
                </c:pt>
                <c:pt idx="3837">
                  <c:v>104.77513</c:v>
                </c:pt>
                <c:pt idx="3838">
                  <c:v>104.80113</c:v>
                </c:pt>
                <c:pt idx="3839">
                  <c:v>104.82713</c:v>
                </c:pt>
                <c:pt idx="3840">
                  <c:v>104.85312999999999</c:v>
                </c:pt>
                <c:pt idx="3841">
                  <c:v>104.87913</c:v>
                </c:pt>
                <c:pt idx="3842">
                  <c:v>104.90513</c:v>
                </c:pt>
                <c:pt idx="3843">
                  <c:v>104.93113</c:v>
                </c:pt>
                <c:pt idx="3844">
                  <c:v>104.95713000000001</c:v>
                </c:pt>
                <c:pt idx="3845">
                  <c:v>104.98313</c:v>
                </c:pt>
                <c:pt idx="3846">
                  <c:v>105.00913</c:v>
                </c:pt>
                <c:pt idx="3847">
                  <c:v>105.03513</c:v>
                </c:pt>
                <c:pt idx="3848">
                  <c:v>105.06113000000001</c:v>
                </c:pt>
                <c:pt idx="3849">
                  <c:v>105.08713</c:v>
                </c:pt>
                <c:pt idx="3850">
                  <c:v>105.11313</c:v>
                </c:pt>
                <c:pt idx="3851">
                  <c:v>105.13912999999999</c:v>
                </c:pt>
                <c:pt idx="3852">
                  <c:v>105.16513</c:v>
                </c:pt>
                <c:pt idx="3853">
                  <c:v>105.19113</c:v>
                </c:pt>
                <c:pt idx="3854">
                  <c:v>105.21713</c:v>
                </c:pt>
                <c:pt idx="3855">
                  <c:v>105.24312999999999</c:v>
                </c:pt>
                <c:pt idx="3856">
                  <c:v>105.26913</c:v>
                </c:pt>
                <c:pt idx="3857">
                  <c:v>105.29513</c:v>
                </c:pt>
                <c:pt idx="3858">
                  <c:v>105.32113</c:v>
                </c:pt>
                <c:pt idx="3859">
                  <c:v>105.34713000000001</c:v>
                </c:pt>
                <c:pt idx="3860">
                  <c:v>105.37313</c:v>
                </c:pt>
                <c:pt idx="3861">
                  <c:v>105.39913</c:v>
                </c:pt>
                <c:pt idx="3862">
                  <c:v>105.42513</c:v>
                </c:pt>
                <c:pt idx="3863">
                  <c:v>105.45113000000001</c:v>
                </c:pt>
                <c:pt idx="3864">
                  <c:v>105.47713</c:v>
                </c:pt>
                <c:pt idx="3865">
                  <c:v>105.50313</c:v>
                </c:pt>
                <c:pt idx="3866">
                  <c:v>105.52912999999999</c:v>
                </c:pt>
                <c:pt idx="3867">
                  <c:v>105.55513000000001</c:v>
                </c:pt>
                <c:pt idx="3868">
                  <c:v>105.58113</c:v>
                </c:pt>
                <c:pt idx="3869">
                  <c:v>105.60713</c:v>
                </c:pt>
                <c:pt idx="3870">
                  <c:v>105.63312999999999</c:v>
                </c:pt>
                <c:pt idx="3871">
                  <c:v>105.65913</c:v>
                </c:pt>
                <c:pt idx="3872">
                  <c:v>105.68513</c:v>
                </c:pt>
                <c:pt idx="3873">
                  <c:v>105.71113</c:v>
                </c:pt>
                <c:pt idx="3874">
                  <c:v>105.73712999999999</c:v>
                </c:pt>
                <c:pt idx="3875">
                  <c:v>105.76313</c:v>
                </c:pt>
                <c:pt idx="3876">
                  <c:v>105.78913</c:v>
                </c:pt>
                <c:pt idx="3877">
                  <c:v>105.81513</c:v>
                </c:pt>
                <c:pt idx="3878">
                  <c:v>105.84113000000001</c:v>
                </c:pt>
                <c:pt idx="3879">
                  <c:v>105.86713</c:v>
                </c:pt>
                <c:pt idx="3880">
                  <c:v>105.89313</c:v>
                </c:pt>
                <c:pt idx="3881">
                  <c:v>105.91913</c:v>
                </c:pt>
                <c:pt idx="3882">
                  <c:v>105.94513000000001</c:v>
                </c:pt>
                <c:pt idx="3883">
                  <c:v>105.97113</c:v>
                </c:pt>
                <c:pt idx="3884">
                  <c:v>105.99713</c:v>
                </c:pt>
                <c:pt idx="3885">
                  <c:v>106.02312999999999</c:v>
                </c:pt>
                <c:pt idx="3886">
                  <c:v>106.04913000000001</c:v>
                </c:pt>
                <c:pt idx="3887">
                  <c:v>106.07513</c:v>
                </c:pt>
                <c:pt idx="3888">
                  <c:v>106.10113</c:v>
                </c:pt>
                <c:pt idx="3889">
                  <c:v>106.12712999999999</c:v>
                </c:pt>
                <c:pt idx="3890">
                  <c:v>106.15313</c:v>
                </c:pt>
                <c:pt idx="3891">
                  <c:v>106.17913</c:v>
                </c:pt>
                <c:pt idx="3892">
                  <c:v>106.20513</c:v>
                </c:pt>
                <c:pt idx="3893">
                  <c:v>106.23112999999999</c:v>
                </c:pt>
                <c:pt idx="3894">
                  <c:v>106.25713</c:v>
                </c:pt>
                <c:pt idx="3895">
                  <c:v>106.28313</c:v>
                </c:pt>
                <c:pt idx="3896">
                  <c:v>106.30913</c:v>
                </c:pt>
                <c:pt idx="3897">
                  <c:v>106.33513000000001</c:v>
                </c:pt>
                <c:pt idx="3898">
                  <c:v>106.36113</c:v>
                </c:pt>
                <c:pt idx="3899">
                  <c:v>106.38713</c:v>
                </c:pt>
                <c:pt idx="3900">
                  <c:v>106.41313</c:v>
                </c:pt>
                <c:pt idx="3901">
                  <c:v>106.43913000000001</c:v>
                </c:pt>
                <c:pt idx="3902">
                  <c:v>106.46513</c:v>
                </c:pt>
                <c:pt idx="3903">
                  <c:v>106.49113</c:v>
                </c:pt>
                <c:pt idx="3904">
                  <c:v>106.51712999999999</c:v>
                </c:pt>
                <c:pt idx="3905">
                  <c:v>106.54313</c:v>
                </c:pt>
                <c:pt idx="3906">
                  <c:v>106.56913</c:v>
                </c:pt>
                <c:pt idx="3907">
                  <c:v>106.59513</c:v>
                </c:pt>
                <c:pt idx="3908">
                  <c:v>106.62112999999999</c:v>
                </c:pt>
                <c:pt idx="3909">
                  <c:v>106.64713</c:v>
                </c:pt>
                <c:pt idx="3910">
                  <c:v>106.67313</c:v>
                </c:pt>
                <c:pt idx="3911">
                  <c:v>106.69913</c:v>
                </c:pt>
                <c:pt idx="3912">
                  <c:v>106.72512999999999</c:v>
                </c:pt>
                <c:pt idx="3913">
                  <c:v>106.75113</c:v>
                </c:pt>
                <c:pt idx="3914">
                  <c:v>106.77713</c:v>
                </c:pt>
                <c:pt idx="3915">
                  <c:v>106.80313</c:v>
                </c:pt>
                <c:pt idx="3916">
                  <c:v>106.82913000000001</c:v>
                </c:pt>
                <c:pt idx="3917">
                  <c:v>106.85513</c:v>
                </c:pt>
                <c:pt idx="3918">
                  <c:v>106.88113</c:v>
                </c:pt>
                <c:pt idx="3919">
                  <c:v>106.90713</c:v>
                </c:pt>
                <c:pt idx="3920">
                  <c:v>106.93313000000001</c:v>
                </c:pt>
                <c:pt idx="3921">
                  <c:v>106.95913</c:v>
                </c:pt>
                <c:pt idx="3922">
                  <c:v>106.98513</c:v>
                </c:pt>
                <c:pt idx="3923">
                  <c:v>107.01112999999999</c:v>
                </c:pt>
                <c:pt idx="3924">
                  <c:v>107.03713</c:v>
                </c:pt>
                <c:pt idx="3925">
                  <c:v>107.06313</c:v>
                </c:pt>
                <c:pt idx="3926">
                  <c:v>107.08913</c:v>
                </c:pt>
                <c:pt idx="3927">
                  <c:v>107.11512999999999</c:v>
                </c:pt>
                <c:pt idx="3928">
                  <c:v>107.14113</c:v>
                </c:pt>
                <c:pt idx="3929">
                  <c:v>107.16713</c:v>
                </c:pt>
                <c:pt idx="3930">
                  <c:v>107.19313</c:v>
                </c:pt>
                <c:pt idx="3931">
                  <c:v>107.21913000000001</c:v>
                </c:pt>
                <c:pt idx="3932">
                  <c:v>107.24513</c:v>
                </c:pt>
                <c:pt idx="3933">
                  <c:v>107.27113</c:v>
                </c:pt>
                <c:pt idx="3934">
                  <c:v>107.29713</c:v>
                </c:pt>
                <c:pt idx="3935">
                  <c:v>107.32313000000001</c:v>
                </c:pt>
                <c:pt idx="3936">
                  <c:v>107.34913</c:v>
                </c:pt>
                <c:pt idx="3937">
                  <c:v>107.37513</c:v>
                </c:pt>
                <c:pt idx="3938">
                  <c:v>107.40112999999999</c:v>
                </c:pt>
                <c:pt idx="3939">
                  <c:v>107.42713000000001</c:v>
                </c:pt>
                <c:pt idx="3940">
                  <c:v>107.45313</c:v>
                </c:pt>
                <c:pt idx="3941">
                  <c:v>107.47913</c:v>
                </c:pt>
                <c:pt idx="3942">
                  <c:v>107.50512999999999</c:v>
                </c:pt>
                <c:pt idx="3943">
                  <c:v>107.53113</c:v>
                </c:pt>
                <c:pt idx="3944">
                  <c:v>107.55713</c:v>
                </c:pt>
                <c:pt idx="3945">
                  <c:v>107.58313</c:v>
                </c:pt>
                <c:pt idx="3946">
                  <c:v>107.60912999999999</c:v>
                </c:pt>
                <c:pt idx="3947">
                  <c:v>107.63513</c:v>
                </c:pt>
                <c:pt idx="3948">
                  <c:v>107.66113</c:v>
                </c:pt>
                <c:pt idx="3949">
                  <c:v>107.68713</c:v>
                </c:pt>
                <c:pt idx="3950">
                  <c:v>107.71313000000001</c:v>
                </c:pt>
                <c:pt idx="3951">
                  <c:v>107.73913</c:v>
                </c:pt>
                <c:pt idx="3952">
                  <c:v>107.76513</c:v>
                </c:pt>
                <c:pt idx="3953">
                  <c:v>107.79113</c:v>
                </c:pt>
                <c:pt idx="3954">
                  <c:v>107.81713000000001</c:v>
                </c:pt>
                <c:pt idx="3955">
                  <c:v>107.84313</c:v>
                </c:pt>
                <c:pt idx="3956">
                  <c:v>107.86913</c:v>
                </c:pt>
                <c:pt idx="3957">
                  <c:v>107.89512999999999</c:v>
                </c:pt>
                <c:pt idx="3958">
                  <c:v>107.92113000000001</c:v>
                </c:pt>
                <c:pt idx="3959">
                  <c:v>107.94713</c:v>
                </c:pt>
                <c:pt idx="3960">
                  <c:v>107.97313</c:v>
                </c:pt>
                <c:pt idx="3961">
                  <c:v>107.99912999999999</c:v>
                </c:pt>
                <c:pt idx="3962">
                  <c:v>108.02513</c:v>
                </c:pt>
                <c:pt idx="3963">
                  <c:v>108.05113</c:v>
                </c:pt>
                <c:pt idx="3964">
                  <c:v>108.07713</c:v>
                </c:pt>
                <c:pt idx="3965">
                  <c:v>108.10312999999999</c:v>
                </c:pt>
                <c:pt idx="3966">
                  <c:v>108.12913</c:v>
                </c:pt>
                <c:pt idx="3967">
                  <c:v>108.15513</c:v>
                </c:pt>
                <c:pt idx="3968">
                  <c:v>108.18113</c:v>
                </c:pt>
                <c:pt idx="3969">
                  <c:v>108.20713000000001</c:v>
                </c:pt>
                <c:pt idx="3970">
                  <c:v>108.23313</c:v>
                </c:pt>
                <c:pt idx="3971">
                  <c:v>108.25913</c:v>
                </c:pt>
                <c:pt idx="3972">
                  <c:v>108.28513</c:v>
                </c:pt>
                <c:pt idx="3973">
                  <c:v>108.31113000000001</c:v>
                </c:pt>
                <c:pt idx="3974">
                  <c:v>108.33713</c:v>
                </c:pt>
                <c:pt idx="3975">
                  <c:v>108.36313</c:v>
                </c:pt>
                <c:pt idx="3976">
                  <c:v>108.38912999999999</c:v>
                </c:pt>
                <c:pt idx="3977">
                  <c:v>108.41513</c:v>
                </c:pt>
                <c:pt idx="3978">
                  <c:v>108.44113</c:v>
                </c:pt>
                <c:pt idx="3979">
                  <c:v>108.46713</c:v>
                </c:pt>
                <c:pt idx="3980">
                  <c:v>108.49312999999999</c:v>
                </c:pt>
                <c:pt idx="3981">
                  <c:v>108.51913</c:v>
                </c:pt>
                <c:pt idx="3982">
                  <c:v>108.54513</c:v>
                </c:pt>
                <c:pt idx="3983">
                  <c:v>108.57113</c:v>
                </c:pt>
                <c:pt idx="3984">
                  <c:v>108.59713000000001</c:v>
                </c:pt>
                <c:pt idx="3985">
                  <c:v>108.62313</c:v>
                </c:pt>
                <c:pt idx="3986">
                  <c:v>108.64913</c:v>
                </c:pt>
                <c:pt idx="3987">
                  <c:v>108.67513</c:v>
                </c:pt>
                <c:pt idx="3988">
                  <c:v>108.70113000000001</c:v>
                </c:pt>
                <c:pt idx="3989">
                  <c:v>108.72713</c:v>
                </c:pt>
                <c:pt idx="3990">
                  <c:v>108.75313</c:v>
                </c:pt>
                <c:pt idx="3991">
                  <c:v>108.77912999999999</c:v>
                </c:pt>
                <c:pt idx="3992">
                  <c:v>108.80513000000001</c:v>
                </c:pt>
                <c:pt idx="3993">
                  <c:v>108.83113</c:v>
                </c:pt>
                <c:pt idx="3994">
                  <c:v>108.85713</c:v>
                </c:pt>
                <c:pt idx="3995">
                  <c:v>108.88312999999999</c:v>
                </c:pt>
                <c:pt idx="3996">
                  <c:v>108.90913</c:v>
                </c:pt>
                <c:pt idx="3997">
                  <c:v>108.93513</c:v>
                </c:pt>
                <c:pt idx="3998">
                  <c:v>108.96113</c:v>
                </c:pt>
                <c:pt idx="3999">
                  <c:v>108.98712999999999</c:v>
                </c:pt>
                <c:pt idx="4000">
                  <c:v>109.01313</c:v>
                </c:pt>
                <c:pt idx="4001">
                  <c:v>109.03913</c:v>
                </c:pt>
                <c:pt idx="4002">
                  <c:v>109.06513</c:v>
                </c:pt>
                <c:pt idx="4003">
                  <c:v>109.09113000000001</c:v>
                </c:pt>
                <c:pt idx="4004">
                  <c:v>109.11713</c:v>
                </c:pt>
                <c:pt idx="4005">
                  <c:v>109.14313</c:v>
                </c:pt>
                <c:pt idx="4006">
                  <c:v>109.16913</c:v>
                </c:pt>
                <c:pt idx="4007">
                  <c:v>109.19513000000001</c:v>
                </c:pt>
                <c:pt idx="4008">
                  <c:v>109.22113</c:v>
                </c:pt>
                <c:pt idx="4009">
                  <c:v>109.24713</c:v>
                </c:pt>
                <c:pt idx="4010">
                  <c:v>109.27312999999999</c:v>
                </c:pt>
                <c:pt idx="4011">
                  <c:v>109.29913000000001</c:v>
                </c:pt>
                <c:pt idx="4012">
                  <c:v>109.32513</c:v>
                </c:pt>
                <c:pt idx="4013">
                  <c:v>109.35113</c:v>
                </c:pt>
                <c:pt idx="4014">
                  <c:v>109.37712999999999</c:v>
                </c:pt>
                <c:pt idx="4015">
                  <c:v>109.40313</c:v>
                </c:pt>
                <c:pt idx="4016">
                  <c:v>109.42913</c:v>
                </c:pt>
                <c:pt idx="4017">
                  <c:v>109.45513</c:v>
                </c:pt>
                <c:pt idx="4018">
                  <c:v>109.48112999999999</c:v>
                </c:pt>
                <c:pt idx="4019">
                  <c:v>109.50713</c:v>
                </c:pt>
                <c:pt idx="4020">
                  <c:v>109.53313</c:v>
                </c:pt>
                <c:pt idx="4021">
                  <c:v>109.55913</c:v>
                </c:pt>
                <c:pt idx="4022">
                  <c:v>109.58513000000001</c:v>
                </c:pt>
                <c:pt idx="4023">
                  <c:v>109.61113</c:v>
                </c:pt>
                <c:pt idx="4024">
                  <c:v>109.63713</c:v>
                </c:pt>
                <c:pt idx="4025">
                  <c:v>109.66313</c:v>
                </c:pt>
                <c:pt idx="4026">
                  <c:v>109.68913000000001</c:v>
                </c:pt>
                <c:pt idx="4027">
                  <c:v>109.71513</c:v>
                </c:pt>
                <c:pt idx="4028">
                  <c:v>109.74113</c:v>
                </c:pt>
                <c:pt idx="4029">
                  <c:v>109.76712999999999</c:v>
                </c:pt>
                <c:pt idx="4030">
                  <c:v>109.79313</c:v>
                </c:pt>
                <c:pt idx="4031">
                  <c:v>109.81913</c:v>
                </c:pt>
                <c:pt idx="4032">
                  <c:v>109.84513</c:v>
                </c:pt>
                <c:pt idx="4033">
                  <c:v>109.87112999999999</c:v>
                </c:pt>
                <c:pt idx="4034">
                  <c:v>109.89713</c:v>
                </c:pt>
                <c:pt idx="4035">
                  <c:v>109.92313</c:v>
                </c:pt>
                <c:pt idx="4036">
                  <c:v>109.94913</c:v>
                </c:pt>
                <c:pt idx="4037">
                  <c:v>109.97512999999999</c:v>
                </c:pt>
                <c:pt idx="4038">
                  <c:v>110.00113</c:v>
                </c:pt>
                <c:pt idx="4039">
                  <c:v>110.02713</c:v>
                </c:pt>
                <c:pt idx="4040">
                  <c:v>110.05313</c:v>
                </c:pt>
                <c:pt idx="4041">
                  <c:v>110.07913000000001</c:v>
                </c:pt>
                <c:pt idx="4042">
                  <c:v>110.10513</c:v>
                </c:pt>
                <c:pt idx="4043">
                  <c:v>110.13113</c:v>
                </c:pt>
                <c:pt idx="4044">
                  <c:v>110.15713</c:v>
                </c:pt>
                <c:pt idx="4045">
                  <c:v>110.18313000000001</c:v>
                </c:pt>
                <c:pt idx="4046">
                  <c:v>110.20913</c:v>
                </c:pt>
                <c:pt idx="4047">
                  <c:v>110.23513</c:v>
                </c:pt>
                <c:pt idx="4048">
                  <c:v>110.26112999999999</c:v>
                </c:pt>
                <c:pt idx="4049">
                  <c:v>110.28713</c:v>
                </c:pt>
                <c:pt idx="4050">
                  <c:v>110.31313</c:v>
                </c:pt>
                <c:pt idx="4051">
                  <c:v>110.33913</c:v>
                </c:pt>
                <c:pt idx="4052">
                  <c:v>110.36512999999999</c:v>
                </c:pt>
                <c:pt idx="4053">
                  <c:v>110.39113</c:v>
                </c:pt>
                <c:pt idx="4054">
                  <c:v>110.41713</c:v>
                </c:pt>
                <c:pt idx="4055">
                  <c:v>110.44313</c:v>
                </c:pt>
                <c:pt idx="4056">
                  <c:v>110.46913000000001</c:v>
                </c:pt>
                <c:pt idx="4057">
                  <c:v>110.49513</c:v>
                </c:pt>
                <c:pt idx="4058">
                  <c:v>110.52113</c:v>
                </c:pt>
                <c:pt idx="4059">
                  <c:v>110.54713</c:v>
                </c:pt>
                <c:pt idx="4060">
                  <c:v>110.57313000000001</c:v>
                </c:pt>
                <c:pt idx="4061">
                  <c:v>110.59913</c:v>
                </c:pt>
                <c:pt idx="4062">
                  <c:v>110.62513</c:v>
                </c:pt>
                <c:pt idx="4063">
                  <c:v>110.65112999999999</c:v>
                </c:pt>
                <c:pt idx="4064">
                  <c:v>110.67713000000001</c:v>
                </c:pt>
                <c:pt idx="4065">
                  <c:v>110.70313</c:v>
                </c:pt>
                <c:pt idx="4066">
                  <c:v>110.72913</c:v>
                </c:pt>
                <c:pt idx="4067">
                  <c:v>110.75512999999999</c:v>
                </c:pt>
                <c:pt idx="4068">
                  <c:v>110.78113</c:v>
                </c:pt>
                <c:pt idx="4069">
                  <c:v>110.80713</c:v>
                </c:pt>
                <c:pt idx="4070">
                  <c:v>110.83313</c:v>
                </c:pt>
                <c:pt idx="4071">
                  <c:v>110.85912999999999</c:v>
                </c:pt>
                <c:pt idx="4072">
                  <c:v>110.88513</c:v>
                </c:pt>
                <c:pt idx="4073">
                  <c:v>110.91113</c:v>
                </c:pt>
                <c:pt idx="4074">
                  <c:v>110.93713</c:v>
                </c:pt>
                <c:pt idx="4075">
                  <c:v>110.96313000000001</c:v>
                </c:pt>
                <c:pt idx="4076">
                  <c:v>110.98913</c:v>
                </c:pt>
                <c:pt idx="4077">
                  <c:v>111.01513</c:v>
                </c:pt>
                <c:pt idx="4078">
                  <c:v>111.04113</c:v>
                </c:pt>
                <c:pt idx="4079">
                  <c:v>111.06713000000001</c:v>
                </c:pt>
                <c:pt idx="4080">
                  <c:v>111.09313</c:v>
                </c:pt>
                <c:pt idx="4081">
                  <c:v>111.11913</c:v>
                </c:pt>
                <c:pt idx="4082">
                  <c:v>111.14512999999999</c:v>
                </c:pt>
                <c:pt idx="4083">
                  <c:v>111.17113000000001</c:v>
                </c:pt>
                <c:pt idx="4084">
                  <c:v>111.19713</c:v>
                </c:pt>
                <c:pt idx="4085">
                  <c:v>111.22313</c:v>
                </c:pt>
                <c:pt idx="4086">
                  <c:v>111.24912999999999</c:v>
                </c:pt>
                <c:pt idx="4087">
                  <c:v>111.27513</c:v>
                </c:pt>
                <c:pt idx="4088">
                  <c:v>111.30113</c:v>
                </c:pt>
                <c:pt idx="4089">
                  <c:v>111.32713</c:v>
                </c:pt>
                <c:pt idx="4090">
                  <c:v>111.35312999999999</c:v>
                </c:pt>
                <c:pt idx="4091">
                  <c:v>111.37913</c:v>
                </c:pt>
                <c:pt idx="4092">
                  <c:v>111.40513</c:v>
                </c:pt>
                <c:pt idx="4093">
                  <c:v>111.43113</c:v>
                </c:pt>
                <c:pt idx="4094">
                  <c:v>111.45713000000001</c:v>
                </c:pt>
                <c:pt idx="4095">
                  <c:v>111.48313</c:v>
                </c:pt>
                <c:pt idx="4096">
                  <c:v>111.50913</c:v>
                </c:pt>
                <c:pt idx="4097">
                  <c:v>111.53513</c:v>
                </c:pt>
                <c:pt idx="4098">
                  <c:v>111.56113000000001</c:v>
                </c:pt>
                <c:pt idx="4099">
                  <c:v>111.58713</c:v>
                </c:pt>
                <c:pt idx="4100">
                  <c:v>111.61313</c:v>
                </c:pt>
                <c:pt idx="4101">
                  <c:v>111.63912999999999</c:v>
                </c:pt>
                <c:pt idx="4102">
                  <c:v>111.66513</c:v>
                </c:pt>
                <c:pt idx="4103">
                  <c:v>111.69113</c:v>
                </c:pt>
                <c:pt idx="4104">
                  <c:v>111.71713</c:v>
                </c:pt>
                <c:pt idx="4105">
                  <c:v>111.74312999999999</c:v>
                </c:pt>
                <c:pt idx="4106">
                  <c:v>111.76913</c:v>
                </c:pt>
                <c:pt idx="4107">
                  <c:v>111.79513</c:v>
                </c:pt>
                <c:pt idx="4108">
                  <c:v>111.82113</c:v>
                </c:pt>
                <c:pt idx="4109">
                  <c:v>111.84713000000001</c:v>
                </c:pt>
                <c:pt idx="4110">
                  <c:v>111.87313</c:v>
                </c:pt>
                <c:pt idx="4111">
                  <c:v>111.89913</c:v>
                </c:pt>
                <c:pt idx="4112">
                  <c:v>111.92513</c:v>
                </c:pt>
                <c:pt idx="4113">
                  <c:v>111.95113000000001</c:v>
                </c:pt>
                <c:pt idx="4114">
                  <c:v>111.97713</c:v>
                </c:pt>
                <c:pt idx="4115">
                  <c:v>112.00313</c:v>
                </c:pt>
                <c:pt idx="4116">
                  <c:v>112.02912999999999</c:v>
                </c:pt>
                <c:pt idx="4117">
                  <c:v>112.05513000000001</c:v>
                </c:pt>
                <c:pt idx="4118">
                  <c:v>112.08113</c:v>
                </c:pt>
                <c:pt idx="4119">
                  <c:v>112.10713</c:v>
                </c:pt>
                <c:pt idx="4120">
                  <c:v>112.13312999999999</c:v>
                </c:pt>
                <c:pt idx="4121">
                  <c:v>112.15913</c:v>
                </c:pt>
                <c:pt idx="4122">
                  <c:v>112.18513</c:v>
                </c:pt>
                <c:pt idx="4123">
                  <c:v>112.21113</c:v>
                </c:pt>
                <c:pt idx="4124">
                  <c:v>112.23712999999999</c:v>
                </c:pt>
                <c:pt idx="4125">
                  <c:v>112.26313</c:v>
                </c:pt>
                <c:pt idx="4126">
                  <c:v>112.28913</c:v>
                </c:pt>
                <c:pt idx="4127">
                  <c:v>112.31513</c:v>
                </c:pt>
                <c:pt idx="4128">
                  <c:v>112.34113000000001</c:v>
                </c:pt>
                <c:pt idx="4129">
                  <c:v>112.36713</c:v>
                </c:pt>
                <c:pt idx="4130">
                  <c:v>112.39313</c:v>
                </c:pt>
                <c:pt idx="4131">
                  <c:v>112.41913</c:v>
                </c:pt>
                <c:pt idx="4132">
                  <c:v>112.44513000000001</c:v>
                </c:pt>
                <c:pt idx="4133">
                  <c:v>112.47113</c:v>
                </c:pt>
                <c:pt idx="4134">
                  <c:v>112.49713</c:v>
                </c:pt>
                <c:pt idx="4135">
                  <c:v>112.52312999999999</c:v>
                </c:pt>
                <c:pt idx="4136">
                  <c:v>112.54913000000001</c:v>
                </c:pt>
                <c:pt idx="4137">
                  <c:v>112.57513</c:v>
                </c:pt>
                <c:pt idx="4138">
                  <c:v>112.60113</c:v>
                </c:pt>
                <c:pt idx="4139">
                  <c:v>112.62712999999999</c:v>
                </c:pt>
                <c:pt idx="4140">
                  <c:v>112.65313</c:v>
                </c:pt>
                <c:pt idx="4141">
                  <c:v>112.67913</c:v>
                </c:pt>
                <c:pt idx="4142">
                  <c:v>112.70513</c:v>
                </c:pt>
                <c:pt idx="4143">
                  <c:v>112.73112999999999</c:v>
                </c:pt>
                <c:pt idx="4144">
                  <c:v>112.75713</c:v>
                </c:pt>
                <c:pt idx="4145">
                  <c:v>112.78313</c:v>
                </c:pt>
                <c:pt idx="4146">
                  <c:v>112.80913</c:v>
                </c:pt>
                <c:pt idx="4147">
                  <c:v>112.83513000000001</c:v>
                </c:pt>
                <c:pt idx="4148">
                  <c:v>112.86113</c:v>
                </c:pt>
                <c:pt idx="4149">
                  <c:v>112.88713</c:v>
                </c:pt>
                <c:pt idx="4150">
                  <c:v>112.91313</c:v>
                </c:pt>
                <c:pt idx="4151">
                  <c:v>112.93913000000001</c:v>
                </c:pt>
                <c:pt idx="4152">
                  <c:v>112.96513</c:v>
                </c:pt>
                <c:pt idx="4153">
                  <c:v>112.99113</c:v>
                </c:pt>
                <c:pt idx="4154">
                  <c:v>113.01712999999999</c:v>
                </c:pt>
                <c:pt idx="4155">
                  <c:v>113.04313</c:v>
                </c:pt>
                <c:pt idx="4156">
                  <c:v>113.06913</c:v>
                </c:pt>
                <c:pt idx="4157">
                  <c:v>113.09513</c:v>
                </c:pt>
                <c:pt idx="4158">
                  <c:v>113.12112999999999</c:v>
                </c:pt>
                <c:pt idx="4159">
                  <c:v>113.14713</c:v>
                </c:pt>
                <c:pt idx="4160">
                  <c:v>113.17313</c:v>
                </c:pt>
                <c:pt idx="4161">
                  <c:v>113.19913</c:v>
                </c:pt>
                <c:pt idx="4162">
                  <c:v>113.22512999999999</c:v>
                </c:pt>
                <c:pt idx="4163">
                  <c:v>113.25113</c:v>
                </c:pt>
                <c:pt idx="4164">
                  <c:v>113.27713</c:v>
                </c:pt>
                <c:pt idx="4165">
                  <c:v>113.30313</c:v>
                </c:pt>
                <c:pt idx="4166">
                  <c:v>113.32913000000001</c:v>
                </c:pt>
                <c:pt idx="4167">
                  <c:v>113.35513</c:v>
                </c:pt>
                <c:pt idx="4168">
                  <c:v>113.38113</c:v>
                </c:pt>
                <c:pt idx="4169">
                  <c:v>113.40713</c:v>
                </c:pt>
                <c:pt idx="4170">
                  <c:v>113.43313000000001</c:v>
                </c:pt>
                <c:pt idx="4171">
                  <c:v>113.45913</c:v>
                </c:pt>
                <c:pt idx="4172">
                  <c:v>113.48513</c:v>
                </c:pt>
                <c:pt idx="4173">
                  <c:v>113.51112999999999</c:v>
                </c:pt>
                <c:pt idx="4174">
                  <c:v>113.53713</c:v>
                </c:pt>
                <c:pt idx="4175">
                  <c:v>113.56313</c:v>
                </c:pt>
                <c:pt idx="4176">
                  <c:v>113.58913</c:v>
                </c:pt>
                <c:pt idx="4177">
                  <c:v>113.61512999999999</c:v>
                </c:pt>
                <c:pt idx="4178">
                  <c:v>113.64113</c:v>
                </c:pt>
                <c:pt idx="4179">
                  <c:v>113.66713</c:v>
                </c:pt>
                <c:pt idx="4180">
                  <c:v>113.69313</c:v>
                </c:pt>
                <c:pt idx="4181">
                  <c:v>113.71913000000001</c:v>
                </c:pt>
                <c:pt idx="4182">
                  <c:v>113.74513</c:v>
                </c:pt>
                <c:pt idx="4183">
                  <c:v>113.77113</c:v>
                </c:pt>
                <c:pt idx="4184">
                  <c:v>113.79713</c:v>
                </c:pt>
                <c:pt idx="4185">
                  <c:v>113.82313000000001</c:v>
                </c:pt>
                <c:pt idx="4186">
                  <c:v>113.84913</c:v>
                </c:pt>
                <c:pt idx="4187">
                  <c:v>113.87513</c:v>
                </c:pt>
                <c:pt idx="4188">
                  <c:v>113.90112999999999</c:v>
                </c:pt>
                <c:pt idx="4189">
                  <c:v>113.92713000000001</c:v>
                </c:pt>
                <c:pt idx="4190">
                  <c:v>113.95313</c:v>
                </c:pt>
                <c:pt idx="4191">
                  <c:v>113.97913</c:v>
                </c:pt>
                <c:pt idx="4192">
                  <c:v>114.00512999999999</c:v>
                </c:pt>
                <c:pt idx="4193">
                  <c:v>114.03113</c:v>
                </c:pt>
                <c:pt idx="4194">
                  <c:v>114.05713</c:v>
                </c:pt>
                <c:pt idx="4195">
                  <c:v>114.08313</c:v>
                </c:pt>
                <c:pt idx="4196">
                  <c:v>114.10912999999999</c:v>
                </c:pt>
                <c:pt idx="4197">
                  <c:v>114.13513</c:v>
                </c:pt>
                <c:pt idx="4198">
                  <c:v>114.16113</c:v>
                </c:pt>
                <c:pt idx="4199">
                  <c:v>114.18713</c:v>
                </c:pt>
                <c:pt idx="4200">
                  <c:v>114.21313000000001</c:v>
                </c:pt>
                <c:pt idx="4201">
                  <c:v>114.23913</c:v>
                </c:pt>
                <c:pt idx="4202">
                  <c:v>114.26513</c:v>
                </c:pt>
                <c:pt idx="4203">
                  <c:v>114.29113</c:v>
                </c:pt>
                <c:pt idx="4204">
                  <c:v>114.31713000000001</c:v>
                </c:pt>
                <c:pt idx="4205">
                  <c:v>114.34313</c:v>
                </c:pt>
                <c:pt idx="4206">
                  <c:v>114.36913</c:v>
                </c:pt>
                <c:pt idx="4207">
                  <c:v>114.39512999999999</c:v>
                </c:pt>
                <c:pt idx="4208">
                  <c:v>114.42113000000001</c:v>
                </c:pt>
                <c:pt idx="4209">
                  <c:v>114.44713</c:v>
                </c:pt>
                <c:pt idx="4210">
                  <c:v>114.47313</c:v>
                </c:pt>
                <c:pt idx="4211">
                  <c:v>114.49912999999999</c:v>
                </c:pt>
                <c:pt idx="4212">
                  <c:v>114.52513</c:v>
                </c:pt>
                <c:pt idx="4213">
                  <c:v>114.55113</c:v>
                </c:pt>
                <c:pt idx="4214">
                  <c:v>114.57713</c:v>
                </c:pt>
                <c:pt idx="4215">
                  <c:v>114.60312999999999</c:v>
                </c:pt>
                <c:pt idx="4216">
                  <c:v>114.62913</c:v>
                </c:pt>
                <c:pt idx="4217">
                  <c:v>114.65513</c:v>
                </c:pt>
                <c:pt idx="4218">
                  <c:v>114.68113</c:v>
                </c:pt>
                <c:pt idx="4219">
                  <c:v>114.70713000000001</c:v>
                </c:pt>
                <c:pt idx="4220">
                  <c:v>114.73313</c:v>
                </c:pt>
                <c:pt idx="4221">
                  <c:v>114.75913</c:v>
                </c:pt>
                <c:pt idx="4222">
                  <c:v>114.78513</c:v>
                </c:pt>
                <c:pt idx="4223">
                  <c:v>114.81113000000001</c:v>
                </c:pt>
                <c:pt idx="4224">
                  <c:v>114.83713</c:v>
                </c:pt>
                <c:pt idx="4225">
                  <c:v>114.86313</c:v>
                </c:pt>
                <c:pt idx="4226">
                  <c:v>114.88912999999999</c:v>
                </c:pt>
                <c:pt idx="4227">
                  <c:v>114.91513</c:v>
                </c:pt>
                <c:pt idx="4228">
                  <c:v>114.94113</c:v>
                </c:pt>
                <c:pt idx="4229">
                  <c:v>114.96713</c:v>
                </c:pt>
                <c:pt idx="4230">
                  <c:v>114.99312999999999</c:v>
                </c:pt>
                <c:pt idx="4231">
                  <c:v>115.01913</c:v>
                </c:pt>
                <c:pt idx="4232">
                  <c:v>115.04513</c:v>
                </c:pt>
                <c:pt idx="4233">
                  <c:v>115.07113</c:v>
                </c:pt>
                <c:pt idx="4234">
                  <c:v>115.09713000000001</c:v>
                </c:pt>
                <c:pt idx="4235">
                  <c:v>115.12313</c:v>
                </c:pt>
                <c:pt idx="4236">
                  <c:v>115.14913</c:v>
                </c:pt>
                <c:pt idx="4237">
                  <c:v>115.17513</c:v>
                </c:pt>
                <c:pt idx="4238">
                  <c:v>115.20113000000001</c:v>
                </c:pt>
                <c:pt idx="4239">
                  <c:v>115.22713</c:v>
                </c:pt>
                <c:pt idx="4240">
                  <c:v>115.25313</c:v>
                </c:pt>
                <c:pt idx="4241">
                  <c:v>115.27912999999999</c:v>
                </c:pt>
                <c:pt idx="4242">
                  <c:v>115.30513000000001</c:v>
                </c:pt>
                <c:pt idx="4243">
                  <c:v>115.33113</c:v>
                </c:pt>
                <c:pt idx="4244">
                  <c:v>115.35713</c:v>
                </c:pt>
                <c:pt idx="4245">
                  <c:v>115.38312999999999</c:v>
                </c:pt>
                <c:pt idx="4246">
                  <c:v>115.40913</c:v>
                </c:pt>
                <c:pt idx="4247">
                  <c:v>115.43513</c:v>
                </c:pt>
                <c:pt idx="4248">
                  <c:v>115.46113</c:v>
                </c:pt>
                <c:pt idx="4249">
                  <c:v>115.48712999999999</c:v>
                </c:pt>
                <c:pt idx="4250">
                  <c:v>115.51313</c:v>
                </c:pt>
                <c:pt idx="4251">
                  <c:v>115.53913</c:v>
                </c:pt>
                <c:pt idx="4252">
                  <c:v>115.56513</c:v>
                </c:pt>
                <c:pt idx="4253">
                  <c:v>115.59113000000001</c:v>
                </c:pt>
                <c:pt idx="4254">
                  <c:v>115.61713</c:v>
                </c:pt>
                <c:pt idx="4255">
                  <c:v>115.64313</c:v>
                </c:pt>
                <c:pt idx="4256">
                  <c:v>115.66913</c:v>
                </c:pt>
                <c:pt idx="4257">
                  <c:v>115.69513000000001</c:v>
                </c:pt>
                <c:pt idx="4258">
                  <c:v>115.72113</c:v>
                </c:pt>
                <c:pt idx="4259">
                  <c:v>115.74713</c:v>
                </c:pt>
                <c:pt idx="4260">
                  <c:v>115.77312999999999</c:v>
                </c:pt>
                <c:pt idx="4261">
                  <c:v>115.79913000000001</c:v>
                </c:pt>
                <c:pt idx="4262">
                  <c:v>115.82513</c:v>
                </c:pt>
                <c:pt idx="4263">
                  <c:v>115.85113</c:v>
                </c:pt>
                <c:pt idx="4264">
                  <c:v>115.87712999999999</c:v>
                </c:pt>
                <c:pt idx="4265">
                  <c:v>115.90313</c:v>
                </c:pt>
                <c:pt idx="4266">
                  <c:v>115.92913</c:v>
                </c:pt>
                <c:pt idx="4267">
                  <c:v>115.95513</c:v>
                </c:pt>
                <c:pt idx="4268">
                  <c:v>115.98112999999999</c:v>
                </c:pt>
                <c:pt idx="4269">
                  <c:v>116.00713</c:v>
                </c:pt>
                <c:pt idx="4270">
                  <c:v>116.03313</c:v>
                </c:pt>
                <c:pt idx="4271">
                  <c:v>116.05913</c:v>
                </c:pt>
                <c:pt idx="4272">
                  <c:v>116.08513000000001</c:v>
                </c:pt>
                <c:pt idx="4273">
                  <c:v>116.11113</c:v>
                </c:pt>
                <c:pt idx="4274">
                  <c:v>116.13713</c:v>
                </c:pt>
                <c:pt idx="4275">
                  <c:v>116.16313</c:v>
                </c:pt>
                <c:pt idx="4276">
                  <c:v>116.18913000000001</c:v>
                </c:pt>
                <c:pt idx="4277">
                  <c:v>116.21513</c:v>
                </c:pt>
                <c:pt idx="4278">
                  <c:v>116.24113</c:v>
                </c:pt>
                <c:pt idx="4279">
                  <c:v>116.26712999999999</c:v>
                </c:pt>
                <c:pt idx="4280">
                  <c:v>116.29313</c:v>
                </c:pt>
                <c:pt idx="4281">
                  <c:v>116.31913</c:v>
                </c:pt>
                <c:pt idx="4282">
                  <c:v>116.34513</c:v>
                </c:pt>
                <c:pt idx="4283">
                  <c:v>116.37112999999999</c:v>
                </c:pt>
                <c:pt idx="4284">
                  <c:v>116.39713</c:v>
                </c:pt>
                <c:pt idx="4285">
                  <c:v>116.42313</c:v>
                </c:pt>
                <c:pt idx="4286">
                  <c:v>116.44913</c:v>
                </c:pt>
                <c:pt idx="4287">
                  <c:v>116.47512999999999</c:v>
                </c:pt>
                <c:pt idx="4288">
                  <c:v>116.50113</c:v>
                </c:pt>
                <c:pt idx="4289">
                  <c:v>116.52713</c:v>
                </c:pt>
                <c:pt idx="4290">
                  <c:v>116.55313</c:v>
                </c:pt>
                <c:pt idx="4291">
                  <c:v>116.57913000000001</c:v>
                </c:pt>
                <c:pt idx="4292">
                  <c:v>116.60513</c:v>
                </c:pt>
                <c:pt idx="4293">
                  <c:v>116.63113</c:v>
                </c:pt>
                <c:pt idx="4294">
                  <c:v>116.65713</c:v>
                </c:pt>
                <c:pt idx="4295">
                  <c:v>116.68313000000001</c:v>
                </c:pt>
                <c:pt idx="4296">
                  <c:v>116.70913</c:v>
                </c:pt>
                <c:pt idx="4297">
                  <c:v>116.73513</c:v>
                </c:pt>
                <c:pt idx="4298">
                  <c:v>116.76112999999999</c:v>
                </c:pt>
                <c:pt idx="4299">
                  <c:v>116.78713</c:v>
                </c:pt>
                <c:pt idx="4300">
                  <c:v>116.81313</c:v>
                </c:pt>
                <c:pt idx="4301">
                  <c:v>116.83913</c:v>
                </c:pt>
                <c:pt idx="4302">
                  <c:v>116.86512999999999</c:v>
                </c:pt>
                <c:pt idx="4303">
                  <c:v>116.89113</c:v>
                </c:pt>
                <c:pt idx="4304">
                  <c:v>116.91713</c:v>
                </c:pt>
                <c:pt idx="4305">
                  <c:v>116.94313</c:v>
                </c:pt>
                <c:pt idx="4306">
                  <c:v>116.96913000000001</c:v>
                </c:pt>
                <c:pt idx="4307">
                  <c:v>116.99513</c:v>
                </c:pt>
                <c:pt idx="4308">
                  <c:v>117.02113</c:v>
                </c:pt>
                <c:pt idx="4309">
                  <c:v>117.04713</c:v>
                </c:pt>
                <c:pt idx="4310">
                  <c:v>117.07313000000001</c:v>
                </c:pt>
                <c:pt idx="4311">
                  <c:v>117.09913</c:v>
                </c:pt>
                <c:pt idx="4312">
                  <c:v>117.12513</c:v>
                </c:pt>
                <c:pt idx="4313">
                  <c:v>117.15112999999999</c:v>
                </c:pt>
                <c:pt idx="4314">
                  <c:v>117.17713000000001</c:v>
                </c:pt>
                <c:pt idx="4315">
                  <c:v>117.20313</c:v>
                </c:pt>
                <c:pt idx="4316">
                  <c:v>117.22913</c:v>
                </c:pt>
                <c:pt idx="4317">
                  <c:v>117.25512999999999</c:v>
                </c:pt>
                <c:pt idx="4318">
                  <c:v>117.28113</c:v>
                </c:pt>
                <c:pt idx="4319">
                  <c:v>117.30713</c:v>
                </c:pt>
                <c:pt idx="4320">
                  <c:v>117.33313</c:v>
                </c:pt>
                <c:pt idx="4321">
                  <c:v>117.35912999999999</c:v>
                </c:pt>
                <c:pt idx="4322">
                  <c:v>117.38513</c:v>
                </c:pt>
                <c:pt idx="4323">
                  <c:v>117.41113</c:v>
                </c:pt>
                <c:pt idx="4324">
                  <c:v>117.43713</c:v>
                </c:pt>
                <c:pt idx="4325">
                  <c:v>117.46313000000001</c:v>
                </c:pt>
                <c:pt idx="4326">
                  <c:v>117.48913</c:v>
                </c:pt>
                <c:pt idx="4327">
                  <c:v>117.51513</c:v>
                </c:pt>
                <c:pt idx="4328">
                  <c:v>117.54113</c:v>
                </c:pt>
                <c:pt idx="4329">
                  <c:v>117.56713000000001</c:v>
                </c:pt>
                <c:pt idx="4330">
                  <c:v>117.59313</c:v>
                </c:pt>
                <c:pt idx="4331">
                  <c:v>117.61913</c:v>
                </c:pt>
                <c:pt idx="4332">
                  <c:v>117.64512999999999</c:v>
                </c:pt>
                <c:pt idx="4333">
                  <c:v>117.67113000000001</c:v>
                </c:pt>
                <c:pt idx="4334">
                  <c:v>117.69713</c:v>
                </c:pt>
                <c:pt idx="4335">
                  <c:v>117.72313</c:v>
                </c:pt>
                <c:pt idx="4336">
                  <c:v>117.74912999999999</c:v>
                </c:pt>
                <c:pt idx="4337">
                  <c:v>117.77513</c:v>
                </c:pt>
                <c:pt idx="4338">
                  <c:v>117.80113</c:v>
                </c:pt>
                <c:pt idx="4339">
                  <c:v>117.82713</c:v>
                </c:pt>
                <c:pt idx="4340">
                  <c:v>117.85312999999999</c:v>
                </c:pt>
                <c:pt idx="4341">
                  <c:v>117.87913</c:v>
                </c:pt>
                <c:pt idx="4342">
                  <c:v>117.90513</c:v>
                </c:pt>
                <c:pt idx="4343">
                  <c:v>117.93113</c:v>
                </c:pt>
                <c:pt idx="4344">
                  <c:v>117.95713000000001</c:v>
                </c:pt>
                <c:pt idx="4345">
                  <c:v>117.98313</c:v>
                </c:pt>
                <c:pt idx="4346">
                  <c:v>118.00913</c:v>
                </c:pt>
                <c:pt idx="4347">
                  <c:v>118.03513</c:v>
                </c:pt>
                <c:pt idx="4348">
                  <c:v>118.06113000000001</c:v>
                </c:pt>
                <c:pt idx="4349">
                  <c:v>118.08713</c:v>
                </c:pt>
                <c:pt idx="4350">
                  <c:v>118.11313</c:v>
                </c:pt>
                <c:pt idx="4351">
                  <c:v>118.13912999999999</c:v>
                </c:pt>
                <c:pt idx="4352">
                  <c:v>118.16513</c:v>
                </c:pt>
                <c:pt idx="4353">
                  <c:v>118.19113</c:v>
                </c:pt>
                <c:pt idx="4354">
                  <c:v>118.21713</c:v>
                </c:pt>
                <c:pt idx="4355">
                  <c:v>118.24312999999999</c:v>
                </c:pt>
                <c:pt idx="4356">
                  <c:v>118.26913</c:v>
                </c:pt>
                <c:pt idx="4357">
                  <c:v>118.29513</c:v>
                </c:pt>
                <c:pt idx="4358">
                  <c:v>118.32113</c:v>
                </c:pt>
                <c:pt idx="4359">
                  <c:v>118.34713000000001</c:v>
                </c:pt>
                <c:pt idx="4360">
                  <c:v>118.37313</c:v>
                </c:pt>
                <c:pt idx="4361">
                  <c:v>118.39913</c:v>
                </c:pt>
                <c:pt idx="4362">
                  <c:v>118.42513</c:v>
                </c:pt>
                <c:pt idx="4363">
                  <c:v>118.45113000000001</c:v>
                </c:pt>
                <c:pt idx="4364">
                  <c:v>118.47713</c:v>
                </c:pt>
                <c:pt idx="4365">
                  <c:v>118.50313</c:v>
                </c:pt>
                <c:pt idx="4366">
                  <c:v>118.52912999999999</c:v>
                </c:pt>
                <c:pt idx="4367">
                  <c:v>118.55513000000001</c:v>
                </c:pt>
                <c:pt idx="4368">
                  <c:v>118.58113</c:v>
                </c:pt>
                <c:pt idx="4369">
                  <c:v>118.60713</c:v>
                </c:pt>
                <c:pt idx="4370">
                  <c:v>118.63312999999999</c:v>
                </c:pt>
                <c:pt idx="4371">
                  <c:v>118.65913</c:v>
                </c:pt>
                <c:pt idx="4372">
                  <c:v>118.68513</c:v>
                </c:pt>
                <c:pt idx="4373">
                  <c:v>118.71113</c:v>
                </c:pt>
                <c:pt idx="4374">
                  <c:v>118.73712999999999</c:v>
                </c:pt>
                <c:pt idx="4375">
                  <c:v>118.76313</c:v>
                </c:pt>
                <c:pt idx="4376">
                  <c:v>118.78913</c:v>
                </c:pt>
                <c:pt idx="4377">
                  <c:v>118.81513</c:v>
                </c:pt>
                <c:pt idx="4378">
                  <c:v>118.84113000000001</c:v>
                </c:pt>
                <c:pt idx="4379">
                  <c:v>118.86713</c:v>
                </c:pt>
                <c:pt idx="4380">
                  <c:v>118.89313</c:v>
                </c:pt>
                <c:pt idx="4381">
                  <c:v>118.91913</c:v>
                </c:pt>
                <c:pt idx="4382">
                  <c:v>118.94513000000001</c:v>
                </c:pt>
                <c:pt idx="4383">
                  <c:v>118.97113</c:v>
                </c:pt>
                <c:pt idx="4384">
                  <c:v>118.99713</c:v>
                </c:pt>
                <c:pt idx="4385">
                  <c:v>119.02312999999999</c:v>
                </c:pt>
                <c:pt idx="4386">
                  <c:v>119.04913000000001</c:v>
                </c:pt>
                <c:pt idx="4387">
                  <c:v>119.07513</c:v>
                </c:pt>
                <c:pt idx="4388">
                  <c:v>119.10113</c:v>
                </c:pt>
                <c:pt idx="4389">
                  <c:v>119.12712999999999</c:v>
                </c:pt>
                <c:pt idx="4390">
                  <c:v>119.15313</c:v>
                </c:pt>
                <c:pt idx="4391">
                  <c:v>119.17913</c:v>
                </c:pt>
                <c:pt idx="4392">
                  <c:v>119.20513</c:v>
                </c:pt>
                <c:pt idx="4393">
                  <c:v>119.23112999999999</c:v>
                </c:pt>
                <c:pt idx="4394">
                  <c:v>119.25713</c:v>
                </c:pt>
                <c:pt idx="4395">
                  <c:v>119.28313</c:v>
                </c:pt>
                <c:pt idx="4396">
                  <c:v>119.30913</c:v>
                </c:pt>
                <c:pt idx="4397">
                  <c:v>119.33513000000001</c:v>
                </c:pt>
                <c:pt idx="4398">
                  <c:v>119.36113</c:v>
                </c:pt>
                <c:pt idx="4399">
                  <c:v>119.38713</c:v>
                </c:pt>
                <c:pt idx="4400">
                  <c:v>119.41313</c:v>
                </c:pt>
                <c:pt idx="4401">
                  <c:v>119.43913000000001</c:v>
                </c:pt>
                <c:pt idx="4402">
                  <c:v>119.46513</c:v>
                </c:pt>
                <c:pt idx="4403">
                  <c:v>119.49113</c:v>
                </c:pt>
                <c:pt idx="4404">
                  <c:v>119.51712999999999</c:v>
                </c:pt>
                <c:pt idx="4405">
                  <c:v>119.54313</c:v>
                </c:pt>
                <c:pt idx="4406">
                  <c:v>119.56913</c:v>
                </c:pt>
                <c:pt idx="4407">
                  <c:v>119.59513</c:v>
                </c:pt>
                <c:pt idx="4408">
                  <c:v>119.62112999999999</c:v>
                </c:pt>
                <c:pt idx="4409">
                  <c:v>119.64713</c:v>
                </c:pt>
                <c:pt idx="4410">
                  <c:v>119.67313</c:v>
                </c:pt>
                <c:pt idx="4411">
                  <c:v>119.69913</c:v>
                </c:pt>
                <c:pt idx="4412">
                  <c:v>119.72512999999999</c:v>
                </c:pt>
                <c:pt idx="4413">
                  <c:v>119.75113</c:v>
                </c:pt>
                <c:pt idx="4414">
                  <c:v>119.77713</c:v>
                </c:pt>
                <c:pt idx="4415">
                  <c:v>119.80313</c:v>
                </c:pt>
                <c:pt idx="4416">
                  <c:v>119.82913000000001</c:v>
                </c:pt>
                <c:pt idx="4417">
                  <c:v>119.85513</c:v>
                </c:pt>
                <c:pt idx="4418">
                  <c:v>119.88113</c:v>
                </c:pt>
                <c:pt idx="4419">
                  <c:v>119.90713</c:v>
                </c:pt>
                <c:pt idx="4420">
                  <c:v>119.93313000000001</c:v>
                </c:pt>
                <c:pt idx="4421">
                  <c:v>119.95913</c:v>
                </c:pt>
              </c:numCache>
            </c:numRef>
          </c:xVal>
          <c:yVal>
            <c:numRef>
              <c:f>'MoC-9'!$AB$3:$AB$4424</c:f>
              <c:numCache>
                <c:formatCode>General</c:formatCode>
                <c:ptCount val="4422"/>
                <c:pt idx="0">
                  <c:v>189</c:v>
                </c:pt>
                <c:pt idx="1">
                  <c:v>189</c:v>
                </c:pt>
                <c:pt idx="2">
                  <c:v>189</c:v>
                </c:pt>
                <c:pt idx="3">
                  <c:v>189</c:v>
                </c:pt>
                <c:pt idx="4">
                  <c:v>189</c:v>
                </c:pt>
                <c:pt idx="5">
                  <c:v>189</c:v>
                </c:pt>
                <c:pt idx="6">
                  <c:v>189</c:v>
                </c:pt>
                <c:pt idx="7">
                  <c:v>189</c:v>
                </c:pt>
                <c:pt idx="8">
                  <c:v>189</c:v>
                </c:pt>
                <c:pt idx="9">
                  <c:v>189</c:v>
                </c:pt>
                <c:pt idx="10">
                  <c:v>189</c:v>
                </c:pt>
                <c:pt idx="11">
                  <c:v>189</c:v>
                </c:pt>
                <c:pt idx="12">
                  <c:v>189</c:v>
                </c:pt>
                <c:pt idx="13">
                  <c:v>189</c:v>
                </c:pt>
                <c:pt idx="14">
                  <c:v>189</c:v>
                </c:pt>
                <c:pt idx="15">
                  <c:v>189</c:v>
                </c:pt>
                <c:pt idx="16">
                  <c:v>189</c:v>
                </c:pt>
                <c:pt idx="17">
                  <c:v>189</c:v>
                </c:pt>
                <c:pt idx="18">
                  <c:v>189</c:v>
                </c:pt>
                <c:pt idx="19">
                  <c:v>189</c:v>
                </c:pt>
                <c:pt idx="20">
                  <c:v>189</c:v>
                </c:pt>
                <c:pt idx="21">
                  <c:v>189</c:v>
                </c:pt>
                <c:pt idx="22">
                  <c:v>189</c:v>
                </c:pt>
                <c:pt idx="23">
                  <c:v>189</c:v>
                </c:pt>
                <c:pt idx="24">
                  <c:v>189</c:v>
                </c:pt>
                <c:pt idx="25">
                  <c:v>189</c:v>
                </c:pt>
                <c:pt idx="26">
                  <c:v>189</c:v>
                </c:pt>
                <c:pt idx="27">
                  <c:v>189</c:v>
                </c:pt>
                <c:pt idx="28">
                  <c:v>189</c:v>
                </c:pt>
                <c:pt idx="29">
                  <c:v>189</c:v>
                </c:pt>
                <c:pt idx="30">
                  <c:v>189</c:v>
                </c:pt>
                <c:pt idx="31">
                  <c:v>189</c:v>
                </c:pt>
                <c:pt idx="32">
                  <c:v>189</c:v>
                </c:pt>
                <c:pt idx="33">
                  <c:v>189</c:v>
                </c:pt>
                <c:pt idx="34">
                  <c:v>189</c:v>
                </c:pt>
                <c:pt idx="35">
                  <c:v>189</c:v>
                </c:pt>
                <c:pt idx="36">
                  <c:v>189</c:v>
                </c:pt>
                <c:pt idx="37">
                  <c:v>189</c:v>
                </c:pt>
                <c:pt idx="38">
                  <c:v>189</c:v>
                </c:pt>
                <c:pt idx="39">
                  <c:v>189</c:v>
                </c:pt>
                <c:pt idx="40">
                  <c:v>189</c:v>
                </c:pt>
                <c:pt idx="41">
                  <c:v>189</c:v>
                </c:pt>
                <c:pt idx="42">
                  <c:v>189</c:v>
                </c:pt>
                <c:pt idx="43">
                  <c:v>189</c:v>
                </c:pt>
                <c:pt idx="44">
                  <c:v>189</c:v>
                </c:pt>
                <c:pt idx="45">
                  <c:v>189</c:v>
                </c:pt>
                <c:pt idx="46">
                  <c:v>189</c:v>
                </c:pt>
                <c:pt idx="47">
                  <c:v>189</c:v>
                </c:pt>
                <c:pt idx="48">
                  <c:v>189</c:v>
                </c:pt>
                <c:pt idx="49">
                  <c:v>189</c:v>
                </c:pt>
                <c:pt idx="50">
                  <c:v>189</c:v>
                </c:pt>
                <c:pt idx="51">
                  <c:v>189</c:v>
                </c:pt>
                <c:pt idx="52">
                  <c:v>189</c:v>
                </c:pt>
                <c:pt idx="53">
                  <c:v>189</c:v>
                </c:pt>
                <c:pt idx="54">
                  <c:v>189</c:v>
                </c:pt>
                <c:pt idx="55">
                  <c:v>189</c:v>
                </c:pt>
                <c:pt idx="56">
                  <c:v>189</c:v>
                </c:pt>
                <c:pt idx="57">
                  <c:v>189</c:v>
                </c:pt>
                <c:pt idx="58">
                  <c:v>189</c:v>
                </c:pt>
                <c:pt idx="59">
                  <c:v>189</c:v>
                </c:pt>
                <c:pt idx="60">
                  <c:v>189</c:v>
                </c:pt>
                <c:pt idx="61">
                  <c:v>189</c:v>
                </c:pt>
                <c:pt idx="62">
                  <c:v>189</c:v>
                </c:pt>
                <c:pt idx="63">
                  <c:v>189</c:v>
                </c:pt>
                <c:pt idx="64">
                  <c:v>189</c:v>
                </c:pt>
                <c:pt idx="65">
                  <c:v>189</c:v>
                </c:pt>
                <c:pt idx="66">
                  <c:v>189</c:v>
                </c:pt>
                <c:pt idx="67">
                  <c:v>189</c:v>
                </c:pt>
                <c:pt idx="68">
                  <c:v>189</c:v>
                </c:pt>
                <c:pt idx="69">
                  <c:v>189</c:v>
                </c:pt>
                <c:pt idx="70">
                  <c:v>189</c:v>
                </c:pt>
                <c:pt idx="71">
                  <c:v>189</c:v>
                </c:pt>
                <c:pt idx="72">
                  <c:v>189</c:v>
                </c:pt>
                <c:pt idx="73">
                  <c:v>189</c:v>
                </c:pt>
                <c:pt idx="74">
                  <c:v>189</c:v>
                </c:pt>
                <c:pt idx="75">
                  <c:v>189</c:v>
                </c:pt>
                <c:pt idx="76">
                  <c:v>189</c:v>
                </c:pt>
                <c:pt idx="77">
                  <c:v>189</c:v>
                </c:pt>
                <c:pt idx="78">
                  <c:v>189</c:v>
                </c:pt>
                <c:pt idx="79">
                  <c:v>189</c:v>
                </c:pt>
                <c:pt idx="80">
                  <c:v>189</c:v>
                </c:pt>
                <c:pt idx="81">
                  <c:v>189</c:v>
                </c:pt>
                <c:pt idx="82">
                  <c:v>189</c:v>
                </c:pt>
                <c:pt idx="83">
                  <c:v>189</c:v>
                </c:pt>
                <c:pt idx="84">
                  <c:v>189</c:v>
                </c:pt>
                <c:pt idx="85">
                  <c:v>189</c:v>
                </c:pt>
                <c:pt idx="86">
                  <c:v>189</c:v>
                </c:pt>
                <c:pt idx="87">
                  <c:v>189</c:v>
                </c:pt>
                <c:pt idx="88">
                  <c:v>189</c:v>
                </c:pt>
                <c:pt idx="89">
                  <c:v>189</c:v>
                </c:pt>
                <c:pt idx="90">
                  <c:v>189</c:v>
                </c:pt>
                <c:pt idx="91">
                  <c:v>189</c:v>
                </c:pt>
                <c:pt idx="92">
                  <c:v>189</c:v>
                </c:pt>
                <c:pt idx="93">
                  <c:v>189</c:v>
                </c:pt>
                <c:pt idx="94">
                  <c:v>189</c:v>
                </c:pt>
                <c:pt idx="95">
                  <c:v>189</c:v>
                </c:pt>
                <c:pt idx="96">
                  <c:v>189</c:v>
                </c:pt>
                <c:pt idx="97">
                  <c:v>189</c:v>
                </c:pt>
                <c:pt idx="98">
                  <c:v>189</c:v>
                </c:pt>
                <c:pt idx="99">
                  <c:v>189</c:v>
                </c:pt>
                <c:pt idx="100">
                  <c:v>189</c:v>
                </c:pt>
                <c:pt idx="101">
                  <c:v>189</c:v>
                </c:pt>
                <c:pt idx="102">
                  <c:v>189</c:v>
                </c:pt>
                <c:pt idx="103">
                  <c:v>189</c:v>
                </c:pt>
                <c:pt idx="104">
                  <c:v>189</c:v>
                </c:pt>
                <c:pt idx="105">
                  <c:v>189</c:v>
                </c:pt>
                <c:pt idx="106">
                  <c:v>189</c:v>
                </c:pt>
                <c:pt idx="107">
                  <c:v>189</c:v>
                </c:pt>
                <c:pt idx="108">
                  <c:v>189</c:v>
                </c:pt>
                <c:pt idx="109">
                  <c:v>189</c:v>
                </c:pt>
                <c:pt idx="110">
                  <c:v>189</c:v>
                </c:pt>
                <c:pt idx="111">
                  <c:v>189</c:v>
                </c:pt>
                <c:pt idx="112">
                  <c:v>189</c:v>
                </c:pt>
                <c:pt idx="113">
                  <c:v>189</c:v>
                </c:pt>
                <c:pt idx="114">
                  <c:v>189</c:v>
                </c:pt>
                <c:pt idx="115">
                  <c:v>189</c:v>
                </c:pt>
                <c:pt idx="116">
                  <c:v>189</c:v>
                </c:pt>
                <c:pt idx="117">
                  <c:v>189</c:v>
                </c:pt>
                <c:pt idx="118">
                  <c:v>189</c:v>
                </c:pt>
                <c:pt idx="119">
                  <c:v>189</c:v>
                </c:pt>
                <c:pt idx="120">
                  <c:v>189</c:v>
                </c:pt>
                <c:pt idx="121">
                  <c:v>189</c:v>
                </c:pt>
                <c:pt idx="122">
                  <c:v>189</c:v>
                </c:pt>
                <c:pt idx="123">
                  <c:v>189</c:v>
                </c:pt>
                <c:pt idx="124">
                  <c:v>189</c:v>
                </c:pt>
                <c:pt idx="125">
                  <c:v>189</c:v>
                </c:pt>
                <c:pt idx="126">
                  <c:v>189</c:v>
                </c:pt>
                <c:pt idx="127">
                  <c:v>189</c:v>
                </c:pt>
                <c:pt idx="128">
                  <c:v>189</c:v>
                </c:pt>
                <c:pt idx="129">
                  <c:v>189</c:v>
                </c:pt>
                <c:pt idx="130">
                  <c:v>189</c:v>
                </c:pt>
                <c:pt idx="131">
                  <c:v>189</c:v>
                </c:pt>
                <c:pt idx="132">
                  <c:v>189</c:v>
                </c:pt>
                <c:pt idx="133">
                  <c:v>189</c:v>
                </c:pt>
                <c:pt idx="134">
                  <c:v>189</c:v>
                </c:pt>
                <c:pt idx="135">
                  <c:v>189</c:v>
                </c:pt>
                <c:pt idx="136">
                  <c:v>189</c:v>
                </c:pt>
                <c:pt idx="137">
                  <c:v>189</c:v>
                </c:pt>
                <c:pt idx="138">
                  <c:v>189</c:v>
                </c:pt>
                <c:pt idx="139">
                  <c:v>189</c:v>
                </c:pt>
                <c:pt idx="140">
                  <c:v>189</c:v>
                </c:pt>
                <c:pt idx="141">
                  <c:v>189</c:v>
                </c:pt>
                <c:pt idx="142">
                  <c:v>189</c:v>
                </c:pt>
                <c:pt idx="143">
                  <c:v>189</c:v>
                </c:pt>
                <c:pt idx="144">
                  <c:v>189</c:v>
                </c:pt>
                <c:pt idx="145">
                  <c:v>189</c:v>
                </c:pt>
                <c:pt idx="146">
                  <c:v>189</c:v>
                </c:pt>
                <c:pt idx="147">
                  <c:v>189</c:v>
                </c:pt>
                <c:pt idx="148">
                  <c:v>189</c:v>
                </c:pt>
                <c:pt idx="149">
                  <c:v>189</c:v>
                </c:pt>
                <c:pt idx="150">
                  <c:v>189</c:v>
                </c:pt>
                <c:pt idx="151">
                  <c:v>189</c:v>
                </c:pt>
                <c:pt idx="152">
                  <c:v>189</c:v>
                </c:pt>
                <c:pt idx="153">
                  <c:v>189</c:v>
                </c:pt>
                <c:pt idx="154">
                  <c:v>189</c:v>
                </c:pt>
                <c:pt idx="155">
                  <c:v>189</c:v>
                </c:pt>
                <c:pt idx="156">
                  <c:v>189</c:v>
                </c:pt>
                <c:pt idx="157">
                  <c:v>189</c:v>
                </c:pt>
                <c:pt idx="158">
                  <c:v>189</c:v>
                </c:pt>
                <c:pt idx="159">
                  <c:v>189</c:v>
                </c:pt>
                <c:pt idx="160">
                  <c:v>189</c:v>
                </c:pt>
                <c:pt idx="161">
                  <c:v>189</c:v>
                </c:pt>
                <c:pt idx="162">
                  <c:v>189</c:v>
                </c:pt>
                <c:pt idx="163">
                  <c:v>189</c:v>
                </c:pt>
                <c:pt idx="164">
                  <c:v>189</c:v>
                </c:pt>
                <c:pt idx="165">
                  <c:v>189</c:v>
                </c:pt>
                <c:pt idx="166">
                  <c:v>189</c:v>
                </c:pt>
                <c:pt idx="167">
                  <c:v>189</c:v>
                </c:pt>
                <c:pt idx="168">
                  <c:v>189</c:v>
                </c:pt>
                <c:pt idx="169">
                  <c:v>189</c:v>
                </c:pt>
                <c:pt idx="170">
                  <c:v>189</c:v>
                </c:pt>
                <c:pt idx="171">
                  <c:v>189</c:v>
                </c:pt>
                <c:pt idx="172">
                  <c:v>189</c:v>
                </c:pt>
                <c:pt idx="173">
                  <c:v>189</c:v>
                </c:pt>
                <c:pt idx="174">
                  <c:v>189</c:v>
                </c:pt>
                <c:pt idx="175">
                  <c:v>189</c:v>
                </c:pt>
                <c:pt idx="176">
                  <c:v>189</c:v>
                </c:pt>
                <c:pt idx="177">
                  <c:v>189</c:v>
                </c:pt>
                <c:pt idx="178">
                  <c:v>189</c:v>
                </c:pt>
                <c:pt idx="179">
                  <c:v>189</c:v>
                </c:pt>
                <c:pt idx="180">
                  <c:v>189</c:v>
                </c:pt>
                <c:pt idx="181">
                  <c:v>189</c:v>
                </c:pt>
                <c:pt idx="182">
                  <c:v>189</c:v>
                </c:pt>
                <c:pt idx="183">
                  <c:v>189</c:v>
                </c:pt>
                <c:pt idx="184">
                  <c:v>189</c:v>
                </c:pt>
                <c:pt idx="185">
                  <c:v>189</c:v>
                </c:pt>
                <c:pt idx="186">
                  <c:v>189</c:v>
                </c:pt>
                <c:pt idx="187">
                  <c:v>189</c:v>
                </c:pt>
                <c:pt idx="188">
                  <c:v>189</c:v>
                </c:pt>
                <c:pt idx="189">
                  <c:v>189</c:v>
                </c:pt>
                <c:pt idx="190">
                  <c:v>189</c:v>
                </c:pt>
                <c:pt idx="191">
                  <c:v>189</c:v>
                </c:pt>
                <c:pt idx="192">
                  <c:v>189</c:v>
                </c:pt>
                <c:pt idx="193">
                  <c:v>189</c:v>
                </c:pt>
                <c:pt idx="194">
                  <c:v>189</c:v>
                </c:pt>
                <c:pt idx="195">
                  <c:v>189</c:v>
                </c:pt>
                <c:pt idx="196">
                  <c:v>189</c:v>
                </c:pt>
                <c:pt idx="197">
                  <c:v>189</c:v>
                </c:pt>
                <c:pt idx="198">
                  <c:v>189</c:v>
                </c:pt>
                <c:pt idx="199">
                  <c:v>189</c:v>
                </c:pt>
                <c:pt idx="200">
                  <c:v>189</c:v>
                </c:pt>
                <c:pt idx="201">
                  <c:v>189</c:v>
                </c:pt>
                <c:pt idx="202">
                  <c:v>189</c:v>
                </c:pt>
                <c:pt idx="203">
                  <c:v>189</c:v>
                </c:pt>
                <c:pt idx="204">
                  <c:v>189</c:v>
                </c:pt>
                <c:pt idx="205">
                  <c:v>189</c:v>
                </c:pt>
                <c:pt idx="206">
                  <c:v>189</c:v>
                </c:pt>
                <c:pt idx="207">
                  <c:v>189</c:v>
                </c:pt>
                <c:pt idx="208">
                  <c:v>189</c:v>
                </c:pt>
                <c:pt idx="209">
                  <c:v>189</c:v>
                </c:pt>
                <c:pt idx="210">
                  <c:v>189</c:v>
                </c:pt>
                <c:pt idx="211">
                  <c:v>189</c:v>
                </c:pt>
                <c:pt idx="212">
                  <c:v>189</c:v>
                </c:pt>
                <c:pt idx="213">
                  <c:v>189</c:v>
                </c:pt>
                <c:pt idx="214">
                  <c:v>189</c:v>
                </c:pt>
                <c:pt idx="215">
                  <c:v>189</c:v>
                </c:pt>
                <c:pt idx="216">
                  <c:v>189</c:v>
                </c:pt>
                <c:pt idx="217">
                  <c:v>189</c:v>
                </c:pt>
                <c:pt idx="218">
                  <c:v>189</c:v>
                </c:pt>
                <c:pt idx="219">
                  <c:v>189</c:v>
                </c:pt>
                <c:pt idx="220">
                  <c:v>189</c:v>
                </c:pt>
                <c:pt idx="221">
                  <c:v>189</c:v>
                </c:pt>
                <c:pt idx="222">
                  <c:v>189</c:v>
                </c:pt>
                <c:pt idx="223">
                  <c:v>189</c:v>
                </c:pt>
                <c:pt idx="224">
                  <c:v>189</c:v>
                </c:pt>
                <c:pt idx="225">
                  <c:v>189</c:v>
                </c:pt>
                <c:pt idx="226">
                  <c:v>189</c:v>
                </c:pt>
                <c:pt idx="227">
                  <c:v>189</c:v>
                </c:pt>
                <c:pt idx="228">
                  <c:v>189</c:v>
                </c:pt>
                <c:pt idx="229">
                  <c:v>189</c:v>
                </c:pt>
                <c:pt idx="230">
                  <c:v>189</c:v>
                </c:pt>
                <c:pt idx="231">
                  <c:v>189</c:v>
                </c:pt>
                <c:pt idx="232">
                  <c:v>189</c:v>
                </c:pt>
                <c:pt idx="233">
                  <c:v>189</c:v>
                </c:pt>
                <c:pt idx="234">
                  <c:v>189</c:v>
                </c:pt>
                <c:pt idx="235">
                  <c:v>189</c:v>
                </c:pt>
                <c:pt idx="236">
                  <c:v>189</c:v>
                </c:pt>
                <c:pt idx="237">
                  <c:v>189</c:v>
                </c:pt>
                <c:pt idx="238">
                  <c:v>189</c:v>
                </c:pt>
                <c:pt idx="239">
                  <c:v>189</c:v>
                </c:pt>
                <c:pt idx="240">
                  <c:v>189</c:v>
                </c:pt>
                <c:pt idx="241">
                  <c:v>189</c:v>
                </c:pt>
                <c:pt idx="242">
                  <c:v>189</c:v>
                </c:pt>
                <c:pt idx="243">
                  <c:v>189</c:v>
                </c:pt>
                <c:pt idx="244">
                  <c:v>189</c:v>
                </c:pt>
                <c:pt idx="245">
                  <c:v>189</c:v>
                </c:pt>
                <c:pt idx="246">
                  <c:v>189</c:v>
                </c:pt>
                <c:pt idx="247">
                  <c:v>189</c:v>
                </c:pt>
                <c:pt idx="248">
                  <c:v>189</c:v>
                </c:pt>
                <c:pt idx="249">
                  <c:v>189</c:v>
                </c:pt>
                <c:pt idx="250">
                  <c:v>189</c:v>
                </c:pt>
                <c:pt idx="251">
                  <c:v>189</c:v>
                </c:pt>
                <c:pt idx="252">
                  <c:v>189</c:v>
                </c:pt>
                <c:pt idx="253">
                  <c:v>189</c:v>
                </c:pt>
                <c:pt idx="254">
                  <c:v>189</c:v>
                </c:pt>
                <c:pt idx="255">
                  <c:v>189</c:v>
                </c:pt>
                <c:pt idx="256">
                  <c:v>189</c:v>
                </c:pt>
                <c:pt idx="257">
                  <c:v>189</c:v>
                </c:pt>
                <c:pt idx="258">
                  <c:v>189</c:v>
                </c:pt>
                <c:pt idx="259">
                  <c:v>189</c:v>
                </c:pt>
                <c:pt idx="260">
                  <c:v>189</c:v>
                </c:pt>
                <c:pt idx="261">
                  <c:v>189</c:v>
                </c:pt>
                <c:pt idx="262">
                  <c:v>189</c:v>
                </c:pt>
                <c:pt idx="263">
                  <c:v>189</c:v>
                </c:pt>
                <c:pt idx="264">
                  <c:v>189</c:v>
                </c:pt>
                <c:pt idx="265">
                  <c:v>189</c:v>
                </c:pt>
                <c:pt idx="266">
                  <c:v>189</c:v>
                </c:pt>
                <c:pt idx="267">
                  <c:v>189</c:v>
                </c:pt>
                <c:pt idx="268">
                  <c:v>189</c:v>
                </c:pt>
                <c:pt idx="269">
                  <c:v>189</c:v>
                </c:pt>
                <c:pt idx="270">
                  <c:v>189</c:v>
                </c:pt>
                <c:pt idx="271">
                  <c:v>189</c:v>
                </c:pt>
                <c:pt idx="272">
                  <c:v>189</c:v>
                </c:pt>
                <c:pt idx="273">
                  <c:v>189</c:v>
                </c:pt>
                <c:pt idx="274">
                  <c:v>189</c:v>
                </c:pt>
                <c:pt idx="275">
                  <c:v>189</c:v>
                </c:pt>
                <c:pt idx="276">
                  <c:v>189</c:v>
                </c:pt>
                <c:pt idx="277">
                  <c:v>189</c:v>
                </c:pt>
                <c:pt idx="278">
                  <c:v>189</c:v>
                </c:pt>
                <c:pt idx="279">
                  <c:v>189</c:v>
                </c:pt>
                <c:pt idx="280">
                  <c:v>189</c:v>
                </c:pt>
                <c:pt idx="281">
                  <c:v>189</c:v>
                </c:pt>
                <c:pt idx="282">
                  <c:v>189</c:v>
                </c:pt>
                <c:pt idx="283">
                  <c:v>189</c:v>
                </c:pt>
                <c:pt idx="284">
                  <c:v>189</c:v>
                </c:pt>
                <c:pt idx="285">
                  <c:v>189</c:v>
                </c:pt>
                <c:pt idx="286">
                  <c:v>189</c:v>
                </c:pt>
                <c:pt idx="287">
                  <c:v>189</c:v>
                </c:pt>
                <c:pt idx="288">
                  <c:v>189</c:v>
                </c:pt>
                <c:pt idx="289">
                  <c:v>189</c:v>
                </c:pt>
                <c:pt idx="290">
                  <c:v>189</c:v>
                </c:pt>
                <c:pt idx="291">
                  <c:v>189</c:v>
                </c:pt>
                <c:pt idx="292">
                  <c:v>189</c:v>
                </c:pt>
                <c:pt idx="293">
                  <c:v>189</c:v>
                </c:pt>
                <c:pt idx="294">
                  <c:v>189</c:v>
                </c:pt>
                <c:pt idx="295">
                  <c:v>189</c:v>
                </c:pt>
                <c:pt idx="296">
                  <c:v>189</c:v>
                </c:pt>
                <c:pt idx="297">
                  <c:v>189</c:v>
                </c:pt>
                <c:pt idx="298">
                  <c:v>189</c:v>
                </c:pt>
                <c:pt idx="299">
                  <c:v>189</c:v>
                </c:pt>
                <c:pt idx="300">
                  <c:v>189</c:v>
                </c:pt>
                <c:pt idx="301">
                  <c:v>189</c:v>
                </c:pt>
                <c:pt idx="302">
                  <c:v>189</c:v>
                </c:pt>
                <c:pt idx="303">
                  <c:v>189</c:v>
                </c:pt>
                <c:pt idx="304">
                  <c:v>189</c:v>
                </c:pt>
                <c:pt idx="305">
                  <c:v>189</c:v>
                </c:pt>
                <c:pt idx="306">
                  <c:v>189</c:v>
                </c:pt>
                <c:pt idx="307">
                  <c:v>189</c:v>
                </c:pt>
                <c:pt idx="308">
                  <c:v>189</c:v>
                </c:pt>
                <c:pt idx="309">
                  <c:v>189</c:v>
                </c:pt>
                <c:pt idx="310">
                  <c:v>189</c:v>
                </c:pt>
                <c:pt idx="311">
                  <c:v>189</c:v>
                </c:pt>
                <c:pt idx="312">
                  <c:v>189</c:v>
                </c:pt>
                <c:pt idx="313">
                  <c:v>189</c:v>
                </c:pt>
                <c:pt idx="314">
                  <c:v>189</c:v>
                </c:pt>
                <c:pt idx="315">
                  <c:v>189</c:v>
                </c:pt>
                <c:pt idx="316">
                  <c:v>189</c:v>
                </c:pt>
                <c:pt idx="317">
                  <c:v>189</c:v>
                </c:pt>
                <c:pt idx="318">
                  <c:v>189</c:v>
                </c:pt>
                <c:pt idx="319">
                  <c:v>189</c:v>
                </c:pt>
                <c:pt idx="320">
                  <c:v>189</c:v>
                </c:pt>
                <c:pt idx="321">
                  <c:v>189</c:v>
                </c:pt>
                <c:pt idx="322">
                  <c:v>189</c:v>
                </c:pt>
                <c:pt idx="323">
                  <c:v>189</c:v>
                </c:pt>
                <c:pt idx="324">
                  <c:v>189</c:v>
                </c:pt>
                <c:pt idx="325">
                  <c:v>189</c:v>
                </c:pt>
                <c:pt idx="326">
                  <c:v>189</c:v>
                </c:pt>
                <c:pt idx="327">
                  <c:v>189</c:v>
                </c:pt>
                <c:pt idx="328">
                  <c:v>189</c:v>
                </c:pt>
                <c:pt idx="329">
                  <c:v>189</c:v>
                </c:pt>
                <c:pt idx="330">
                  <c:v>189</c:v>
                </c:pt>
                <c:pt idx="331">
                  <c:v>189</c:v>
                </c:pt>
                <c:pt idx="332">
                  <c:v>189</c:v>
                </c:pt>
                <c:pt idx="333">
                  <c:v>189</c:v>
                </c:pt>
                <c:pt idx="334">
                  <c:v>189</c:v>
                </c:pt>
                <c:pt idx="335">
                  <c:v>189</c:v>
                </c:pt>
                <c:pt idx="336">
                  <c:v>189</c:v>
                </c:pt>
                <c:pt idx="337">
                  <c:v>189</c:v>
                </c:pt>
                <c:pt idx="338">
                  <c:v>189</c:v>
                </c:pt>
                <c:pt idx="339">
                  <c:v>189</c:v>
                </c:pt>
                <c:pt idx="340">
                  <c:v>189</c:v>
                </c:pt>
                <c:pt idx="341">
                  <c:v>189</c:v>
                </c:pt>
                <c:pt idx="342">
                  <c:v>189</c:v>
                </c:pt>
                <c:pt idx="343">
                  <c:v>189</c:v>
                </c:pt>
                <c:pt idx="344">
                  <c:v>189</c:v>
                </c:pt>
                <c:pt idx="345">
                  <c:v>189</c:v>
                </c:pt>
                <c:pt idx="346">
                  <c:v>189</c:v>
                </c:pt>
                <c:pt idx="347">
                  <c:v>189</c:v>
                </c:pt>
                <c:pt idx="348">
                  <c:v>189</c:v>
                </c:pt>
                <c:pt idx="349">
                  <c:v>189</c:v>
                </c:pt>
                <c:pt idx="350">
                  <c:v>189</c:v>
                </c:pt>
                <c:pt idx="351">
                  <c:v>189</c:v>
                </c:pt>
                <c:pt idx="352">
                  <c:v>189</c:v>
                </c:pt>
                <c:pt idx="353">
                  <c:v>189</c:v>
                </c:pt>
                <c:pt idx="354">
                  <c:v>189</c:v>
                </c:pt>
                <c:pt idx="355">
                  <c:v>189</c:v>
                </c:pt>
                <c:pt idx="356">
                  <c:v>189</c:v>
                </c:pt>
                <c:pt idx="357">
                  <c:v>189</c:v>
                </c:pt>
                <c:pt idx="358">
                  <c:v>189</c:v>
                </c:pt>
                <c:pt idx="359">
                  <c:v>189</c:v>
                </c:pt>
                <c:pt idx="360">
                  <c:v>189</c:v>
                </c:pt>
                <c:pt idx="361">
                  <c:v>189</c:v>
                </c:pt>
                <c:pt idx="362">
                  <c:v>189</c:v>
                </c:pt>
                <c:pt idx="363">
                  <c:v>189</c:v>
                </c:pt>
                <c:pt idx="364">
                  <c:v>189</c:v>
                </c:pt>
                <c:pt idx="365">
                  <c:v>189</c:v>
                </c:pt>
                <c:pt idx="366">
                  <c:v>189</c:v>
                </c:pt>
                <c:pt idx="367">
                  <c:v>189</c:v>
                </c:pt>
                <c:pt idx="368">
                  <c:v>189</c:v>
                </c:pt>
                <c:pt idx="369">
                  <c:v>189</c:v>
                </c:pt>
                <c:pt idx="370">
                  <c:v>189</c:v>
                </c:pt>
                <c:pt idx="371">
                  <c:v>189</c:v>
                </c:pt>
                <c:pt idx="372">
                  <c:v>189</c:v>
                </c:pt>
                <c:pt idx="373">
                  <c:v>189</c:v>
                </c:pt>
                <c:pt idx="374">
                  <c:v>189</c:v>
                </c:pt>
                <c:pt idx="375">
                  <c:v>189</c:v>
                </c:pt>
                <c:pt idx="376">
                  <c:v>189</c:v>
                </c:pt>
                <c:pt idx="377">
                  <c:v>189</c:v>
                </c:pt>
                <c:pt idx="378">
                  <c:v>189</c:v>
                </c:pt>
                <c:pt idx="379">
                  <c:v>189</c:v>
                </c:pt>
                <c:pt idx="380">
                  <c:v>189</c:v>
                </c:pt>
                <c:pt idx="381">
                  <c:v>189</c:v>
                </c:pt>
                <c:pt idx="382">
                  <c:v>189</c:v>
                </c:pt>
                <c:pt idx="383">
                  <c:v>189</c:v>
                </c:pt>
                <c:pt idx="384">
                  <c:v>189</c:v>
                </c:pt>
                <c:pt idx="385">
                  <c:v>189</c:v>
                </c:pt>
                <c:pt idx="386">
                  <c:v>189</c:v>
                </c:pt>
                <c:pt idx="387">
                  <c:v>189</c:v>
                </c:pt>
                <c:pt idx="388">
                  <c:v>189</c:v>
                </c:pt>
                <c:pt idx="389">
                  <c:v>189</c:v>
                </c:pt>
                <c:pt idx="390">
                  <c:v>189</c:v>
                </c:pt>
                <c:pt idx="391">
                  <c:v>189</c:v>
                </c:pt>
                <c:pt idx="392">
                  <c:v>189</c:v>
                </c:pt>
                <c:pt idx="393">
                  <c:v>189</c:v>
                </c:pt>
                <c:pt idx="394">
                  <c:v>189</c:v>
                </c:pt>
                <c:pt idx="395">
                  <c:v>189</c:v>
                </c:pt>
                <c:pt idx="396">
                  <c:v>189</c:v>
                </c:pt>
                <c:pt idx="397">
                  <c:v>189</c:v>
                </c:pt>
                <c:pt idx="398">
                  <c:v>189</c:v>
                </c:pt>
                <c:pt idx="399">
                  <c:v>189</c:v>
                </c:pt>
                <c:pt idx="400">
                  <c:v>189</c:v>
                </c:pt>
                <c:pt idx="401">
                  <c:v>189</c:v>
                </c:pt>
                <c:pt idx="402">
                  <c:v>189</c:v>
                </c:pt>
                <c:pt idx="403">
                  <c:v>189</c:v>
                </c:pt>
                <c:pt idx="404">
                  <c:v>189</c:v>
                </c:pt>
                <c:pt idx="405">
                  <c:v>189</c:v>
                </c:pt>
                <c:pt idx="406">
                  <c:v>189</c:v>
                </c:pt>
                <c:pt idx="407">
                  <c:v>189</c:v>
                </c:pt>
                <c:pt idx="408">
                  <c:v>189</c:v>
                </c:pt>
                <c:pt idx="409">
                  <c:v>189</c:v>
                </c:pt>
                <c:pt idx="410">
                  <c:v>189</c:v>
                </c:pt>
                <c:pt idx="411">
                  <c:v>189</c:v>
                </c:pt>
                <c:pt idx="412">
                  <c:v>189</c:v>
                </c:pt>
                <c:pt idx="413">
                  <c:v>189</c:v>
                </c:pt>
                <c:pt idx="414">
                  <c:v>189</c:v>
                </c:pt>
                <c:pt idx="415">
                  <c:v>189</c:v>
                </c:pt>
                <c:pt idx="416">
                  <c:v>189</c:v>
                </c:pt>
                <c:pt idx="417">
                  <c:v>189</c:v>
                </c:pt>
                <c:pt idx="418">
                  <c:v>189</c:v>
                </c:pt>
                <c:pt idx="419">
                  <c:v>189</c:v>
                </c:pt>
                <c:pt idx="420">
                  <c:v>189</c:v>
                </c:pt>
                <c:pt idx="421">
                  <c:v>189</c:v>
                </c:pt>
                <c:pt idx="422">
                  <c:v>189</c:v>
                </c:pt>
                <c:pt idx="423">
                  <c:v>189</c:v>
                </c:pt>
                <c:pt idx="424">
                  <c:v>189</c:v>
                </c:pt>
                <c:pt idx="425">
                  <c:v>189</c:v>
                </c:pt>
                <c:pt idx="426">
                  <c:v>189</c:v>
                </c:pt>
                <c:pt idx="427">
                  <c:v>189</c:v>
                </c:pt>
                <c:pt idx="428">
                  <c:v>189</c:v>
                </c:pt>
                <c:pt idx="429">
                  <c:v>189</c:v>
                </c:pt>
                <c:pt idx="430">
                  <c:v>189</c:v>
                </c:pt>
                <c:pt idx="431">
                  <c:v>189</c:v>
                </c:pt>
                <c:pt idx="432">
                  <c:v>189</c:v>
                </c:pt>
                <c:pt idx="433">
                  <c:v>189</c:v>
                </c:pt>
                <c:pt idx="434">
                  <c:v>189</c:v>
                </c:pt>
                <c:pt idx="435">
                  <c:v>189</c:v>
                </c:pt>
                <c:pt idx="436">
                  <c:v>189</c:v>
                </c:pt>
                <c:pt idx="437">
                  <c:v>189</c:v>
                </c:pt>
                <c:pt idx="438">
                  <c:v>189</c:v>
                </c:pt>
                <c:pt idx="439">
                  <c:v>189</c:v>
                </c:pt>
                <c:pt idx="440">
                  <c:v>189</c:v>
                </c:pt>
                <c:pt idx="441">
                  <c:v>189</c:v>
                </c:pt>
                <c:pt idx="442">
                  <c:v>189</c:v>
                </c:pt>
                <c:pt idx="443">
                  <c:v>189</c:v>
                </c:pt>
                <c:pt idx="444">
                  <c:v>189</c:v>
                </c:pt>
                <c:pt idx="445">
                  <c:v>189</c:v>
                </c:pt>
                <c:pt idx="446">
                  <c:v>189</c:v>
                </c:pt>
                <c:pt idx="447">
                  <c:v>189</c:v>
                </c:pt>
                <c:pt idx="448">
                  <c:v>189</c:v>
                </c:pt>
                <c:pt idx="449">
                  <c:v>189</c:v>
                </c:pt>
                <c:pt idx="450">
                  <c:v>189</c:v>
                </c:pt>
                <c:pt idx="451">
                  <c:v>189</c:v>
                </c:pt>
                <c:pt idx="452">
                  <c:v>189</c:v>
                </c:pt>
                <c:pt idx="453">
                  <c:v>189</c:v>
                </c:pt>
                <c:pt idx="454">
                  <c:v>189</c:v>
                </c:pt>
                <c:pt idx="455">
                  <c:v>189</c:v>
                </c:pt>
                <c:pt idx="456">
                  <c:v>189</c:v>
                </c:pt>
                <c:pt idx="457">
                  <c:v>189</c:v>
                </c:pt>
                <c:pt idx="458">
                  <c:v>189</c:v>
                </c:pt>
                <c:pt idx="459">
                  <c:v>189</c:v>
                </c:pt>
                <c:pt idx="460">
                  <c:v>189</c:v>
                </c:pt>
                <c:pt idx="461">
                  <c:v>189</c:v>
                </c:pt>
                <c:pt idx="462">
                  <c:v>189</c:v>
                </c:pt>
                <c:pt idx="463">
                  <c:v>189</c:v>
                </c:pt>
                <c:pt idx="464">
                  <c:v>189</c:v>
                </c:pt>
                <c:pt idx="465">
                  <c:v>189</c:v>
                </c:pt>
                <c:pt idx="466">
                  <c:v>189</c:v>
                </c:pt>
                <c:pt idx="467">
                  <c:v>189</c:v>
                </c:pt>
                <c:pt idx="468">
                  <c:v>189</c:v>
                </c:pt>
                <c:pt idx="469">
                  <c:v>189</c:v>
                </c:pt>
                <c:pt idx="470">
                  <c:v>189</c:v>
                </c:pt>
                <c:pt idx="471">
                  <c:v>189</c:v>
                </c:pt>
                <c:pt idx="472">
                  <c:v>189</c:v>
                </c:pt>
                <c:pt idx="473">
                  <c:v>189</c:v>
                </c:pt>
                <c:pt idx="474">
                  <c:v>189</c:v>
                </c:pt>
                <c:pt idx="475">
                  <c:v>189</c:v>
                </c:pt>
                <c:pt idx="476">
                  <c:v>189</c:v>
                </c:pt>
                <c:pt idx="477">
                  <c:v>189</c:v>
                </c:pt>
                <c:pt idx="478">
                  <c:v>189</c:v>
                </c:pt>
                <c:pt idx="479">
                  <c:v>189</c:v>
                </c:pt>
                <c:pt idx="480">
                  <c:v>189</c:v>
                </c:pt>
                <c:pt idx="481">
                  <c:v>189</c:v>
                </c:pt>
                <c:pt idx="482">
                  <c:v>189</c:v>
                </c:pt>
                <c:pt idx="483">
                  <c:v>189</c:v>
                </c:pt>
                <c:pt idx="484">
                  <c:v>189</c:v>
                </c:pt>
                <c:pt idx="485">
                  <c:v>189</c:v>
                </c:pt>
                <c:pt idx="486">
                  <c:v>189</c:v>
                </c:pt>
                <c:pt idx="487">
                  <c:v>189</c:v>
                </c:pt>
                <c:pt idx="488">
                  <c:v>189</c:v>
                </c:pt>
                <c:pt idx="489">
                  <c:v>189</c:v>
                </c:pt>
                <c:pt idx="490">
                  <c:v>189</c:v>
                </c:pt>
                <c:pt idx="491">
                  <c:v>189</c:v>
                </c:pt>
                <c:pt idx="492">
                  <c:v>189</c:v>
                </c:pt>
                <c:pt idx="493">
                  <c:v>189</c:v>
                </c:pt>
                <c:pt idx="494">
                  <c:v>189</c:v>
                </c:pt>
                <c:pt idx="495">
                  <c:v>189</c:v>
                </c:pt>
                <c:pt idx="496">
                  <c:v>189</c:v>
                </c:pt>
                <c:pt idx="497">
                  <c:v>189</c:v>
                </c:pt>
                <c:pt idx="498">
                  <c:v>189</c:v>
                </c:pt>
                <c:pt idx="499">
                  <c:v>189</c:v>
                </c:pt>
                <c:pt idx="500">
                  <c:v>189</c:v>
                </c:pt>
                <c:pt idx="501">
                  <c:v>189</c:v>
                </c:pt>
                <c:pt idx="502">
                  <c:v>189</c:v>
                </c:pt>
                <c:pt idx="503">
                  <c:v>189</c:v>
                </c:pt>
                <c:pt idx="504">
                  <c:v>189</c:v>
                </c:pt>
                <c:pt idx="505">
                  <c:v>189</c:v>
                </c:pt>
                <c:pt idx="506">
                  <c:v>189</c:v>
                </c:pt>
                <c:pt idx="507">
                  <c:v>189</c:v>
                </c:pt>
                <c:pt idx="508">
                  <c:v>189</c:v>
                </c:pt>
                <c:pt idx="509">
                  <c:v>189</c:v>
                </c:pt>
                <c:pt idx="510">
                  <c:v>189</c:v>
                </c:pt>
                <c:pt idx="511">
                  <c:v>189</c:v>
                </c:pt>
                <c:pt idx="512">
                  <c:v>189</c:v>
                </c:pt>
                <c:pt idx="513">
                  <c:v>189</c:v>
                </c:pt>
                <c:pt idx="514">
                  <c:v>189</c:v>
                </c:pt>
                <c:pt idx="515">
                  <c:v>189</c:v>
                </c:pt>
                <c:pt idx="516">
                  <c:v>189</c:v>
                </c:pt>
                <c:pt idx="517">
                  <c:v>189</c:v>
                </c:pt>
                <c:pt idx="518">
                  <c:v>189</c:v>
                </c:pt>
                <c:pt idx="519">
                  <c:v>189</c:v>
                </c:pt>
                <c:pt idx="520">
                  <c:v>189</c:v>
                </c:pt>
                <c:pt idx="521">
                  <c:v>189</c:v>
                </c:pt>
                <c:pt idx="522">
                  <c:v>189</c:v>
                </c:pt>
                <c:pt idx="523">
                  <c:v>189</c:v>
                </c:pt>
                <c:pt idx="524">
                  <c:v>189</c:v>
                </c:pt>
                <c:pt idx="525">
                  <c:v>189</c:v>
                </c:pt>
                <c:pt idx="526">
                  <c:v>189</c:v>
                </c:pt>
                <c:pt idx="527">
                  <c:v>189</c:v>
                </c:pt>
                <c:pt idx="528">
                  <c:v>189</c:v>
                </c:pt>
                <c:pt idx="529">
                  <c:v>189</c:v>
                </c:pt>
                <c:pt idx="530">
                  <c:v>189</c:v>
                </c:pt>
                <c:pt idx="531">
                  <c:v>189</c:v>
                </c:pt>
                <c:pt idx="532">
                  <c:v>189</c:v>
                </c:pt>
                <c:pt idx="533">
                  <c:v>189</c:v>
                </c:pt>
                <c:pt idx="534">
                  <c:v>189</c:v>
                </c:pt>
                <c:pt idx="535">
                  <c:v>189</c:v>
                </c:pt>
                <c:pt idx="536">
                  <c:v>189</c:v>
                </c:pt>
                <c:pt idx="537">
                  <c:v>189</c:v>
                </c:pt>
                <c:pt idx="538">
                  <c:v>189</c:v>
                </c:pt>
                <c:pt idx="539">
                  <c:v>189</c:v>
                </c:pt>
                <c:pt idx="540">
                  <c:v>189</c:v>
                </c:pt>
                <c:pt idx="541">
                  <c:v>189</c:v>
                </c:pt>
                <c:pt idx="542">
                  <c:v>189</c:v>
                </c:pt>
                <c:pt idx="543">
                  <c:v>189</c:v>
                </c:pt>
                <c:pt idx="544">
                  <c:v>189</c:v>
                </c:pt>
                <c:pt idx="545">
                  <c:v>189</c:v>
                </c:pt>
                <c:pt idx="546">
                  <c:v>189</c:v>
                </c:pt>
                <c:pt idx="547">
                  <c:v>189</c:v>
                </c:pt>
                <c:pt idx="548">
                  <c:v>189</c:v>
                </c:pt>
                <c:pt idx="549">
                  <c:v>189</c:v>
                </c:pt>
                <c:pt idx="550">
                  <c:v>189</c:v>
                </c:pt>
                <c:pt idx="551">
                  <c:v>189</c:v>
                </c:pt>
                <c:pt idx="552">
                  <c:v>189</c:v>
                </c:pt>
                <c:pt idx="553">
                  <c:v>189</c:v>
                </c:pt>
                <c:pt idx="554">
                  <c:v>189</c:v>
                </c:pt>
                <c:pt idx="555">
                  <c:v>189</c:v>
                </c:pt>
                <c:pt idx="556">
                  <c:v>189</c:v>
                </c:pt>
                <c:pt idx="557">
                  <c:v>189</c:v>
                </c:pt>
                <c:pt idx="558">
                  <c:v>189</c:v>
                </c:pt>
                <c:pt idx="559">
                  <c:v>189</c:v>
                </c:pt>
                <c:pt idx="560">
                  <c:v>189</c:v>
                </c:pt>
                <c:pt idx="561">
                  <c:v>189</c:v>
                </c:pt>
                <c:pt idx="562">
                  <c:v>189</c:v>
                </c:pt>
                <c:pt idx="563">
                  <c:v>189</c:v>
                </c:pt>
                <c:pt idx="564">
                  <c:v>189</c:v>
                </c:pt>
                <c:pt idx="565">
                  <c:v>189</c:v>
                </c:pt>
                <c:pt idx="566">
                  <c:v>189</c:v>
                </c:pt>
                <c:pt idx="567">
                  <c:v>189</c:v>
                </c:pt>
                <c:pt idx="568">
                  <c:v>189</c:v>
                </c:pt>
                <c:pt idx="569">
                  <c:v>189</c:v>
                </c:pt>
                <c:pt idx="570">
                  <c:v>189</c:v>
                </c:pt>
                <c:pt idx="571">
                  <c:v>189</c:v>
                </c:pt>
                <c:pt idx="572">
                  <c:v>189</c:v>
                </c:pt>
                <c:pt idx="573">
                  <c:v>189</c:v>
                </c:pt>
                <c:pt idx="574">
                  <c:v>189</c:v>
                </c:pt>
                <c:pt idx="575">
                  <c:v>189</c:v>
                </c:pt>
                <c:pt idx="576">
                  <c:v>189</c:v>
                </c:pt>
                <c:pt idx="577">
                  <c:v>189</c:v>
                </c:pt>
                <c:pt idx="578">
                  <c:v>189</c:v>
                </c:pt>
                <c:pt idx="579">
                  <c:v>189</c:v>
                </c:pt>
                <c:pt idx="580">
                  <c:v>189</c:v>
                </c:pt>
                <c:pt idx="581">
                  <c:v>189</c:v>
                </c:pt>
                <c:pt idx="582">
                  <c:v>189</c:v>
                </c:pt>
                <c:pt idx="583">
                  <c:v>189</c:v>
                </c:pt>
                <c:pt idx="584">
                  <c:v>189</c:v>
                </c:pt>
                <c:pt idx="585">
                  <c:v>189</c:v>
                </c:pt>
                <c:pt idx="586">
                  <c:v>189</c:v>
                </c:pt>
                <c:pt idx="587">
                  <c:v>189</c:v>
                </c:pt>
                <c:pt idx="588">
                  <c:v>189</c:v>
                </c:pt>
                <c:pt idx="589">
                  <c:v>189</c:v>
                </c:pt>
                <c:pt idx="590">
                  <c:v>189</c:v>
                </c:pt>
                <c:pt idx="591">
                  <c:v>189</c:v>
                </c:pt>
                <c:pt idx="592">
                  <c:v>189</c:v>
                </c:pt>
                <c:pt idx="593">
                  <c:v>189</c:v>
                </c:pt>
                <c:pt idx="594">
                  <c:v>189</c:v>
                </c:pt>
                <c:pt idx="595">
                  <c:v>189</c:v>
                </c:pt>
                <c:pt idx="596">
                  <c:v>189</c:v>
                </c:pt>
                <c:pt idx="597">
                  <c:v>189</c:v>
                </c:pt>
                <c:pt idx="598">
                  <c:v>189</c:v>
                </c:pt>
                <c:pt idx="599">
                  <c:v>189</c:v>
                </c:pt>
                <c:pt idx="600">
                  <c:v>189</c:v>
                </c:pt>
                <c:pt idx="601">
                  <c:v>189</c:v>
                </c:pt>
                <c:pt idx="602">
                  <c:v>189</c:v>
                </c:pt>
                <c:pt idx="603">
                  <c:v>189</c:v>
                </c:pt>
                <c:pt idx="604">
                  <c:v>189</c:v>
                </c:pt>
                <c:pt idx="605">
                  <c:v>189</c:v>
                </c:pt>
                <c:pt idx="606">
                  <c:v>189</c:v>
                </c:pt>
                <c:pt idx="607">
                  <c:v>189</c:v>
                </c:pt>
                <c:pt idx="608">
                  <c:v>189</c:v>
                </c:pt>
                <c:pt idx="609">
                  <c:v>189</c:v>
                </c:pt>
                <c:pt idx="610">
                  <c:v>189</c:v>
                </c:pt>
                <c:pt idx="611">
                  <c:v>189</c:v>
                </c:pt>
                <c:pt idx="612">
                  <c:v>189</c:v>
                </c:pt>
                <c:pt idx="613">
                  <c:v>189</c:v>
                </c:pt>
                <c:pt idx="614">
                  <c:v>189</c:v>
                </c:pt>
                <c:pt idx="615">
                  <c:v>189</c:v>
                </c:pt>
                <c:pt idx="616">
                  <c:v>189</c:v>
                </c:pt>
                <c:pt idx="617">
                  <c:v>189</c:v>
                </c:pt>
                <c:pt idx="618">
                  <c:v>189</c:v>
                </c:pt>
                <c:pt idx="619">
                  <c:v>189</c:v>
                </c:pt>
                <c:pt idx="620">
                  <c:v>189</c:v>
                </c:pt>
                <c:pt idx="621">
                  <c:v>189</c:v>
                </c:pt>
                <c:pt idx="622">
                  <c:v>189</c:v>
                </c:pt>
                <c:pt idx="623">
                  <c:v>189</c:v>
                </c:pt>
                <c:pt idx="624">
                  <c:v>189</c:v>
                </c:pt>
                <c:pt idx="625">
                  <c:v>189</c:v>
                </c:pt>
                <c:pt idx="626">
                  <c:v>189</c:v>
                </c:pt>
                <c:pt idx="627">
                  <c:v>189</c:v>
                </c:pt>
                <c:pt idx="628">
                  <c:v>189</c:v>
                </c:pt>
                <c:pt idx="629">
                  <c:v>189</c:v>
                </c:pt>
                <c:pt idx="630">
                  <c:v>189</c:v>
                </c:pt>
                <c:pt idx="631">
                  <c:v>189</c:v>
                </c:pt>
                <c:pt idx="632">
                  <c:v>189</c:v>
                </c:pt>
                <c:pt idx="633">
                  <c:v>189</c:v>
                </c:pt>
                <c:pt idx="634">
                  <c:v>189</c:v>
                </c:pt>
                <c:pt idx="635">
                  <c:v>189</c:v>
                </c:pt>
                <c:pt idx="636">
                  <c:v>189</c:v>
                </c:pt>
                <c:pt idx="637">
                  <c:v>189</c:v>
                </c:pt>
                <c:pt idx="638">
                  <c:v>189</c:v>
                </c:pt>
                <c:pt idx="639">
                  <c:v>189</c:v>
                </c:pt>
                <c:pt idx="640">
                  <c:v>189</c:v>
                </c:pt>
                <c:pt idx="641">
                  <c:v>189</c:v>
                </c:pt>
                <c:pt idx="642">
                  <c:v>189</c:v>
                </c:pt>
                <c:pt idx="643">
                  <c:v>189</c:v>
                </c:pt>
                <c:pt idx="644">
                  <c:v>189</c:v>
                </c:pt>
                <c:pt idx="645">
                  <c:v>189</c:v>
                </c:pt>
                <c:pt idx="646">
                  <c:v>189</c:v>
                </c:pt>
                <c:pt idx="647">
                  <c:v>189</c:v>
                </c:pt>
                <c:pt idx="648">
                  <c:v>189</c:v>
                </c:pt>
                <c:pt idx="649">
                  <c:v>189</c:v>
                </c:pt>
                <c:pt idx="650">
                  <c:v>189</c:v>
                </c:pt>
                <c:pt idx="651">
                  <c:v>189</c:v>
                </c:pt>
                <c:pt idx="652">
                  <c:v>189</c:v>
                </c:pt>
                <c:pt idx="653">
                  <c:v>189</c:v>
                </c:pt>
                <c:pt idx="654">
                  <c:v>189</c:v>
                </c:pt>
                <c:pt idx="655">
                  <c:v>189</c:v>
                </c:pt>
                <c:pt idx="656">
                  <c:v>189</c:v>
                </c:pt>
                <c:pt idx="657">
                  <c:v>189</c:v>
                </c:pt>
                <c:pt idx="658">
                  <c:v>189</c:v>
                </c:pt>
                <c:pt idx="659">
                  <c:v>189</c:v>
                </c:pt>
                <c:pt idx="660">
                  <c:v>189</c:v>
                </c:pt>
                <c:pt idx="661">
                  <c:v>189</c:v>
                </c:pt>
                <c:pt idx="662">
                  <c:v>189</c:v>
                </c:pt>
                <c:pt idx="663">
                  <c:v>189</c:v>
                </c:pt>
                <c:pt idx="664">
                  <c:v>189</c:v>
                </c:pt>
                <c:pt idx="665">
                  <c:v>189</c:v>
                </c:pt>
                <c:pt idx="666">
                  <c:v>189</c:v>
                </c:pt>
                <c:pt idx="667">
                  <c:v>189</c:v>
                </c:pt>
                <c:pt idx="668">
                  <c:v>189</c:v>
                </c:pt>
                <c:pt idx="669">
                  <c:v>189</c:v>
                </c:pt>
                <c:pt idx="670">
                  <c:v>189</c:v>
                </c:pt>
                <c:pt idx="671">
                  <c:v>189</c:v>
                </c:pt>
                <c:pt idx="672">
                  <c:v>189</c:v>
                </c:pt>
                <c:pt idx="673">
                  <c:v>189</c:v>
                </c:pt>
                <c:pt idx="674">
                  <c:v>189</c:v>
                </c:pt>
                <c:pt idx="675">
                  <c:v>189</c:v>
                </c:pt>
                <c:pt idx="676">
                  <c:v>189</c:v>
                </c:pt>
                <c:pt idx="677">
                  <c:v>189</c:v>
                </c:pt>
                <c:pt idx="678">
                  <c:v>189</c:v>
                </c:pt>
                <c:pt idx="679">
                  <c:v>189</c:v>
                </c:pt>
                <c:pt idx="680">
                  <c:v>189</c:v>
                </c:pt>
                <c:pt idx="681">
                  <c:v>189</c:v>
                </c:pt>
                <c:pt idx="682">
                  <c:v>189</c:v>
                </c:pt>
                <c:pt idx="683">
                  <c:v>189</c:v>
                </c:pt>
                <c:pt idx="684">
                  <c:v>189</c:v>
                </c:pt>
                <c:pt idx="685">
                  <c:v>189</c:v>
                </c:pt>
                <c:pt idx="686">
                  <c:v>189</c:v>
                </c:pt>
                <c:pt idx="687">
                  <c:v>189</c:v>
                </c:pt>
                <c:pt idx="688">
                  <c:v>189</c:v>
                </c:pt>
                <c:pt idx="689">
                  <c:v>189</c:v>
                </c:pt>
                <c:pt idx="690">
                  <c:v>189</c:v>
                </c:pt>
                <c:pt idx="691">
                  <c:v>189</c:v>
                </c:pt>
                <c:pt idx="692">
                  <c:v>189</c:v>
                </c:pt>
                <c:pt idx="693">
                  <c:v>189</c:v>
                </c:pt>
                <c:pt idx="694">
                  <c:v>189</c:v>
                </c:pt>
                <c:pt idx="695">
                  <c:v>189</c:v>
                </c:pt>
                <c:pt idx="696">
                  <c:v>189</c:v>
                </c:pt>
                <c:pt idx="697">
                  <c:v>189</c:v>
                </c:pt>
                <c:pt idx="698">
                  <c:v>189</c:v>
                </c:pt>
                <c:pt idx="699">
                  <c:v>189</c:v>
                </c:pt>
                <c:pt idx="700">
                  <c:v>189</c:v>
                </c:pt>
                <c:pt idx="701">
                  <c:v>189</c:v>
                </c:pt>
                <c:pt idx="702">
                  <c:v>189</c:v>
                </c:pt>
                <c:pt idx="703">
                  <c:v>189</c:v>
                </c:pt>
                <c:pt idx="704">
                  <c:v>189</c:v>
                </c:pt>
                <c:pt idx="705">
                  <c:v>189</c:v>
                </c:pt>
                <c:pt idx="706">
                  <c:v>189</c:v>
                </c:pt>
                <c:pt idx="707">
                  <c:v>189</c:v>
                </c:pt>
                <c:pt idx="708">
                  <c:v>189</c:v>
                </c:pt>
                <c:pt idx="709">
                  <c:v>189</c:v>
                </c:pt>
                <c:pt idx="710">
                  <c:v>189</c:v>
                </c:pt>
                <c:pt idx="711">
                  <c:v>189</c:v>
                </c:pt>
                <c:pt idx="712">
                  <c:v>189</c:v>
                </c:pt>
                <c:pt idx="713">
                  <c:v>189</c:v>
                </c:pt>
                <c:pt idx="714">
                  <c:v>189</c:v>
                </c:pt>
                <c:pt idx="715">
                  <c:v>189</c:v>
                </c:pt>
                <c:pt idx="716">
                  <c:v>189</c:v>
                </c:pt>
                <c:pt idx="717">
                  <c:v>189</c:v>
                </c:pt>
                <c:pt idx="718">
                  <c:v>189</c:v>
                </c:pt>
                <c:pt idx="719">
                  <c:v>189</c:v>
                </c:pt>
                <c:pt idx="720">
                  <c:v>189</c:v>
                </c:pt>
                <c:pt idx="721">
                  <c:v>189</c:v>
                </c:pt>
                <c:pt idx="722">
                  <c:v>189</c:v>
                </c:pt>
                <c:pt idx="723">
                  <c:v>189</c:v>
                </c:pt>
                <c:pt idx="724">
                  <c:v>189</c:v>
                </c:pt>
                <c:pt idx="725">
                  <c:v>189</c:v>
                </c:pt>
                <c:pt idx="726">
                  <c:v>189</c:v>
                </c:pt>
                <c:pt idx="727">
                  <c:v>189</c:v>
                </c:pt>
                <c:pt idx="728">
                  <c:v>189</c:v>
                </c:pt>
                <c:pt idx="729">
                  <c:v>189</c:v>
                </c:pt>
                <c:pt idx="730">
                  <c:v>189</c:v>
                </c:pt>
                <c:pt idx="731">
                  <c:v>189</c:v>
                </c:pt>
                <c:pt idx="732">
                  <c:v>189</c:v>
                </c:pt>
                <c:pt idx="733">
                  <c:v>189</c:v>
                </c:pt>
                <c:pt idx="734">
                  <c:v>189</c:v>
                </c:pt>
                <c:pt idx="735">
                  <c:v>189</c:v>
                </c:pt>
                <c:pt idx="736">
                  <c:v>189</c:v>
                </c:pt>
                <c:pt idx="737">
                  <c:v>189</c:v>
                </c:pt>
                <c:pt idx="738">
                  <c:v>189</c:v>
                </c:pt>
                <c:pt idx="739">
                  <c:v>189</c:v>
                </c:pt>
                <c:pt idx="740">
                  <c:v>189</c:v>
                </c:pt>
                <c:pt idx="741">
                  <c:v>189</c:v>
                </c:pt>
                <c:pt idx="742">
                  <c:v>189</c:v>
                </c:pt>
                <c:pt idx="743">
                  <c:v>189</c:v>
                </c:pt>
                <c:pt idx="744">
                  <c:v>189</c:v>
                </c:pt>
                <c:pt idx="745">
                  <c:v>189</c:v>
                </c:pt>
                <c:pt idx="746">
                  <c:v>189</c:v>
                </c:pt>
                <c:pt idx="747">
                  <c:v>189</c:v>
                </c:pt>
                <c:pt idx="748">
                  <c:v>189</c:v>
                </c:pt>
                <c:pt idx="749">
                  <c:v>189</c:v>
                </c:pt>
                <c:pt idx="750">
                  <c:v>189</c:v>
                </c:pt>
                <c:pt idx="751">
                  <c:v>189</c:v>
                </c:pt>
                <c:pt idx="752">
                  <c:v>189</c:v>
                </c:pt>
                <c:pt idx="753">
                  <c:v>189</c:v>
                </c:pt>
                <c:pt idx="754">
                  <c:v>189</c:v>
                </c:pt>
                <c:pt idx="755">
                  <c:v>189</c:v>
                </c:pt>
                <c:pt idx="756">
                  <c:v>189</c:v>
                </c:pt>
                <c:pt idx="757">
                  <c:v>189</c:v>
                </c:pt>
                <c:pt idx="758">
                  <c:v>189</c:v>
                </c:pt>
                <c:pt idx="759">
                  <c:v>189</c:v>
                </c:pt>
                <c:pt idx="760">
                  <c:v>189</c:v>
                </c:pt>
                <c:pt idx="761">
                  <c:v>189</c:v>
                </c:pt>
                <c:pt idx="762">
                  <c:v>189</c:v>
                </c:pt>
                <c:pt idx="763">
                  <c:v>189</c:v>
                </c:pt>
                <c:pt idx="764">
                  <c:v>189</c:v>
                </c:pt>
                <c:pt idx="765">
                  <c:v>189</c:v>
                </c:pt>
                <c:pt idx="766">
                  <c:v>189</c:v>
                </c:pt>
                <c:pt idx="767">
                  <c:v>189</c:v>
                </c:pt>
                <c:pt idx="768">
                  <c:v>189</c:v>
                </c:pt>
                <c:pt idx="769">
                  <c:v>189</c:v>
                </c:pt>
                <c:pt idx="770">
                  <c:v>189</c:v>
                </c:pt>
                <c:pt idx="771">
                  <c:v>189</c:v>
                </c:pt>
                <c:pt idx="772">
                  <c:v>189</c:v>
                </c:pt>
                <c:pt idx="773">
                  <c:v>189</c:v>
                </c:pt>
                <c:pt idx="774">
                  <c:v>189</c:v>
                </c:pt>
                <c:pt idx="775">
                  <c:v>189</c:v>
                </c:pt>
                <c:pt idx="776">
                  <c:v>189</c:v>
                </c:pt>
                <c:pt idx="777">
                  <c:v>189</c:v>
                </c:pt>
                <c:pt idx="778">
                  <c:v>189</c:v>
                </c:pt>
                <c:pt idx="779">
                  <c:v>189</c:v>
                </c:pt>
                <c:pt idx="780">
                  <c:v>189</c:v>
                </c:pt>
                <c:pt idx="781">
                  <c:v>189</c:v>
                </c:pt>
                <c:pt idx="782">
                  <c:v>189</c:v>
                </c:pt>
                <c:pt idx="783">
                  <c:v>189</c:v>
                </c:pt>
                <c:pt idx="784">
                  <c:v>189</c:v>
                </c:pt>
                <c:pt idx="785">
                  <c:v>189</c:v>
                </c:pt>
                <c:pt idx="786">
                  <c:v>189</c:v>
                </c:pt>
                <c:pt idx="787">
                  <c:v>189</c:v>
                </c:pt>
                <c:pt idx="788">
                  <c:v>189</c:v>
                </c:pt>
                <c:pt idx="789">
                  <c:v>189</c:v>
                </c:pt>
                <c:pt idx="790">
                  <c:v>189</c:v>
                </c:pt>
                <c:pt idx="791">
                  <c:v>189</c:v>
                </c:pt>
                <c:pt idx="792">
                  <c:v>189</c:v>
                </c:pt>
                <c:pt idx="793">
                  <c:v>189</c:v>
                </c:pt>
                <c:pt idx="794">
                  <c:v>189</c:v>
                </c:pt>
                <c:pt idx="795">
                  <c:v>189</c:v>
                </c:pt>
                <c:pt idx="796">
                  <c:v>189</c:v>
                </c:pt>
                <c:pt idx="797">
                  <c:v>189</c:v>
                </c:pt>
                <c:pt idx="798">
                  <c:v>189</c:v>
                </c:pt>
                <c:pt idx="799">
                  <c:v>189</c:v>
                </c:pt>
                <c:pt idx="800">
                  <c:v>189</c:v>
                </c:pt>
                <c:pt idx="801">
                  <c:v>189</c:v>
                </c:pt>
                <c:pt idx="802">
                  <c:v>189</c:v>
                </c:pt>
                <c:pt idx="803">
                  <c:v>189</c:v>
                </c:pt>
                <c:pt idx="804">
                  <c:v>189</c:v>
                </c:pt>
                <c:pt idx="805">
                  <c:v>189</c:v>
                </c:pt>
                <c:pt idx="806">
                  <c:v>189</c:v>
                </c:pt>
                <c:pt idx="807">
                  <c:v>189</c:v>
                </c:pt>
                <c:pt idx="808">
                  <c:v>189</c:v>
                </c:pt>
                <c:pt idx="809">
                  <c:v>189</c:v>
                </c:pt>
                <c:pt idx="810">
                  <c:v>189</c:v>
                </c:pt>
                <c:pt idx="811">
                  <c:v>189</c:v>
                </c:pt>
                <c:pt idx="812">
                  <c:v>189</c:v>
                </c:pt>
                <c:pt idx="813">
                  <c:v>189</c:v>
                </c:pt>
                <c:pt idx="814">
                  <c:v>189</c:v>
                </c:pt>
                <c:pt idx="815">
                  <c:v>189</c:v>
                </c:pt>
                <c:pt idx="816">
                  <c:v>189</c:v>
                </c:pt>
                <c:pt idx="817">
                  <c:v>189</c:v>
                </c:pt>
                <c:pt idx="818">
                  <c:v>189</c:v>
                </c:pt>
                <c:pt idx="819">
                  <c:v>189</c:v>
                </c:pt>
                <c:pt idx="820">
                  <c:v>189</c:v>
                </c:pt>
                <c:pt idx="821">
                  <c:v>189</c:v>
                </c:pt>
                <c:pt idx="822">
                  <c:v>189</c:v>
                </c:pt>
                <c:pt idx="823">
                  <c:v>189</c:v>
                </c:pt>
                <c:pt idx="824">
                  <c:v>189</c:v>
                </c:pt>
                <c:pt idx="825">
                  <c:v>189</c:v>
                </c:pt>
                <c:pt idx="826">
                  <c:v>189</c:v>
                </c:pt>
                <c:pt idx="827">
                  <c:v>189</c:v>
                </c:pt>
                <c:pt idx="828">
                  <c:v>189</c:v>
                </c:pt>
                <c:pt idx="829">
                  <c:v>189</c:v>
                </c:pt>
                <c:pt idx="830">
                  <c:v>189</c:v>
                </c:pt>
                <c:pt idx="831">
                  <c:v>189</c:v>
                </c:pt>
                <c:pt idx="832">
                  <c:v>189</c:v>
                </c:pt>
                <c:pt idx="833">
                  <c:v>189</c:v>
                </c:pt>
                <c:pt idx="834">
                  <c:v>189</c:v>
                </c:pt>
                <c:pt idx="835">
                  <c:v>189</c:v>
                </c:pt>
                <c:pt idx="836">
                  <c:v>189</c:v>
                </c:pt>
                <c:pt idx="837">
                  <c:v>189</c:v>
                </c:pt>
                <c:pt idx="838">
                  <c:v>189</c:v>
                </c:pt>
                <c:pt idx="839">
                  <c:v>189</c:v>
                </c:pt>
                <c:pt idx="840">
                  <c:v>189</c:v>
                </c:pt>
                <c:pt idx="841">
                  <c:v>189</c:v>
                </c:pt>
                <c:pt idx="842">
                  <c:v>189</c:v>
                </c:pt>
                <c:pt idx="843">
                  <c:v>189</c:v>
                </c:pt>
                <c:pt idx="844">
                  <c:v>189</c:v>
                </c:pt>
                <c:pt idx="845">
                  <c:v>189</c:v>
                </c:pt>
                <c:pt idx="846">
                  <c:v>189</c:v>
                </c:pt>
                <c:pt idx="847">
                  <c:v>189</c:v>
                </c:pt>
                <c:pt idx="848">
                  <c:v>189</c:v>
                </c:pt>
                <c:pt idx="849">
                  <c:v>189</c:v>
                </c:pt>
                <c:pt idx="850">
                  <c:v>189</c:v>
                </c:pt>
                <c:pt idx="851">
                  <c:v>189</c:v>
                </c:pt>
                <c:pt idx="852">
                  <c:v>189</c:v>
                </c:pt>
                <c:pt idx="853">
                  <c:v>189</c:v>
                </c:pt>
                <c:pt idx="854">
                  <c:v>189</c:v>
                </c:pt>
                <c:pt idx="855">
                  <c:v>189</c:v>
                </c:pt>
                <c:pt idx="856">
                  <c:v>189</c:v>
                </c:pt>
                <c:pt idx="857">
                  <c:v>189</c:v>
                </c:pt>
                <c:pt idx="858">
                  <c:v>189</c:v>
                </c:pt>
                <c:pt idx="859">
                  <c:v>189</c:v>
                </c:pt>
                <c:pt idx="860">
                  <c:v>189</c:v>
                </c:pt>
                <c:pt idx="861">
                  <c:v>189</c:v>
                </c:pt>
                <c:pt idx="862">
                  <c:v>189</c:v>
                </c:pt>
                <c:pt idx="863">
                  <c:v>189</c:v>
                </c:pt>
                <c:pt idx="864">
                  <c:v>189</c:v>
                </c:pt>
                <c:pt idx="865">
                  <c:v>189</c:v>
                </c:pt>
                <c:pt idx="866">
                  <c:v>189</c:v>
                </c:pt>
                <c:pt idx="867">
                  <c:v>189</c:v>
                </c:pt>
                <c:pt idx="868">
                  <c:v>189</c:v>
                </c:pt>
                <c:pt idx="869">
                  <c:v>189</c:v>
                </c:pt>
                <c:pt idx="870">
                  <c:v>189</c:v>
                </c:pt>
                <c:pt idx="871">
                  <c:v>189</c:v>
                </c:pt>
                <c:pt idx="872">
                  <c:v>189</c:v>
                </c:pt>
                <c:pt idx="873">
                  <c:v>189</c:v>
                </c:pt>
                <c:pt idx="874">
                  <c:v>189</c:v>
                </c:pt>
                <c:pt idx="875">
                  <c:v>189</c:v>
                </c:pt>
                <c:pt idx="876">
                  <c:v>189</c:v>
                </c:pt>
                <c:pt idx="877">
                  <c:v>189</c:v>
                </c:pt>
                <c:pt idx="878">
                  <c:v>189</c:v>
                </c:pt>
                <c:pt idx="879">
                  <c:v>189</c:v>
                </c:pt>
                <c:pt idx="880">
                  <c:v>189</c:v>
                </c:pt>
                <c:pt idx="881">
                  <c:v>189</c:v>
                </c:pt>
                <c:pt idx="882">
                  <c:v>189</c:v>
                </c:pt>
                <c:pt idx="883">
                  <c:v>189</c:v>
                </c:pt>
                <c:pt idx="884">
                  <c:v>189</c:v>
                </c:pt>
                <c:pt idx="885">
                  <c:v>189</c:v>
                </c:pt>
                <c:pt idx="886">
                  <c:v>189</c:v>
                </c:pt>
                <c:pt idx="887">
                  <c:v>189</c:v>
                </c:pt>
                <c:pt idx="888">
                  <c:v>189</c:v>
                </c:pt>
                <c:pt idx="889">
                  <c:v>189</c:v>
                </c:pt>
                <c:pt idx="890">
                  <c:v>189</c:v>
                </c:pt>
                <c:pt idx="891">
                  <c:v>189</c:v>
                </c:pt>
                <c:pt idx="892">
                  <c:v>189</c:v>
                </c:pt>
                <c:pt idx="893">
                  <c:v>189</c:v>
                </c:pt>
                <c:pt idx="894">
                  <c:v>189</c:v>
                </c:pt>
                <c:pt idx="895">
                  <c:v>189</c:v>
                </c:pt>
                <c:pt idx="896">
                  <c:v>189</c:v>
                </c:pt>
                <c:pt idx="897">
                  <c:v>189</c:v>
                </c:pt>
                <c:pt idx="898">
                  <c:v>189</c:v>
                </c:pt>
                <c:pt idx="899">
                  <c:v>189</c:v>
                </c:pt>
                <c:pt idx="900">
                  <c:v>189</c:v>
                </c:pt>
                <c:pt idx="901">
                  <c:v>189</c:v>
                </c:pt>
                <c:pt idx="902">
                  <c:v>189</c:v>
                </c:pt>
                <c:pt idx="903">
                  <c:v>189</c:v>
                </c:pt>
                <c:pt idx="904">
                  <c:v>189</c:v>
                </c:pt>
                <c:pt idx="905">
                  <c:v>189</c:v>
                </c:pt>
                <c:pt idx="906">
                  <c:v>189</c:v>
                </c:pt>
                <c:pt idx="907">
                  <c:v>189</c:v>
                </c:pt>
                <c:pt idx="908">
                  <c:v>189</c:v>
                </c:pt>
                <c:pt idx="909">
                  <c:v>189</c:v>
                </c:pt>
                <c:pt idx="910">
                  <c:v>189</c:v>
                </c:pt>
                <c:pt idx="911">
                  <c:v>189</c:v>
                </c:pt>
                <c:pt idx="912">
                  <c:v>189</c:v>
                </c:pt>
                <c:pt idx="913">
                  <c:v>189</c:v>
                </c:pt>
                <c:pt idx="914">
                  <c:v>189</c:v>
                </c:pt>
                <c:pt idx="915">
                  <c:v>189</c:v>
                </c:pt>
                <c:pt idx="916">
                  <c:v>189</c:v>
                </c:pt>
                <c:pt idx="917">
                  <c:v>189</c:v>
                </c:pt>
                <c:pt idx="918">
                  <c:v>189</c:v>
                </c:pt>
                <c:pt idx="919">
                  <c:v>189</c:v>
                </c:pt>
                <c:pt idx="920">
                  <c:v>189</c:v>
                </c:pt>
                <c:pt idx="921">
                  <c:v>189</c:v>
                </c:pt>
                <c:pt idx="922">
                  <c:v>189</c:v>
                </c:pt>
                <c:pt idx="923">
                  <c:v>189</c:v>
                </c:pt>
                <c:pt idx="924">
                  <c:v>189</c:v>
                </c:pt>
                <c:pt idx="925">
                  <c:v>189</c:v>
                </c:pt>
                <c:pt idx="926">
                  <c:v>189</c:v>
                </c:pt>
                <c:pt idx="927">
                  <c:v>189</c:v>
                </c:pt>
                <c:pt idx="928">
                  <c:v>189</c:v>
                </c:pt>
                <c:pt idx="929">
                  <c:v>189</c:v>
                </c:pt>
                <c:pt idx="930">
                  <c:v>189</c:v>
                </c:pt>
                <c:pt idx="931">
                  <c:v>189</c:v>
                </c:pt>
                <c:pt idx="932">
                  <c:v>189</c:v>
                </c:pt>
                <c:pt idx="933">
                  <c:v>189</c:v>
                </c:pt>
                <c:pt idx="934">
                  <c:v>189</c:v>
                </c:pt>
                <c:pt idx="935">
                  <c:v>189</c:v>
                </c:pt>
                <c:pt idx="936">
                  <c:v>189</c:v>
                </c:pt>
                <c:pt idx="937">
                  <c:v>189</c:v>
                </c:pt>
                <c:pt idx="938">
                  <c:v>189</c:v>
                </c:pt>
                <c:pt idx="939">
                  <c:v>189</c:v>
                </c:pt>
                <c:pt idx="940">
                  <c:v>189</c:v>
                </c:pt>
                <c:pt idx="941">
                  <c:v>189</c:v>
                </c:pt>
                <c:pt idx="942">
                  <c:v>189</c:v>
                </c:pt>
                <c:pt idx="943">
                  <c:v>189</c:v>
                </c:pt>
                <c:pt idx="944">
                  <c:v>189</c:v>
                </c:pt>
                <c:pt idx="945">
                  <c:v>189</c:v>
                </c:pt>
                <c:pt idx="946">
                  <c:v>189</c:v>
                </c:pt>
                <c:pt idx="947">
                  <c:v>189</c:v>
                </c:pt>
                <c:pt idx="948">
                  <c:v>189</c:v>
                </c:pt>
                <c:pt idx="949">
                  <c:v>189</c:v>
                </c:pt>
                <c:pt idx="950">
                  <c:v>189</c:v>
                </c:pt>
                <c:pt idx="951">
                  <c:v>189</c:v>
                </c:pt>
                <c:pt idx="952">
                  <c:v>189</c:v>
                </c:pt>
                <c:pt idx="953">
                  <c:v>189</c:v>
                </c:pt>
                <c:pt idx="954">
                  <c:v>189</c:v>
                </c:pt>
                <c:pt idx="955">
                  <c:v>189</c:v>
                </c:pt>
                <c:pt idx="956">
                  <c:v>189</c:v>
                </c:pt>
                <c:pt idx="957">
                  <c:v>189</c:v>
                </c:pt>
                <c:pt idx="958">
                  <c:v>189</c:v>
                </c:pt>
                <c:pt idx="959">
                  <c:v>189</c:v>
                </c:pt>
                <c:pt idx="960">
                  <c:v>189</c:v>
                </c:pt>
                <c:pt idx="961">
                  <c:v>189</c:v>
                </c:pt>
                <c:pt idx="962">
                  <c:v>189</c:v>
                </c:pt>
                <c:pt idx="963">
                  <c:v>189</c:v>
                </c:pt>
                <c:pt idx="964">
                  <c:v>189</c:v>
                </c:pt>
                <c:pt idx="965">
                  <c:v>189</c:v>
                </c:pt>
                <c:pt idx="966">
                  <c:v>189</c:v>
                </c:pt>
                <c:pt idx="967">
                  <c:v>189</c:v>
                </c:pt>
                <c:pt idx="968">
                  <c:v>189</c:v>
                </c:pt>
                <c:pt idx="969">
                  <c:v>189</c:v>
                </c:pt>
                <c:pt idx="970">
                  <c:v>189</c:v>
                </c:pt>
                <c:pt idx="971">
                  <c:v>189</c:v>
                </c:pt>
                <c:pt idx="972">
                  <c:v>189</c:v>
                </c:pt>
                <c:pt idx="973">
                  <c:v>189</c:v>
                </c:pt>
                <c:pt idx="974">
                  <c:v>189</c:v>
                </c:pt>
                <c:pt idx="975">
                  <c:v>189</c:v>
                </c:pt>
                <c:pt idx="976">
                  <c:v>189</c:v>
                </c:pt>
                <c:pt idx="977">
                  <c:v>189</c:v>
                </c:pt>
                <c:pt idx="978">
                  <c:v>189</c:v>
                </c:pt>
                <c:pt idx="979">
                  <c:v>189</c:v>
                </c:pt>
                <c:pt idx="980">
                  <c:v>189</c:v>
                </c:pt>
                <c:pt idx="981">
                  <c:v>189</c:v>
                </c:pt>
                <c:pt idx="982">
                  <c:v>189</c:v>
                </c:pt>
                <c:pt idx="983">
                  <c:v>189</c:v>
                </c:pt>
                <c:pt idx="984">
                  <c:v>189</c:v>
                </c:pt>
                <c:pt idx="985">
                  <c:v>189</c:v>
                </c:pt>
                <c:pt idx="986">
                  <c:v>189</c:v>
                </c:pt>
                <c:pt idx="987">
                  <c:v>189</c:v>
                </c:pt>
                <c:pt idx="988">
                  <c:v>189</c:v>
                </c:pt>
                <c:pt idx="989">
                  <c:v>189</c:v>
                </c:pt>
                <c:pt idx="990">
                  <c:v>189</c:v>
                </c:pt>
                <c:pt idx="991">
                  <c:v>189</c:v>
                </c:pt>
                <c:pt idx="992">
                  <c:v>189</c:v>
                </c:pt>
                <c:pt idx="993">
                  <c:v>189</c:v>
                </c:pt>
                <c:pt idx="994">
                  <c:v>189</c:v>
                </c:pt>
                <c:pt idx="995">
                  <c:v>189</c:v>
                </c:pt>
                <c:pt idx="996">
                  <c:v>189</c:v>
                </c:pt>
                <c:pt idx="997">
                  <c:v>189</c:v>
                </c:pt>
                <c:pt idx="998">
                  <c:v>189</c:v>
                </c:pt>
                <c:pt idx="999">
                  <c:v>189</c:v>
                </c:pt>
                <c:pt idx="1000">
                  <c:v>189</c:v>
                </c:pt>
                <c:pt idx="1001">
                  <c:v>189</c:v>
                </c:pt>
                <c:pt idx="1002">
                  <c:v>189</c:v>
                </c:pt>
                <c:pt idx="1003">
                  <c:v>189</c:v>
                </c:pt>
                <c:pt idx="1004">
                  <c:v>189</c:v>
                </c:pt>
                <c:pt idx="1005">
                  <c:v>189</c:v>
                </c:pt>
                <c:pt idx="1006">
                  <c:v>189</c:v>
                </c:pt>
                <c:pt idx="1007">
                  <c:v>189</c:v>
                </c:pt>
                <c:pt idx="1008">
                  <c:v>189</c:v>
                </c:pt>
                <c:pt idx="1009">
                  <c:v>189</c:v>
                </c:pt>
                <c:pt idx="1010">
                  <c:v>189</c:v>
                </c:pt>
                <c:pt idx="1011">
                  <c:v>189</c:v>
                </c:pt>
                <c:pt idx="1012">
                  <c:v>189</c:v>
                </c:pt>
                <c:pt idx="1013">
                  <c:v>189</c:v>
                </c:pt>
                <c:pt idx="1014">
                  <c:v>189</c:v>
                </c:pt>
                <c:pt idx="1015">
                  <c:v>189</c:v>
                </c:pt>
                <c:pt idx="1016">
                  <c:v>189</c:v>
                </c:pt>
                <c:pt idx="1017">
                  <c:v>189</c:v>
                </c:pt>
                <c:pt idx="1018">
                  <c:v>189</c:v>
                </c:pt>
                <c:pt idx="1019">
                  <c:v>189</c:v>
                </c:pt>
                <c:pt idx="1020">
                  <c:v>189</c:v>
                </c:pt>
                <c:pt idx="1021">
                  <c:v>189</c:v>
                </c:pt>
                <c:pt idx="1022">
                  <c:v>189</c:v>
                </c:pt>
                <c:pt idx="1023">
                  <c:v>189</c:v>
                </c:pt>
                <c:pt idx="1024">
                  <c:v>189</c:v>
                </c:pt>
                <c:pt idx="1025">
                  <c:v>189</c:v>
                </c:pt>
                <c:pt idx="1026">
                  <c:v>189</c:v>
                </c:pt>
                <c:pt idx="1027">
                  <c:v>189</c:v>
                </c:pt>
                <c:pt idx="1028">
                  <c:v>189</c:v>
                </c:pt>
                <c:pt idx="1029">
                  <c:v>189</c:v>
                </c:pt>
                <c:pt idx="1030">
                  <c:v>189</c:v>
                </c:pt>
                <c:pt idx="1031">
                  <c:v>189</c:v>
                </c:pt>
                <c:pt idx="1032">
                  <c:v>189</c:v>
                </c:pt>
                <c:pt idx="1033">
                  <c:v>189</c:v>
                </c:pt>
                <c:pt idx="1034">
                  <c:v>189</c:v>
                </c:pt>
                <c:pt idx="1035">
                  <c:v>189</c:v>
                </c:pt>
                <c:pt idx="1036">
                  <c:v>189</c:v>
                </c:pt>
                <c:pt idx="1037">
                  <c:v>189</c:v>
                </c:pt>
                <c:pt idx="1038">
                  <c:v>189</c:v>
                </c:pt>
                <c:pt idx="1039">
                  <c:v>189</c:v>
                </c:pt>
                <c:pt idx="1040">
                  <c:v>189</c:v>
                </c:pt>
                <c:pt idx="1041">
                  <c:v>189</c:v>
                </c:pt>
                <c:pt idx="1042">
                  <c:v>189</c:v>
                </c:pt>
                <c:pt idx="1043">
                  <c:v>189</c:v>
                </c:pt>
                <c:pt idx="1044">
                  <c:v>189</c:v>
                </c:pt>
                <c:pt idx="1045">
                  <c:v>189</c:v>
                </c:pt>
                <c:pt idx="1046">
                  <c:v>189</c:v>
                </c:pt>
                <c:pt idx="1047">
                  <c:v>189</c:v>
                </c:pt>
                <c:pt idx="1048">
                  <c:v>189</c:v>
                </c:pt>
                <c:pt idx="1049">
                  <c:v>189</c:v>
                </c:pt>
                <c:pt idx="1050">
                  <c:v>189</c:v>
                </c:pt>
                <c:pt idx="1051">
                  <c:v>189</c:v>
                </c:pt>
                <c:pt idx="1052">
                  <c:v>189</c:v>
                </c:pt>
                <c:pt idx="1053">
                  <c:v>189</c:v>
                </c:pt>
                <c:pt idx="1054">
                  <c:v>189</c:v>
                </c:pt>
                <c:pt idx="1055">
                  <c:v>189</c:v>
                </c:pt>
                <c:pt idx="1056">
                  <c:v>189</c:v>
                </c:pt>
                <c:pt idx="1057">
                  <c:v>189</c:v>
                </c:pt>
                <c:pt idx="1058">
                  <c:v>189</c:v>
                </c:pt>
                <c:pt idx="1059">
                  <c:v>189</c:v>
                </c:pt>
                <c:pt idx="1060">
                  <c:v>189</c:v>
                </c:pt>
                <c:pt idx="1061">
                  <c:v>189</c:v>
                </c:pt>
                <c:pt idx="1062">
                  <c:v>189</c:v>
                </c:pt>
                <c:pt idx="1063">
                  <c:v>189</c:v>
                </c:pt>
                <c:pt idx="1064">
                  <c:v>189</c:v>
                </c:pt>
                <c:pt idx="1065">
                  <c:v>189</c:v>
                </c:pt>
                <c:pt idx="1066">
                  <c:v>189</c:v>
                </c:pt>
                <c:pt idx="1067">
                  <c:v>189</c:v>
                </c:pt>
                <c:pt idx="1068">
                  <c:v>189</c:v>
                </c:pt>
                <c:pt idx="1069">
                  <c:v>189</c:v>
                </c:pt>
                <c:pt idx="1070">
                  <c:v>189</c:v>
                </c:pt>
                <c:pt idx="1071">
                  <c:v>189</c:v>
                </c:pt>
                <c:pt idx="1072">
                  <c:v>189</c:v>
                </c:pt>
                <c:pt idx="1073">
                  <c:v>189</c:v>
                </c:pt>
                <c:pt idx="1074">
                  <c:v>189</c:v>
                </c:pt>
                <c:pt idx="1075">
                  <c:v>189</c:v>
                </c:pt>
                <c:pt idx="1076">
                  <c:v>189</c:v>
                </c:pt>
                <c:pt idx="1077">
                  <c:v>189</c:v>
                </c:pt>
                <c:pt idx="1078">
                  <c:v>189</c:v>
                </c:pt>
                <c:pt idx="1079">
                  <c:v>189</c:v>
                </c:pt>
                <c:pt idx="1080">
                  <c:v>189</c:v>
                </c:pt>
                <c:pt idx="1081">
                  <c:v>189</c:v>
                </c:pt>
                <c:pt idx="1082">
                  <c:v>189</c:v>
                </c:pt>
                <c:pt idx="1083">
                  <c:v>189</c:v>
                </c:pt>
                <c:pt idx="1084">
                  <c:v>189</c:v>
                </c:pt>
                <c:pt idx="1085">
                  <c:v>189</c:v>
                </c:pt>
                <c:pt idx="1086">
                  <c:v>189</c:v>
                </c:pt>
                <c:pt idx="1087">
                  <c:v>189</c:v>
                </c:pt>
                <c:pt idx="1088">
                  <c:v>189</c:v>
                </c:pt>
                <c:pt idx="1089">
                  <c:v>189</c:v>
                </c:pt>
                <c:pt idx="1090">
                  <c:v>189</c:v>
                </c:pt>
                <c:pt idx="1091">
                  <c:v>189</c:v>
                </c:pt>
                <c:pt idx="1092">
                  <c:v>189</c:v>
                </c:pt>
                <c:pt idx="1093">
                  <c:v>189</c:v>
                </c:pt>
                <c:pt idx="1094">
                  <c:v>189</c:v>
                </c:pt>
                <c:pt idx="1095">
                  <c:v>189</c:v>
                </c:pt>
                <c:pt idx="1096">
                  <c:v>189</c:v>
                </c:pt>
                <c:pt idx="1097">
                  <c:v>189</c:v>
                </c:pt>
                <c:pt idx="1098">
                  <c:v>189</c:v>
                </c:pt>
                <c:pt idx="1099">
                  <c:v>189</c:v>
                </c:pt>
                <c:pt idx="1100">
                  <c:v>189</c:v>
                </c:pt>
                <c:pt idx="1101">
                  <c:v>189</c:v>
                </c:pt>
                <c:pt idx="1102">
                  <c:v>189</c:v>
                </c:pt>
                <c:pt idx="1103">
                  <c:v>189</c:v>
                </c:pt>
                <c:pt idx="1104">
                  <c:v>189</c:v>
                </c:pt>
                <c:pt idx="1105">
                  <c:v>189</c:v>
                </c:pt>
                <c:pt idx="1106">
                  <c:v>189</c:v>
                </c:pt>
                <c:pt idx="1107">
                  <c:v>189</c:v>
                </c:pt>
                <c:pt idx="1108">
                  <c:v>189</c:v>
                </c:pt>
                <c:pt idx="1109">
                  <c:v>189</c:v>
                </c:pt>
                <c:pt idx="1110">
                  <c:v>189</c:v>
                </c:pt>
                <c:pt idx="1111">
                  <c:v>189</c:v>
                </c:pt>
                <c:pt idx="1112">
                  <c:v>189</c:v>
                </c:pt>
                <c:pt idx="1113">
                  <c:v>189</c:v>
                </c:pt>
                <c:pt idx="1114">
                  <c:v>189</c:v>
                </c:pt>
                <c:pt idx="1115">
                  <c:v>189</c:v>
                </c:pt>
                <c:pt idx="1116">
                  <c:v>189</c:v>
                </c:pt>
                <c:pt idx="1117">
                  <c:v>189</c:v>
                </c:pt>
                <c:pt idx="1118">
                  <c:v>189</c:v>
                </c:pt>
                <c:pt idx="1119">
                  <c:v>189</c:v>
                </c:pt>
                <c:pt idx="1120">
                  <c:v>189</c:v>
                </c:pt>
                <c:pt idx="1121">
                  <c:v>189</c:v>
                </c:pt>
                <c:pt idx="1122">
                  <c:v>189</c:v>
                </c:pt>
                <c:pt idx="1123">
                  <c:v>189</c:v>
                </c:pt>
                <c:pt idx="1124">
                  <c:v>189</c:v>
                </c:pt>
                <c:pt idx="1125">
                  <c:v>189</c:v>
                </c:pt>
                <c:pt idx="1126">
                  <c:v>189</c:v>
                </c:pt>
                <c:pt idx="1127">
                  <c:v>189</c:v>
                </c:pt>
                <c:pt idx="1128">
                  <c:v>189</c:v>
                </c:pt>
                <c:pt idx="1129">
                  <c:v>189</c:v>
                </c:pt>
                <c:pt idx="1130">
                  <c:v>189</c:v>
                </c:pt>
                <c:pt idx="1131">
                  <c:v>189</c:v>
                </c:pt>
                <c:pt idx="1132">
                  <c:v>189</c:v>
                </c:pt>
                <c:pt idx="1133">
                  <c:v>189</c:v>
                </c:pt>
                <c:pt idx="1134">
                  <c:v>189</c:v>
                </c:pt>
                <c:pt idx="1135">
                  <c:v>189</c:v>
                </c:pt>
                <c:pt idx="1136">
                  <c:v>189</c:v>
                </c:pt>
                <c:pt idx="1137">
                  <c:v>189</c:v>
                </c:pt>
                <c:pt idx="1138">
                  <c:v>189</c:v>
                </c:pt>
                <c:pt idx="1139">
                  <c:v>189</c:v>
                </c:pt>
                <c:pt idx="1140">
                  <c:v>189</c:v>
                </c:pt>
                <c:pt idx="1141">
                  <c:v>189</c:v>
                </c:pt>
                <c:pt idx="1142">
                  <c:v>189</c:v>
                </c:pt>
                <c:pt idx="1143">
                  <c:v>189</c:v>
                </c:pt>
                <c:pt idx="1144">
                  <c:v>189</c:v>
                </c:pt>
                <c:pt idx="1145">
                  <c:v>189</c:v>
                </c:pt>
                <c:pt idx="1146">
                  <c:v>189</c:v>
                </c:pt>
                <c:pt idx="1147">
                  <c:v>189</c:v>
                </c:pt>
                <c:pt idx="1148">
                  <c:v>189</c:v>
                </c:pt>
                <c:pt idx="1149">
                  <c:v>189</c:v>
                </c:pt>
                <c:pt idx="1150">
                  <c:v>189</c:v>
                </c:pt>
                <c:pt idx="1151">
                  <c:v>189</c:v>
                </c:pt>
                <c:pt idx="1152">
                  <c:v>189</c:v>
                </c:pt>
                <c:pt idx="1153">
                  <c:v>189</c:v>
                </c:pt>
                <c:pt idx="1154">
                  <c:v>189</c:v>
                </c:pt>
                <c:pt idx="1155">
                  <c:v>189</c:v>
                </c:pt>
                <c:pt idx="1156">
                  <c:v>189</c:v>
                </c:pt>
                <c:pt idx="1157">
                  <c:v>189</c:v>
                </c:pt>
                <c:pt idx="1158">
                  <c:v>189</c:v>
                </c:pt>
                <c:pt idx="1159">
                  <c:v>189</c:v>
                </c:pt>
                <c:pt idx="1160">
                  <c:v>189</c:v>
                </c:pt>
                <c:pt idx="1161">
                  <c:v>189</c:v>
                </c:pt>
                <c:pt idx="1162">
                  <c:v>189</c:v>
                </c:pt>
                <c:pt idx="1163">
                  <c:v>189</c:v>
                </c:pt>
                <c:pt idx="1164">
                  <c:v>189</c:v>
                </c:pt>
                <c:pt idx="1165">
                  <c:v>189</c:v>
                </c:pt>
                <c:pt idx="1166">
                  <c:v>189</c:v>
                </c:pt>
                <c:pt idx="1167">
                  <c:v>189</c:v>
                </c:pt>
                <c:pt idx="1168">
                  <c:v>189</c:v>
                </c:pt>
                <c:pt idx="1169">
                  <c:v>189</c:v>
                </c:pt>
                <c:pt idx="1170">
                  <c:v>189</c:v>
                </c:pt>
                <c:pt idx="1171">
                  <c:v>189</c:v>
                </c:pt>
                <c:pt idx="1172">
                  <c:v>189</c:v>
                </c:pt>
                <c:pt idx="1173">
                  <c:v>189</c:v>
                </c:pt>
                <c:pt idx="1174">
                  <c:v>189</c:v>
                </c:pt>
                <c:pt idx="1175">
                  <c:v>189</c:v>
                </c:pt>
                <c:pt idx="1176">
                  <c:v>189</c:v>
                </c:pt>
                <c:pt idx="1177">
                  <c:v>189</c:v>
                </c:pt>
                <c:pt idx="1178">
                  <c:v>189</c:v>
                </c:pt>
                <c:pt idx="1179">
                  <c:v>189</c:v>
                </c:pt>
                <c:pt idx="1180">
                  <c:v>189</c:v>
                </c:pt>
                <c:pt idx="1181">
                  <c:v>189</c:v>
                </c:pt>
                <c:pt idx="1182">
                  <c:v>189</c:v>
                </c:pt>
                <c:pt idx="1183">
                  <c:v>189</c:v>
                </c:pt>
                <c:pt idx="1184">
                  <c:v>189</c:v>
                </c:pt>
                <c:pt idx="1185">
                  <c:v>189</c:v>
                </c:pt>
                <c:pt idx="1186">
                  <c:v>189</c:v>
                </c:pt>
                <c:pt idx="1187">
                  <c:v>189</c:v>
                </c:pt>
                <c:pt idx="1188">
                  <c:v>189</c:v>
                </c:pt>
                <c:pt idx="1189">
                  <c:v>189</c:v>
                </c:pt>
                <c:pt idx="1190">
                  <c:v>189</c:v>
                </c:pt>
                <c:pt idx="1191">
                  <c:v>189</c:v>
                </c:pt>
                <c:pt idx="1192">
                  <c:v>189</c:v>
                </c:pt>
                <c:pt idx="1193">
                  <c:v>189</c:v>
                </c:pt>
                <c:pt idx="1194">
                  <c:v>189</c:v>
                </c:pt>
                <c:pt idx="1195">
                  <c:v>189</c:v>
                </c:pt>
                <c:pt idx="1196">
                  <c:v>189</c:v>
                </c:pt>
                <c:pt idx="1197">
                  <c:v>189</c:v>
                </c:pt>
                <c:pt idx="1198">
                  <c:v>189</c:v>
                </c:pt>
                <c:pt idx="1199">
                  <c:v>189</c:v>
                </c:pt>
                <c:pt idx="1200">
                  <c:v>189</c:v>
                </c:pt>
                <c:pt idx="1201">
                  <c:v>189</c:v>
                </c:pt>
                <c:pt idx="1202">
                  <c:v>189</c:v>
                </c:pt>
                <c:pt idx="1203">
                  <c:v>189</c:v>
                </c:pt>
                <c:pt idx="1204">
                  <c:v>189</c:v>
                </c:pt>
                <c:pt idx="1205">
                  <c:v>189</c:v>
                </c:pt>
                <c:pt idx="1206">
                  <c:v>189</c:v>
                </c:pt>
                <c:pt idx="1207">
                  <c:v>189</c:v>
                </c:pt>
                <c:pt idx="1208">
                  <c:v>189</c:v>
                </c:pt>
                <c:pt idx="1209">
                  <c:v>189</c:v>
                </c:pt>
                <c:pt idx="1210">
                  <c:v>189</c:v>
                </c:pt>
                <c:pt idx="1211">
                  <c:v>189</c:v>
                </c:pt>
                <c:pt idx="1212">
                  <c:v>189</c:v>
                </c:pt>
                <c:pt idx="1213">
                  <c:v>189</c:v>
                </c:pt>
                <c:pt idx="1214">
                  <c:v>189</c:v>
                </c:pt>
                <c:pt idx="1215">
                  <c:v>189</c:v>
                </c:pt>
                <c:pt idx="1216">
                  <c:v>189</c:v>
                </c:pt>
                <c:pt idx="1217">
                  <c:v>189</c:v>
                </c:pt>
                <c:pt idx="1218">
                  <c:v>189</c:v>
                </c:pt>
                <c:pt idx="1219">
                  <c:v>189</c:v>
                </c:pt>
                <c:pt idx="1220">
                  <c:v>189</c:v>
                </c:pt>
                <c:pt idx="1221">
                  <c:v>189</c:v>
                </c:pt>
                <c:pt idx="1222">
                  <c:v>189</c:v>
                </c:pt>
                <c:pt idx="1223">
                  <c:v>189</c:v>
                </c:pt>
                <c:pt idx="1224">
                  <c:v>189</c:v>
                </c:pt>
                <c:pt idx="1225">
                  <c:v>189</c:v>
                </c:pt>
                <c:pt idx="1226">
                  <c:v>189</c:v>
                </c:pt>
                <c:pt idx="1227">
                  <c:v>189</c:v>
                </c:pt>
                <c:pt idx="1228">
                  <c:v>189</c:v>
                </c:pt>
                <c:pt idx="1229">
                  <c:v>189</c:v>
                </c:pt>
                <c:pt idx="1230">
                  <c:v>189</c:v>
                </c:pt>
                <c:pt idx="1231">
                  <c:v>189</c:v>
                </c:pt>
                <c:pt idx="1232">
                  <c:v>189</c:v>
                </c:pt>
                <c:pt idx="1233">
                  <c:v>189</c:v>
                </c:pt>
                <c:pt idx="1234">
                  <c:v>189</c:v>
                </c:pt>
                <c:pt idx="1235">
                  <c:v>189</c:v>
                </c:pt>
                <c:pt idx="1236">
                  <c:v>189</c:v>
                </c:pt>
                <c:pt idx="1237">
                  <c:v>189</c:v>
                </c:pt>
                <c:pt idx="1238">
                  <c:v>189</c:v>
                </c:pt>
                <c:pt idx="1239">
                  <c:v>189</c:v>
                </c:pt>
                <c:pt idx="1240">
                  <c:v>189</c:v>
                </c:pt>
                <c:pt idx="1241">
                  <c:v>189</c:v>
                </c:pt>
                <c:pt idx="1242">
                  <c:v>189</c:v>
                </c:pt>
                <c:pt idx="1243">
                  <c:v>189</c:v>
                </c:pt>
                <c:pt idx="1244">
                  <c:v>189</c:v>
                </c:pt>
                <c:pt idx="1245">
                  <c:v>189</c:v>
                </c:pt>
                <c:pt idx="1246">
                  <c:v>189</c:v>
                </c:pt>
                <c:pt idx="1247">
                  <c:v>189</c:v>
                </c:pt>
                <c:pt idx="1248">
                  <c:v>189</c:v>
                </c:pt>
                <c:pt idx="1249">
                  <c:v>189</c:v>
                </c:pt>
                <c:pt idx="1250">
                  <c:v>189</c:v>
                </c:pt>
                <c:pt idx="1251">
                  <c:v>189</c:v>
                </c:pt>
                <c:pt idx="1252">
                  <c:v>189</c:v>
                </c:pt>
                <c:pt idx="1253">
                  <c:v>189</c:v>
                </c:pt>
                <c:pt idx="1254">
                  <c:v>189</c:v>
                </c:pt>
                <c:pt idx="1255">
                  <c:v>189</c:v>
                </c:pt>
                <c:pt idx="1256">
                  <c:v>189</c:v>
                </c:pt>
                <c:pt idx="1257">
                  <c:v>189</c:v>
                </c:pt>
                <c:pt idx="1258">
                  <c:v>189</c:v>
                </c:pt>
                <c:pt idx="1259">
                  <c:v>189</c:v>
                </c:pt>
                <c:pt idx="1260">
                  <c:v>189</c:v>
                </c:pt>
                <c:pt idx="1261">
                  <c:v>189</c:v>
                </c:pt>
                <c:pt idx="1262">
                  <c:v>189</c:v>
                </c:pt>
                <c:pt idx="1263">
                  <c:v>189</c:v>
                </c:pt>
                <c:pt idx="1264">
                  <c:v>189</c:v>
                </c:pt>
                <c:pt idx="1265">
                  <c:v>189</c:v>
                </c:pt>
                <c:pt idx="1266">
                  <c:v>189</c:v>
                </c:pt>
                <c:pt idx="1267">
                  <c:v>189</c:v>
                </c:pt>
                <c:pt idx="1268">
                  <c:v>189</c:v>
                </c:pt>
                <c:pt idx="1269">
                  <c:v>189</c:v>
                </c:pt>
                <c:pt idx="1270">
                  <c:v>189</c:v>
                </c:pt>
                <c:pt idx="1271">
                  <c:v>189</c:v>
                </c:pt>
                <c:pt idx="1272">
                  <c:v>189</c:v>
                </c:pt>
                <c:pt idx="1273">
                  <c:v>189</c:v>
                </c:pt>
                <c:pt idx="1274">
                  <c:v>189</c:v>
                </c:pt>
                <c:pt idx="1275">
                  <c:v>189</c:v>
                </c:pt>
                <c:pt idx="1276">
                  <c:v>189</c:v>
                </c:pt>
                <c:pt idx="1277">
                  <c:v>189</c:v>
                </c:pt>
                <c:pt idx="1278">
                  <c:v>189</c:v>
                </c:pt>
                <c:pt idx="1279">
                  <c:v>189</c:v>
                </c:pt>
                <c:pt idx="1280">
                  <c:v>189</c:v>
                </c:pt>
                <c:pt idx="1281">
                  <c:v>189</c:v>
                </c:pt>
                <c:pt idx="1282">
                  <c:v>189</c:v>
                </c:pt>
                <c:pt idx="1283">
                  <c:v>189</c:v>
                </c:pt>
                <c:pt idx="1284">
                  <c:v>189</c:v>
                </c:pt>
                <c:pt idx="1285">
                  <c:v>189</c:v>
                </c:pt>
                <c:pt idx="1286">
                  <c:v>189</c:v>
                </c:pt>
                <c:pt idx="1287">
                  <c:v>189</c:v>
                </c:pt>
                <c:pt idx="1288">
                  <c:v>189</c:v>
                </c:pt>
                <c:pt idx="1289">
                  <c:v>189</c:v>
                </c:pt>
                <c:pt idx="1290">
                  <c:v>189</c:v>
                </c:pt>
                <c:pt idx="1291">
                  <c:v>189</c:v>
                </c:pt>
                <c:pt idx="1292">
                  <c:v>189</c:v>
                </c:pt>
                <c:pt idx="1293">
                  <c:v>189</c:v>
                </c:pt>
                <c:pt idx="1294">
                  <c:v>189</c:v>
                </c:pt>
                <c:pt idx="1295">
                  <c:v>189</c:v>
                </c:pt>
                <c:pt idx="1296">
                  <c:v>189</c:v>
                </c:pt>
                <c:pt idx="1297">
                  <c:v>189</c:v>
                </c:pt>
                <c:pt idx="1298">
                  <c:v>189</c:v>
                </c:pt>
                <c:pt idx="1299">
                  <c:v>189</c:v>
                </c:pt>
                <c:pt idx="1300">
                  <c:v>189</c:v>
                </c:pt>
                <c:pt idx="1301">
                  <c:v>189</c:v>
                </c:pt>
                <c:pt idx="1302">
                  <c:v>189</c:v>
                </c:pt>
                <c:pt idx="1303">
                  <c:v>189</c:v>
                </c:pt>
                <c:pt idx="1304">
                  <c:v>189</c:v>
                </c:pt>
                <c:pt idx="1305">
                  <c:v>189</c:v>
                </c:pt>
                <c:pt idx="1306">
                  <c:v>189</c:v>
                </c:pt>
                <c:pt idx="1307">
                  <c:v>189</c:v>
                </c:pt>
                <c:pt idx="1308">
                  <c:v>189</c:v>
                </c:pt>
                <c:pt idx="1309">
                  <c:v>189</c:v>
                </c:pt>
                <c:pt idx="1310">
                  <c:v>189</c:v>
                </c:pt>
                <c:pt idx="1311">
                  <c:v>189</c:v>
                </c:pt>
                <c:pt idx="1312">
                  <c:v>189</c:v>
                </c:pt>
                <c:pt idx="1313">
                  <c:v>189</c:v>
                </c:pt>
                <c:pt idx="1314">
                  <c:v>189</c:v>
                </c:pt>
                <c:pt idx="1315">
                  <c:v>189</c:v>
                </c:pt>
                <c:pt idx="1316">
                  <c:v>189</c:v>
                </c:pt>
                <c:pt idx="1317">
                  <c:v>189</c:v>
                </c:pt>
                <c:pt idx="1318">
                  <c:v>189</c:v>
                </c:pt>
                <c:pt idx="1319">
                  <c:v>189</c:v>
                </c:pt>
                <c:pt idx="1320">
                  <c:v>189</c:v>
                </c:pt>
                <c:pt idx="1321">
                  <c:v>189</c:v>
                </c:pt>
                <c:pt idx="1322">
                  <c:v>189</c:v>
                </c:pt>
                <c:pt idx="1323">
                  <c:v>189</c:v>
                </c:pt>
                <c:pt idx="1324">
                  <c:v>189</c:v>
                </c:pt>
                <c:pt idx="1325">
                  <c:v>189</c:v>
                </c:pt>
                <c:pt idx="1326">
                  <c:v>189</c:v>
                </c:pt>
                <c:pt idx="1327">
                  <c:v>189</c:v>
                </c:pt>
                <c:pt idx="1328">
                  <c:v>189</c:v>
                </c:pt>
                <c:pt idx="1329">
                  <c:v>189</c:v>
                </c:pt>
                <c:pt idx="1330">
                  <c:v>189</c:v>
                </c:pt>
                <c:pt idx="1331">
                  <c:v>189</c:v>
                </c:pt>
                <c:pt idx="1332">
                  <c:v>189</c:v>
                </c:pt>
                <c:pt idx="1333">
                  <c:v>189</c:v>
                </c:pt>
                <c:pt idx="1334">
                  <c:v>189</c:v>
                </c:pt>
                <c:pt idx="1335">
                  <c:v>189</c:v>
                </c:pt>
                <c:pt idx="1336">
                  <c:v>189</c:v>
                </c:pt>
                <c:pt idx="1337">
                  <c:v>189</c:v>
                </c:pt>
                <c:pt idx="1338">
                  <c:v>189</c:v>
                </c:pt>
                <c:pt idx="1339">
                  <c:v>189</c:v>
                </c:pt>
                <c:pt idx="1340">
                  <c:v>189</c:v>
                </c:pt>
                <c:pt idx="1341">
                  <c:v>189</c:v>
                </c:pt>
                <c:pt idx="1342">
                  <c:v>189</c:v>
                </c:pt>
                <c:pt idx="1343">
                  <c:v>189</c:v>
                </c:pt>
                <c:pt idx="1344">
                  <c:v>189</c:v>
                </c:pt>
                <c:pt idx="1345">
                  <c:v>189</c:v>
                </c:pt>
                <c:pt idx="1346">
                  <c:v>189</c:v>
                </c:pt>
                <c:pt idx="1347">
                  <c:v>189</c:v>
                </c:pt>
                <c:pt idx="1348">
                  <c:v>189</c:v>
                </c:pt>
                <c:pt idx="1349">
                  <c:v>189</c:v>
                </c:pt>
                <c:pt idx="1350">
                  <c:v>189</c:v>
                </c:pt>
                <c:pt idx="1351">
                  <c:v>189</c:v>
                </c:pt>
                <c:pt idx="1352">
                  <c:v>189</c:v>
                </c:pt>
                <c:pt idx="1353">
                  <c:v>189</c:v>
                </c:pt>
                <c:pt idx="1354">
                  <c:v>189</c:v>
                </c:pt>
                <c:pt idx="1355">
                  <c:v>189</c:v>
                </c:pt>
                <c:pt idx="1356">
                  <c:v>189</c:v>
                </c:pt>
                <c:pt idx="1357">
                  <c:v>189</c:v>
                </c:pt>
                <c:pt idx="1358">
                  <c:v>189</c:v>
                </c:pt>
                <c:pt idx="1359">
                  <c:v>189</c:v>
                </c:pt>
                <c:pt idx="1360">
                  <c:v>189</c:v>
                </c:pt>
                <c:pt idx="1361">
                  <c:v>189</c:v>
                </c:pt>
                <c:pt idx="1362">
                  <c:v>189</c:v>
                </c:pt>
                <c:pt idx="1363">
                  <c:v>189</c:v>
                </c:pt>
                <c:pt idx="1364">
                  <c:v>189</c:v>
                </c:pt>
                <c:pt idx="1365">
                  <c:v>189</c:v>
                </c:pt>
                <c:pt idx="1366">
                  <c:v>189</c:v>
                </c:pt>
                <c:pt idx="1367">
                  <c:v>189</c:v>
                </c:pt>
                <c:pt idx="1368">
                  <c:v>189</c:v>
                </c:pt>
                <c:pt idx="1369">
                  <c:v>189</c:v>
                </c:pt>
                <c:pt idx="1370">
                  <c:v>189</c:v>
                </c:pt>
                <c:pt idx="1371">
                  <c:v>189</c:v>
                </c:pt>
                <c:pt idx="1372">
                  <c:v>189</c:v>
                </c:pt>
                <c:pt idx="1373">
                  <c:v>189</c:v>
                </c:pt>
                <c:pt idx="1374">
                  <c:v>189</c:v>
                </c:pt>
                <c:pt idx="1375">
                  <c:v>189</c:v>
                </c:pt>
                <c:pt idx="1376">
                  <c:v>189</c:v>
                </c:pt>
                <c:pt idx="1377">
                  <c:v>189</c:v>
                </c:pt>
                <c:pt idx="1378">
                  <c:v>189</c:v>
                </c:pt>
                <c:pt idx="1379">
                  <c:v>189</c:v>
                </c:pt>
                <c:pt idx="1380">
                  <c:v>189</c:v>
                </c:pt>
                <c:pt idx="1381">
                  <c:v>189</c:v>
                </c:pt>
                <c:pt idx="1382">
                  <c:v>189</c:v>
                </c:pt>
                <c:pt idx="1383">
                  <c:v>189</c:v>
                </c:pt>
                <c:pt idx="1384">
                  <c:v>189</c:v>
                </c:pt>
                <c:pt idx="1385">
                  <c:v>189</c:v>
                </c:pt>
                <c:pt idx="1386">
                  <c:v>189</c:v>
                </c:pt>
                <c:pt idx="1387">
                  <c:v>189</c:v>
                </c:pt>
                <c:pt idx="1388">
                  <c:v>189</c:v>
                </c:pt>
                <c:pt idx="1389">
                  <c:v>189</c:v>
                </c:pt>
                <c:pt idx="1390">
                  <c:v>189</c:v>
                </c:pt>
                <c:pt idx="1391">
                  <c:v>189</c:v>
                </c:pt>
                <c:pt idx="1392">
                  <c:v>189</c:v>
                </c:pt>
                <c:pt idx="1393">
                  <c:v>189</c:v>
                </c:pt>
                <c:pt idx="1394">
                  <c:v>189</c:v>
                </c:pt>
                <c:pt idx="1395">
                  <c:v>189</c:v>
                </c:pt>
                <c:pt idx="1396">
                  <c:v>189</c:v>
                </c:pt>
                <c:pt idx="1397">
                  <c:v>189</c:v>
                </c:pt>
                <c:pt idx="1398">
                  <c:v>189</c:v>
                </c:pt>
                <c:pt idx="1399">
                  <c:v>189</c:v>
                </c:pt>
                <c:pt idx="1400">
                  <c:v>189</c:v>
                </c:pt>
                <c:pt idx="1401">
                  <c:v>189</c:v>
                </c:pt>
                <c:pt idx="1402">
                  <c:v>189</c:v>
                </c:pt>
                <c:pt idx="1403">
                  <c:v>189</c:v>
                </c:pt>
                <c:pt idx="1404">
                  <c:v>189</c:v>
                </c:pt>
                <c:pt idx="1405">
                  <c:v>189</c:v>
                </c:pt>
                <c:pt idx="1406">
                  <c:v>189</c:v>
                </c:pt>
                <c:pt idx="1407">
                  <c:v>189</c:v>
                </c:pt>
                <c:pt idx="1408">
                  <c:v>189</c:v>
                </c:pt>
                <c:pt idx="1409">
                  <c:v>189</c:v>
                </c:pt>
                <c:pt idx="1410">
                  <c:v>189</c:v>
                </c:pt>
                <c:pt idx="1411">
                  <c:v>189</c:v>
                </c:pt>
                <c:pt idx="1412">
                  <c:v>189</c:v>
                </c:pt>
                <c:pt idx="1413">
                  <c:v>189</c:v>
                </c:pt>
                <c:pt idx="1414">
                  <c:v>189</c:v>
                </c:pt>
                <c:pt idx="1415">
                  <c:v>189</c:v>
                </c:pt>
                <c:pt idx="1416">
                  <c:v>189</c:v>
                </c:pt>
                <c:pt idx="1417">
                  <c:v>189</c:v>
                </c:pt>
                <c:pt idx="1418">
                  <c:v>189</c:v>
                </c:pt>
                <c:pt idx="1419">
                  <c:v>189</c:v>
                </c:pt>
                <c:pt idx="1420">
                  <c:v>189</c:v>
                </c:pt>
                <c:pt idx="1421">
                  <c:v>189</c:v>
                </c:pt>
                <c:pt idx="1422">
                  <c:v>189</c:v>
                </c:pt>
                <c:pt idx="1423">
                  <c:v>189</c:v>
                </c:pt>
                <c:pt idx="1424">
                  <c:v>189</c:v>
                </c:pt>
                <c:pt idx="1425">
                  <c:v>189</c:v>
                </c:pt>
                <c:pt idx="1426">
                  <c:v>189</c:v>
                </c:pt>
                <c:pt idx="1427">
                  <c:v>189</c:v>
                </c:pt>
                <c:pt idx="1428">
                  <c:v>189</c:v>
                </c:pt>
                <c:pt idx="1429">
                  <c:v>189</c:v>
                </c:pt>
                <c:pt idx="1430">
                  <c:v>189</c:v>
                </c:pt>
                <c:pt idx="1431">
                  <c:v>189</c:v>
                </c:pt>
                <c:pt idx="1432">
                  <c:v>189</c:v>
                </c:pt>
                <c:pt idx="1433">
                  <c:v>189</c:v>
                </c:pt>
                <c:pt idx="1434">
                  <c:v>189</c:v>
                </c:pt>
                <c:pt idx="1435">
                  <c:v>189</c:v>
                </c:pt>
                <c:pt idx="1436">
                  <c:v>189</c:v>
                </c:pt>
                <c:pt idx="1437">
                  <c:v>189</c:v>
                </c:pt>
                <c:pt idx="1438">
                  <c:v>189</c:v>
                </c:pt>
                <c:pt idx="1439">
                  <c:v>189</c:v>
                </c:pt>
                <c:pt idx="1440">
                  <c:v>189</c:v>
                </c:pt>
                <c:pt idx="1441">
                  <c:v>189</c:v>
                </c:pt>
                <c:pt idx="1442">
                  <c:v>189</c:v>
                </c:pt>
                <c:pt idx="1443">
                  <c:v>189</c:v>
                </c:pt>
                <c:pt idx="1444">
                  <c:v>189</c:v>
                </c:pt>
                <c:pt idx="1445">
                  <c:v>189</c:v>
                </c:pt>
                <c:pt idx="1446">
                  <c:v>189</c:v>
                </c:pt>
                <c:pt idx="1447">
                  <c:v>189</c:v>
                </c:pt>
                <c:pt idx="1448">
                  <c:v>189</c:v>
                </c:pt>
                <c:pt idx="1449">
                  <c:v>189</c:v>
                </c:pt>
                <c:pt idx="1450">
                  <c:v>189</c:v>
                </c:pt>
                <c:pt idx="1451">
                  <c:v>189</c:v>
                </c:pt>
                <c:pt idx="1452">
                  <c:v>189</c:v>
                </c:pt>
                <c:pt idx="1453">
                  <c:v>189</c:v>
                </c:pt>
                <c:pt idx="1454">
                  <c:v>189</c:v>
                </c:pt>
                <c:pt idx="1455">
                  <c:v>189</c:v>
                </c:pt>
                <c:pt idx="1456">
                  <c:v>189</c:v>
                </c:pt>
                <c:pt idx="1457">
                  <c:v>189</c:v>
                </c:pt>
                <c:pt idx="1458">
                  <c:v>189</c:v>
                </c:pt>
                <c:pt idx="1459">
                  <c:v>189</c:v>
                </c:pt>
                <c:pt idx="1460">
                  <c:v>189</c:v>
                </c:pt>
                <c:pt idx="1461">
                  <c:v>189</c:v>
                </c:pt>
                <c:pt idx="1462">
                  <c:v>189</c:v>
                </c:pt>
                <c:pt idx="1463">
                  <c:v>189</c:v>
                </c:pt>
                <c:pt idx="1464">
                  <c:v>189</c:v>
                </c:pt>
                <c:pt idx="1465">
                  <c:v>189</c:v>
                </c:pt>
                <c:pt idx="1466">
                  <c:v>189</c:v>
                </c:pt>
                <c:pt idx="1467">
                  <c:v>189</c:v>
                </c:pt>
                <c:pt idx="1468">
                  <c:v>189</c:v>
                </c:pt>
                <c:pt idx="1469">
                  <c:v>189</c:v>
                </c:pt>
                <c:pt idx="1470">
                  <c:v>189</c:v>
                </c:pt>
                <c:pt idx="1471">
                  <c:v>189</c:v>
                </c:pt>
                <c:pt idx="1472">
                  <c:v>189</c:v>
                </c:pt>
                <c:pt idx="1473">
                  <c:v>189</c:v>
                </c:pt>
                <c:pt idx="1474">
                  <c:v>189</c:v>
                </c:pt>
                <c:pt idx="1475">
                  <c:v>189</c:v>
                </c:pt>
                <c:pt idx="1476">
                  <c:v>189</c:v>
                </c:pt>
                <c:pt idx="1477">
                  <c:v>189</c:v>
                </c:pt>
                <c:pt idx="1478">
                  <c:v>189</c:v>
                </c:pt>
                <c:pt idx="1479">
                  <c:v>189</c:v>
                </c:pt>
                <c:pt idx="1480">
                  <c:v>189</c:v>
                </c:pt>
                <c:pt idx="1481">
                  <c:v>189</c:v>
                </c:pt>
                <c:pt idx="1482">
                  <c:v>189</c:v>
                </c:pt>
                <c:pt idx="1483">
                  <c:v>189</c:v>
                </c:pt>
                <c:pt idx="1484">
                  <c:v>189</c:v>
                </c:pt>
                <c:pt idx="1485">
                  <c:v>189</c:v>
                </c:pt>
                <c:pt idx="1486">
                  <c:v>189</c:v>
                </c:pt>
                <c:pt idx="1487">
                  <c:v>189</c:v>
                </c:pt>
                <c:pt idx="1488">
                  <c:v>189</c:v>
                </c:pt>
                <c:pt idx="1489">
                  <c:v>189</c:v>
                </c:pt>
                <c:pt idx="1490">
                  <c:v>189</c:v>
                </c:pt>
                <c:pt idx="1491">
                  <c:v>189</c:v>
                </c:pt>
                <c:pt idx="1492">
                  <c:v>189</c:v>
                </c:pt>
                <c:pt idx="1493">
                  <c:v>189</c:v>
                </c:pt>
                <c:pt idx="1494">
                  <c:v>189</c:v>
                </c:pt>
                <c:pt idx="1495">
                  <c:v>189</c:v>
                </c:pt>
                <c:pt idx="1496">
                  <c:v>189</c:v>
                </c:pt>
                <c:pt idx="1497">
                  <c:v>189</c:v>
                </c:pt>
                <c:pt idx="1498">
                  <c:v>189</c:v>
                </c:pt>
                <c:pt idx="1499">
                  <c:v>189</c:v>
                </c:pt>
                <c:pt idx="1500">
                  <c:v>189</c:v>
                </c:pt>
                <c:pt idx="1501">
                  <c:v>189</c:v>
                </c:pt>
                <c:pt idx="1502">
                  <c:v>189</c:v>
                </c:pt>
                <c:pt idx="1503">
                  <c:v>189</c:v>
                </c:pt>
                <c:pt idx="1504">
                  <c:v>189</c:v>
                </c:pt>
                <c:pt idx="1505">
                  <c:v>189</c:v>
                </c:pt>
                <c:pt idx="1506">
                  <c:v>189</c:v>
                </c:pt>
                <c:pt idx="1507">
                  <c:v>189</c:v>
                </c:pt>
                <c:pt idx="1508">
                  <c:v>189</c:v>
                </c:pt>
                <c:pt idx="1509">
                  <c:v>189</c:v>
                </c:pt>
                <c:pt idx="1510">
                  <c:v>189</c:v>
                </c:pt>
                <c:pt idx="1511">
                  <c:v>189</c:v>
                </c:pt>
                <c:pt idx="1512">
                  <c:v>189</c:v>
                </c:pt>
                <c:pt idx="1513">
                  <c:v>189</c:v>
                </c:pt>
                <c:pt idx="1514">
                  <c:v>189</c:v>
                </c:pt>
                <c:pt idx="1515">
                  <c:v>189</c:v>
                </c:pt>
                <c:pt idx="1516">
                  <c:v>189</c:v>
                </c:pt>
                <c:pt idx="1517">
                  <c:v>189</c:v>
                </c:pt>
                <c:pt idx="1518">
                  <c:v>189</c:v>
                </c:pt>
                <c:pt idx="1519">
                  <c:v>189</c:v>
                </c:pt>
                <c:pt idx="1520">
                  <c:v>189</c:v>
                </c:pt>
                <c:pt idx="1521">
                  <c:v>189</c:v>
                </c:pt>
                <c:pt idx="1522">
                  <c:v>189</c:v>
                </c:pt>
                <c:pt idx="1523">
                  <c:v>189</c:v>
                </c:pt>
                <c:pt idx="1524">
                  <c:v>189</c:v>
                </c:pt>
                <c:pt idx="1525">
                  <c:v>189</c:v>
                </c:pt>
                <c:pt idx="1526">
                  <c:v>189</c:v>
                </c:pt>
                <c:pt idx="1527">
                  <c:v>189</c:v>
                </c:pt>
                <c:pt idx="1528">
                  <c:v>189</c:v>
                </c:pt>
                <c:pt idx="1529">
                  <c:v>189</c:v>
                </c:pt>
                <c:pt idx="1530">
                  <c:v>189</c:v>
                </c:pt>
                <c:pt idx="1531">
                  <c:v>189</c:v>
                </c:pt>
                <c:pt idx="1532">
                  <c:v>189</c:v>
                </c:pt>
                <c:pt idx="1533">
                  <c:v>189</c:v>
                </c:pt>
                <c:pt idx="1534">
                  <c:v>189</c:v>
                </c:pt>
                <c:pt idx="1535">
                  <c:v>189</c:v>
                </c:pt>
                <c:pt idx="1536">
                  <c:v>189</c:v>
                </c:pt>
                <c:pt idx="1537">
                  <c:v>189</c:v>
                </c:pt>
                <c:pt idx="1538">
                  <c:v>189</c:v>
                </c:pt>
                <c:pt idx="1539">
                  <c:v>189</c:v>
                </c:pt>
                <c:pt idx="1540">
                  <c:v>189</c:v>
                </c:pt>
                <c:pt idx="1541">
                  <c:v>189</c:v>
                </c:pt>
                <c:pt idx="1542">
                  <c:v>189</c:v>
                </c:pt>
                <c:pt idx="1543">
                  <c:v>189</c:v>
                </c:pt>
                <c:pt idx="1544">
                  <c:v>189</c:v>
                </c:pt>
                <c:pt idx="1545">
                  <c:v>189</c:v>
                </c:pt>
                <c:pt idx="1546">
                  <c:v>189</c:v>
                </c:pt>
                <c:pt idx="1547">
                  <c:v>189</c:v>
                </c:pt>
                <c:pt idx="1548">
                  <c:v>189</c:v>
                </c:pt>
                <c:pt idx="1549">
                  <c:v>189</c:v>
                </c:pt>
                <c:pt idx="1550">
                  <c:v>189</c:v>
                </c:pt>
                <c:pt idx="1551">
                  <c:v>189</c:v>
                </c:pt>
                <c:pt idx="1552">
                  <c:v>189</c:v>
                </c:pt>
                <c:pt idx="1553">
                  <c:v>189</c:v>
                </c:pt>
                <c:pt idx="1554">
                  <c:v>189</c:v>
                </c:pt>
                <c:pt idx="1555">
                  <c:v>189</c:v>
                </c:pt>
                <c:pt idx="1556">
                  <c:v>189</c:v>
                </c:pt>
                <c:pt idx="1557">
                  <c:v>189</c:v>
                </c:pt>
                <c:pt idx="1558">
                  <c:v>189</c:v>
                </c:pt>
                <c:pt idx="1559">
                  <c:v>189</c:v>
                </c:pt>
                <c:pt idx="1560">
                  <c:v>189</c:v>
                </c:pt>
                <c:pt idx="1561">
                  <c:v>189</c:v>
                </c:pt>
                <c:pt idx="1562">
                  <c:v>189</c:v>
                </c:pt>
                <c:pt idx="1563">
                  <c:v>189</c:v>
                </c:pt>
                <c:pt idx="1564">
                  <c:v>189</c:v>
                </c:pt>
                <c:pt idx="1565">
                  <c:v>189</c:v>
                </c:pt>
                <c:pt idx="1566">
                  <c:v>189</c:v>
                </c:pt>
                <c:pt idx="1567">
                  <c:v>189</c:v>
                </c:pt>
                <c:pt idx="1568">
                  <c:v>189</c:v>
                </c:pt>
                <c:pt idx="1569">
                  <c:v>189</c:v>
                </c:pt>
                <c:pt idx="1570">
                  <c:v>189</c:v>
                </c:pt>
                <c:pt idx="1571">
                  <c:v>189</c:v>
                </c:pt>
                <c:pt idx="1572">
                  <c:v>189</c:v>
                </c:pt>
                <c:pt idx="1573">
                  <c:v>189</c:v>
                </c:pt>
                <c:pt idx="1574">
                  <c:v>189</c:v>
                </c:pt>
                <c:pt idx="1575">
                  <c:v>189</c:v>
                </c:pt>
                <c:pt idx="1576">
                  <c:v>189</c:v>
                </c:pt>
                <c:pt idx="1577">
                  <c:v>189</c:v>
                </c:pt>
                <c:pt idx="1578">
                  <c:v>189</c:v>
                </c:pt>
                <c:pt idx="1579">
                  <c:v>189</c:v>
                </c:pt>
                <c:pt idx="1580">
                  <c:v>189</c:v>
                </c:pt>
                <c:pt idx="1581">
                  <c:v>189</c:v>
                </c:pt>
                <c:pt idx="1582">
                  <c:v>189</c:v>
                </c:pt>
                <c:pt idx="1583">
                  <c:v>189</c:v>
                </c:pt>
                <c:pt idx="1584">
                  <c:v>189</c:v>
                </c:pt>
                <c:pt idx="1585">
                  <c:v>189</c:v>
                </c:pt>
                <c:pt idx="1586">
                  <c:v>189</c:v>
                </c:pt>
                <c:pt idx="1587">
                  <c:v>189</c:v>
                </c:pt>
                <c:pt idx="1588">
                  <c:v>189</c:v>
                </c:pt>
                <c:pt idx="1589">
                  <c:v>189</c:v>
                </c:pt>
                <c:pt idx="1590">
                  <c:v>189</c:v>
                </c:pt>
                <c:pt idx="1591">
                  <c:v>189</c:v>
                </c:pt>
                <c:pt idx="1592">
                  <c:v>189</c:v>
                </c:pt>
                <c:pt idx="1593">
                  <c:v>189</c:v>
                </c:pt>
                <c:pt idx="1594">
                  <c:v>189</c:v>
                </c:pt>
                <c:pt idx="1595">
                  <c:v>189</c:v>
                </c:pt>
                <c:pt idx="1596">
                  <c:v>189</c:v>
                </c:pt>
                <c:pt idx="1597">
                  <c:v>189</c:v>
                </c:pt>
                <c:pt idx="1598">
                  <c:v>189</c:v>
                </c:pt>
                <c:pt idx="1599">
                  <c:v>189</c:v>
                </c:pt>
                <c:pt idx="1600">
                  <c:v>189</c:v>
                </c:pt>
                <c:pt idx="1601">
                  <c:v>189</c:v>
                </c:pt>
                <c:pt idx="1602">
                  <c:v>189</c:v>
                </c:pt>
                <c:pt idx="1603">
                  <c:v>189</c:v>
                </c:pt>
                <c:pt idx="1604">
                  <c:v>189</c:v>
                </c:pt>
                <c:pt idx="1605">
                  <c:v>189</c:v>
                </c:pt>
                <c:pt idx="1606">
                  <c:v>189</c:v>
                </c:pt>
                <c:pt idx="1607">
                  <c:v>189</c:v>
                </c:pt>
                <c:pt idx="1608">
                  <c:v>189</c:v>
                </c:pt>
                <c:pt idx="1609">
                  <c:v>189</c:v>
                </c:pt>
                <c:pt idx="1610">
                  <c:v>189</c:v>
                </c:pt>
                <c:pt idx="1611">
                  <c:v>189</c:v>
                </c:pt>
                <c:pt idx="1612">
                  <c:v>189</c:v>
                </c:pt>
                <c:pt idx="1613">
                  <c:v>189</c:v>
                </c:pt>
                <c:pt idx="1614">
                  <c:v>189</c:v>
                </c:pt>
                <c:pt idx="1615">
                  <c:v>189</c:v>
                </c:pt>
                <c:pt idx="1616">
                  <c:v>189</c:v>
                </c:pt>
                <c:pt idx="1617">
                  <c:v>189</c:v>
                </c:pt>
                <c:pt idx="1618">
                  <c:v>189</c:v>
                </c:pt>
                <c:pt idx="1619">
                  <c:v>189</c:v>
                </c:pt>
                <c:pt idx="1620">
                  <c:v>189</c:v>
                </c:pt>
                <c:pt idx="1621">
                  <c:v>189</c:v>
                </c:pt>
                <c:pt idx="1622">
                  <c:v>189</c:v>
                </c:pt>
                <c:pt idx="1623">
                  <c:v>189</c:v>
                </c:pt>
                <c:pt idx="1624">
                  <c:v>189</c:v>
                </c:pt>
                <c:pt idx="1625">
                  <c:v>189</c:v>
                </c:pt>
                <c:pt idx="1626">
                  <c:v>189</c:v>
                </c:pt>
                <c:pt idx="1627">
                  <c:v>189</c:v>
                </c:pt>
                <c:pt idx="1628">
                  <c:v>189</c:v>
                </c:pt>
                <c:pt idx="1629">
                  <c:v>189</c:v>
                </c:pt>
                <c:pt idx="1630">
                  <c:v>189</c:v>
                </c:pt>
                <c:pt idx="1631">
                  <c:v>189</c:v>
                </c:pt>
                <c:pt idx="1632">
                  <c:v>189</c:v>
                </c:pt>
                <c:pt idx="1633">
                  <c:v>189</c:v>
                </c:pt>
                <c:pt idx="1634">
                  <c:v>189</c:v>
                </c:pt>
                <c:pt idx="1635">
                  <c:v>189</c:v>
                </c:pt>
                <c:pt idx="1636">
                  <c:v>189</c:v>
                </c:pt>
                <c:pt idx="1637">
                  <c:v>189</c:v>
                </c:pt>
                <c:pt idx="1638">
                  <c:v>189</c:v>
                </c:pt>
                <c:pt idx="1639">
                  <c:v>189</c:v>
                </c:pt>
                <c:pt idx="1640">
                  <c:v>189</c:v>
                </c:pt>
                <c:pt idx="1641">
                  <c:v>189</c:v>
                </c:pt>
                <c:pt idx="1642">
                  <c:v>189</c:v>
                </c:pt>
                <c:pt idx="1643">
                  <c:v>189</c:v>
                </c:pt>
                <c:pt idx="1644">
                  <c:v>189</c:v>
                </c:pt>
                <c:pt idx="1645">
                  <c:v>189</c:v>
                </c:pt>
                <c:pt idx="1646">
                  <c:v>189</c:v>
                </c:pt>
                <c:pt idx="1647">
                  <c:v>189</c:v>
                </c:pt>
                <c:pt idx="1648">
                  <c:v>189</c:v>
                </c:pt>
                <c:pt idx="1649">
                  <c:v>189</c:v>
                </c:pt>
                <c:pt idx="1650">
                  <c:v>189</c:v>
                </c:pt>
                <c:pt idx="1651">
                  <c:v>189</c:v>
                </c:pt>
                <c:pt idx="1652">
                  <c:v>189</c:v>
                </c:pt>
                <c:pt idx="1653">
                  <c:v>189</c:v>
                </c:pt>
                <c:pt idx="1654">
                  <c:v>189</c:v>
                </c:pt>
                <c:pt idx="1655">
                  <c:v>189</c:v>
                </c:pt>
                <c:pt idx="1656">
                  <c:v>189</c:v>
                </c:pt>
                <c:pt idx="1657">
                  <c:v>189</c:v>
                </c:pt>
                <c:pt idx="1658">
                  <c:v>189</c:v>
                </c:pt>
                <c:pt idx="1659">
                  <c:v>189</c:v>
                </c:pt>
                <c:pt idx="1660">
                  <c:v>189</c:v>
                </c:pt>
                <c:pt idx="1661">
                  <c:v>189</c:v>
                </c:pt>
                <c:pt idx="1662">
                  <c:v>189</c:v>
                </c:pt>
                <c:pt idx="1663">
                  <c:v>189</c:v>
                </c:pt>
                <c:pt idx="1664">
                  <c:v>189</c:v>
                </c:pt>
                <c:pt idx="1665">
                  <c:v>189</c:v>
                </c:pt>
                <c:pt idx="1666">
                  <c:v>189</c:v>
                </c:pt>
                <c:pt idx="1667">
                  <c:v>189</c:v>
                </c:pt>
                <c:pt idx="1668">
                  <c:v>189</c:v>
                </c:pt>
                <c:pt idx="1669">
                  <c:v>189</c:v>
                </c:pt>
                <c:pt idx="1670">
                  <c:v>189</c:v>
                </c:pt>
                <c:pt idx="1671">
                  <c:v>189</c:v>
                </c:pt>
                <c:pt idx="1672">
                  <c:v>189</c:v>
                </c:pt>
                <c:pt idx="1673">
                  <c:v>189</c:v>
                </c:pt>
                <c:pt idx="1674">
                  <c:v>189</c:v>
                </c:pt>
                <c:pt idx="1675">
                  <c:v>189</c:v>
                </c:pt>
                <c:pt idx="1676">
                  <c:v>189</c:v>
                </c:pt>
                <c:pt idx="1677">
                  <c:v>189</c:v>
                </c:pt>
                <c:pt idx="1678">
                  <c:v>189</c:v>
                </c:pt>
                <c:pt idx="1679">
                  <c:v>189</c:v>
                </c:pt>
                <c:pt idx="1680">
                  <c:v>189</c:v>
                </c:pt>
                <c:pt idx="1681">
                  <c:v>189</c:v>
                </c:pt>
                <c:pt idx="1682">
                  <c:v>189</c:v>
                </c:pt>
                <c:pt idx="1683">
                  <c:v>189</c:v>
                </c:pt>
                <c:pt idx="1684">
                  <c:v>189</c:v>
                </c:pt>
                <c:pt idx="1685">
                  <c:v>189</c:v>
                </c:pt>
                <c:pt idx="1686">
                  <c:v>189</c:v>
                </c:pt>
                <c:pt idx="1687">
                  <c:v>189</c:v>
                </c:pt>
                <c:pt idx="1688">
                  <c:v>189</c:v>
                </c:pt>
                <c:pt idx="1689">
                  <c:v>189</c:v>
                </c:pt>
                <c:pt idx="1690">
                  <c:v>189</c:v>
                </c:pt>
                <c:pt idx="1691">
                  <c:v>189</c:v>
                </c:pt>
                <c:pt idx="1692">
                  <c:v>189</c:v>
                </c:pt>
                <c:pt idx="1693">
                  <c:v>189</c:v>
                </c:pt>
                <c:pt idx="1694">
                  <c:v>189</c:v>
                </c:pt>
                <c:pt idx="1695">
                  <c:v>189</c:v>
                </c:pt>
                <c:pt idx="1696">
                  <c:v>189</c:v>
                </c:pt>
                <c:pt idx="1697">
                  <c:v>189</c:v>
                </c:pt>
                <c:pt idx="1698">
                  <c:v>189</c:v>
                </c:pt>
                <c:pt idx="1699">
                  <c:v>189</c:v>
                </c:pt>
                <c:pt idx="1700">
                  <c:v>189</c:v>
                </c:pt>
                <c:pt idx="1701">
                  <c:v>189</c:v>
                </c:pt>
                <c:pt idx="1702">
                  <c:v>189</c:v>
                </c:pt>
                <c:pt idx="1703">
                  <c:v>189</c:v>
                </c:pt>
                <c:pt idx="1704">
                  <c:v>189</c:v>
                </c:pt>
                <c:pt idx="1705">
                  <c:v>189</c:v>
                </c:pt>
                <c:pt idx="1706">
                  <c:v>189</c:v>
                </c:pt>
                <c:pt idx="1707">
                  <c:v>189</c:v>
                </c:pt>
                <c:pt idx="1708">
                  <c:v>189</c:v>
                </c:pt>
                <c:pt idx="1709">
                  <c:v>189</c:v>
                </c:pt>
                <c:pt idx="1710">
                  <c:v>189</c:v>
                </c:pt>
                <c:pt idx="1711">
                  <c:v>189</c:v>
                </c:pt>
                <c:pt idx="1712">
                  <c:v>189</c:v>
                </c:pt>
                <c:pt idx="1713">
                  <c:v>189</c:v>
                </c:pt>
                <c:pt idx="1714">
                  <c:v>189</c:v>
                </c:pt>
                <c:pt idx="1715">
                  <c:v>189</c:v>
                </c:pt>
                <c:pt idx="1716">
                  <c:v>189</c:v>
                </c:pt>
                <c:pt idx="1717">
                  <c:v>189</c:v>
                </c:pt>
                <c:pt idx="1718">
                  <c:v>189</c:v>
                </c:pt>
                <c:pt idx="1719">
                  <c:v>189</c:v>
                </c:pt>
                <c:pt idx="1720">
                  <c:v>189</c:v>
                </c:pt>
                <c:pt idx="1721">
                  <c:v>189</c:v>
                </c:pt>
                <c:pt idx="1722">
                  <c:v>189</c:v>
                </c:pt>
                <c:pt idx="1723">
                  <c:v>189</c:v>
                </c:pt>
                <c:pt idx="1724">
                  <c:v>189</c:v>
                </c:pt>
                <c:pt idx="1725">
                  <c:v>189</c:v>
                </c:pt>
                <c:pt idx="1726">
                  <c:v>189</c:v>
                </c:pt>
                <c:pt idx="1727">
                  <c:v>189</c:v>
                </c:pt>
                <c:pt idx="1728">
                  <c:v>189</c:v>
                </c:pt>
                <c:pt idx="1729">
                  <c:v>189</c:v>
                </c:pt>
                <c:pt idx="1730">
                  <c:v>189</c:v>
                </c:pt>
                <c:pt idx="1731">
                  <c:v>189</c:v>
                </c:pt>
                <c:pt idx="1732">
                  <c:v>189</c:v>
                </c:pt>
                <c:pt idx="1733">
                  <c:v>189</c:v>
                </c:pt>
                <c:pt idx="1734">
                  <c:v>189</c:v>
                </c:pt>
                <c:pt idx="1735">
                  <c:v>189</c:v>
                </c:pt>
                <c:pt idx="1736">
                  <c:v>189</c:v>
                </c:pt>
                <c:pt idx="1737">
                  <c:v>189</c:v>
                </c:pt>
                <c:pt idx="1738">
                  <c:v>189</c:v>
                </c:pt>
                <c:pt idx="1739">
                  <c:v>189</c:v>
                </c:pt>
                <c:pt idx="1740">
                  <c:v>189</c:v>
                </c:pt>
                <c:pt idx="1741">
                  <c:v>189</c:v>
                </c:pt>
                <c:pt idx="1742">
                  <c:v>189</c:v>
                </c:pt>
                <c:pt idx="1743">
                  <c:v>189</c:v>
                </c:pt>
                <c:pt idx="1744">
                  <c:v>189</c:v>
                </c:pt>
                <c:pt idx="1745">
                  <c:v>189</c:v>
                </c:pt>
                <c:pt idx="1746">
                  <c:v>189</c:v>
                </c:pt>
                <c:pt idx="1747">
                  <c:v>189</c:v>
                </c:pt>
                <c:pt idx="1748">
                  <c:v>189</c:v>
                </c:pt>
                <c:pt idx="1749">
                  <c:v>189</c:v>
                </c:pt>
                <c:pt idx="1750">
                  <c:v>189</c:v>
                </c:pt>
                <c:pt idx="1751">
                  <c:v>189</c:v>
                </c:pt>
                <c:pt idx="1752">
                  <c:v>189</c:v>
                </c:pt>
                <c:pt idx="1753">
                  <c:v>189</c:v>
                </c:pt>
                <c:pt idx="1754">
                  <c:v>189</c:v>
                </c:pt>
                <c:pt idx="1755">
                  <c:v>189</c:v>
                </c:pt>
                <c:pt idx="1756">
                  <c:v>189</c:v>
                </c:pt>
                <c:pt idx="1757">
                  <c:v>189</c:v>
                </c:pt>
                <c:pt idx="1758">
                  <c:v>189</c:v>
                </c:pt>
                <c:pt idx="1759">
                  <c:v>189</c:v>
                </c:pt>
                <c:pt idx="1760">
                  <c:v>189</c:v>
                </c:pt>
                <c:pt idx="1761">
                  <c:v>189</c:v>
                </c:pt>
                <c:pt idx="1762">
                  <c:v>189</c:v>
                </c:pt>
                <c:pt idx="1763">
                  <c:v>189</c:v>
                </c:pt>
                <c:pt idx="1764">
                  <c:v>189</c:v>
                </c:pt>
                <c:pt idx="1765">
                  <c:v>189</c:v>
                </c:pt>
                <c:pt idx="1766">
                  <c:v>189</c:v>
                </c:pt>
                <c:pt idx="1767">
                  <c:v>189</c:v>
                </c:pt>
                <c:pt idx="1768">
                  <c:v>189</c:v>
                </c:pt>
                <c:pt idx="1769">
                  <c:v>189</c:v>
                </c:pt>
                <c:pt idx="1770">
                  <c:v>189</c:v>
                </c:pt>
                <c:pt idx="1771">
                  <c:v>189</c:v>
                </c:pt>
                <c:pt idx="1772">
                  <c:v>189</c:v>
                </c:pt>
                <c:pt idx="1773">
                  <c:v>189</c:v>
                </c:pt>
                <c:pt idx="1774">
                  <c:v>189</c:v>
                </c:pt>
                <c:pt idx="1775">
                  <c:v>189</c:v>
                </c:pt>
                <c:pt idx="1776">
                  <c:v>189</c:v>
                </c:pt>
                <c:pt idx="1777">
                  <c:v>189</c:v>
                </c:pt>
                <c:pt idx="1778">
                  <c:v>189</c:v>
                </c:pt>
                <c:pt idx="1779">
                  <c:v>189</c:v>
                </c:pt>
                <c:pt idx="1780">
                  <c:v>189</c:v>
                </c:pt>
                <c:pt idx="1781">
                  <c:v>189</c:v>
                </c:pt>
                <c:pt idx="1782">
                  <c:v>189</c:v>
                </c:pt>
                <c:pt idx="1783">
                  <c:v>189</c:v>
                </c:pt>
                <c:pt idx="1784">
                  <c:v>189</c:v>
                </c:pt>
                <c:pt idx="1785">
                  <c:v>189</c:v>
                </c:pt>
                <c:pt idx="1786">
                  <c:v>189</c:v>
                </c:pt>
                <c:pt idx="1787">
                  <c:v>189</c:v>
                </c:pt>
                <c:pt idx="1788">
                  <c:v>189</c:v>
                </c:pt>
                <c:pt idx="1789">
                  <c:v>189</c:v>
                </c:pt>
                <c:pt idx="1790">
                  <c:v>189</c:v>
                </c:pt>
                <c:pt idx="1791">
                  <c:v>189</c:v>
                </c:pt>
                <c:pt idx="1792">
                  <c:v>189</c:v>
                </c:pt>
                <c:pt idx="1793">
                  <c:v>189</c:v>
                </c:pt>
                <c:pt idx="1794">
                  <c:v>189</c:v>
                </c:pt>
                <c:pt idx="1795">
                  <c:v>189</c:v>
                </c:pt>
                <c:pt idx="1796">
                  <c:v>189</c:v>
                </c:pt>
                <c:pt idx="1797">
                  <c:v>189</c:v>
                </c:pt>
                <c:pt idx="1798">
                  <c:v>189</c:v>
                </c:pt>
                <c:pt idx="1799">
                  <c:v>189</c:v>
                </c:pt>
                <c:pt idx="1800">
                  <c:v>189</c:v>
                </c:pt>
                <c:pt idx="1801">
                  <c:v>189</c:v>
                </c:pt>
                <c:pt idx="1802">
                  <c:v>189</c:v>
                </c:pt>
                <c:pt idx="1803">
                  <c:v>189</c:v>
                </c:pt>
                <c:pt idx="1804">
                  <c:v>189</c:v>
                </c:pt>
                <c:pt idx="1805">
                  <c:v>189</c:v>
                </c:pt>
                <c:pt idx="1806">
                  <c:v>189</c:v>
                </c:pt>
                <c:pt idx="1807">
                  <c:v>189</c:v>
                </c:pt>
                <c:pt idx="1808">
                  <c:v>189</c:v>
                </c:pt>
                <c:pt idx="1809">
                  <c:v>189</c:v>
                </c:pt>
                <c:pt idx="1810">
                  <c:v>189</c:v>
                </c:pt>
                <c:pt idx="1811">
                  <c:v>189</c:v>
                </c:pt>
                <c:pt idx="1812">
                  <c:v>189</c:v>
                </c:pt>
                <c:pt idx="1813">
                  <c:v>189</c:v>
                </c:pt>
                <c:pt idx="1814">
                  <c:v>189</c:v>
                </c:pt>
                <c:pt idx="1815">
                  <c:v>189</c:v>
                </c:pt>
                <c:pt idx="1816">
                  <c:v>189</c:v>
                </c:pt>
                <c:pt idx="1817">
                  <c:v>189</c:v>
                </c:pt>
                <c:pt idx="1818">
                  <c:v>189</c:v>
                </c:pt>
                <c:pt idx="1819">
                  <c:v>189</c:v>
                </c:pt>
                <c:pt idx="1820">
                  <c:v>189</c:v>
                </c:pt>
                <c:pt idx="1821">
                  <c:v>189</c:v>
                </c:pt>
                <c:pt idx="1822">
                  <c:v>189</c:v>
                </c:pt>
                <c:pt idx="1823">
                  <c:v>189</c:v>
                </c:pt>
                <c:pt idx="1824">
                  <c:v>189</c:v>
                </c:pt>
                <c:pt idx="1825">
                  <c:v>189</c:v>
                </c:pt>
                <c:pt idx="1826">
                  <c:v>189</c:v>
                </c:pt>
                <c:pt idx="1827">
                  <c:v>189</c:v>
                </c:pt>
                <c:pt idx="1828">
                  <c:v>189</c:v>
                </c:pt>
                <c:pt idx="1829">
                  <c:v>189</c:v>
                </c:pt>
                <c:pt idx="1830">
                  <c:v>189</c:v>
                </c:pt>
                <c:pt idx="1831">
                  <c:v>189</c:v>
                </c:pt>
                <c:pt idx="1832">
                  <c:v>189</c:v>
                </c:pt>
                <c:pt idx="1833">
                  <c:v>189</c:v>
                </c:pt>
                <c:pt idx="1834">
                  <c:v>189</c:v>
                </c:pt>
                <c:pt idx="1835">
                  <c:v>189</c:v>
                </c:pt>
                <c:pt idx="1836">
                  <c:v>189</c:v>
                </c:pt>
                <c:pt idx="1837">
                  <c:v>189</c:v>
                </c:pt>
                <c:pt idx="1838">
                  <c:v>189</c:v>
                </c:pt>
                <c:pt idx="1839">
                  <c:v>189</c:v>
                </c:pt>
                <c:pt idx="1840">
                  <c:v>189</c:v>
                </c:pt>
                <c:pt idx="1841">
                  <c:v>189</c:v>
                </c:pt>
                <c:pt idx="1842">
                  <c:v>189</c:v>
                </c:pt>
                <c:pt idx="1843">
                  <c:v>189</c:v>
                </c:pt>
                <c:pt idx="1844">
                  <c:v>189</c:v>
                </c:pt>
                <c:pt idx="1845">
                  <c:v>189</c:v>
                </c:pt>
                <c:pt idx="1846">
                  <c:v>189</c:v>
                </c:pt>
                <c:pt idx="1847">
                  <c:v>189</c:v>
                </c:pt>
                <c:pt idx="1848">
                  <c:v>189</c:v>
                </c:pt>
                <c:pt idx="1849">
                  <c:v>189</c:v>
                </c:pt>
                <c:pt idx="1850">
                  <c:v>189</c:v>
                </c:pt>
                <c:pt idx="1851">
                  <c:v>189</c:v>
                </c:pt>
                <c:pt idx="1852">
                  <c:v>189</c:v>
                </c:pt>
                <c:pt idx="1853">
                  <c:v>189</c:v>
                </c:pt>
                <c:pt idx="1854">
                  <c:v>189</c:v>
                </c:pt>
                <c:pt idx="1855">
                  <c:v>189</c:v>
                </c:pt>
                <c:pt idx="1856">
                  <c:v>189</c:v>
                </c:pt>
                <c:pt idx="1857">
                  <c:v>189</c:v>
                </c:pt>
                <c:pt idx="1858">
                  <c:v>189</c:v>
                </c:pt>
                <c:pt idx="1859">
                  <c:v>189</c:v>
                </c:pt>
                <c:pt idx="1860">
                  <c:v>189</c:v>
                </c:pt>
                <c:pt idx="1861">
                  <c:v>189</c:v>
                </c:pt>
                <c:pt idx="1862">
                  <c:v>189</c:v>
                </c:pt>
                <c:pt idx="1863">
                  <c:v>189</c:v>
                </c:pt>
                <c:pt idx="1864">
                  <c:v>189</c:v>
                </c:pt>
                <c:pt idx="1865">
                  <c:v>189</c:v>
                </c:pt>
                <c:pt idx="1866">
                  <c:v>189</c:v>
                </c:pt>
                <c:pt idx="1867">
                  <c:v>189</c:v>
                </c:pt>
                <c:pt idx="1868">
                  <c:v>189</c:v>
                </c:pt>
                <c:pt idx="1869">
                  <c:v>189</c:v>
                </c:pt>
                <c:pt idx="1870">
                  <c:v>189</c:v>
                </c:pt>
                <c:pt idx="1871">
                  <c:v>189</c:v>
                </c:pt>
                <c:pt idx="1872">
                  <c:v>189</c:v>
                </c:pt>
                <c:pt idx="1873">
                  <c:v>189</c:v>
                </c:pt>
                <c:pt idx="1874">
                  <c:v>189</c:v>
                </c:pt>
                <c:pt idx="1875">
                  <c:v>189</c:v>
                </c:pt>
                <c:pt idx="1876">
                  <c:v>189</c:v>
                </c:pt>
                <c:pt idx="1877">
                  <c:v>189</c:v>
                </c:pt>
                <c:pt idx="1878">
                  <c:v>189</c:v>
                </c:pt>
                <c:pt idx="1879">
                  <c:v>189</c:v>
                </c:pt>
                <c:pt idx="1880">
                  <c:v>189</c:v>
                </c:pt>
                <c:pt idx="1881">
                  <c:v>189</c:v>
                </c:pt>
                <c:pt idx="1882">
                  <c:v>189</c:v>
                </c:pt>
                <c:pt idx="1883">
                  <c:v>189</c:v>
                </c:pt>
                <c:pt idx="1884">
                  <c:v>189</c:v>
                </c:pt>
                <c:pt idx="1885">
                  <c:v>189</c:v>
                </c:pt>
                <c:pt idx="1886">
                  <c:v>189</c:v>
                </c:pt>
                <c:pt idx="1887">
                  <c:v>189</c:v>
                </c:pt>
                <c:pt idx="1888">
                  <c:v>189</c:v>
                </c:pt>
                <c:pt idx="1889">
                  <c:v>189</c:v>
                </c:pt>
                <c:pt idx="1890">
                  <c:v>189</c:v>
                </c:pt>
                <c:pt idx="1891">
                  <c:v>189</c:v>
                </c:pt>
                <c:pt idx="1892">
                  <c:v>189</c:v>
                </c:pt>
                <c:pt idx="1893">
                  <c:v>189</c:v>
                </c:pt>
                <c:pt idx="1894">
                  <c:v>189</c:v>
                </c:pt>
                <c:pt idx="1895">
                  <c:v>189</c:v>
                </c:pt>
                <c:pt idx="1896">
                  <c:v>189</c:v>
                </c:pt>
                <c:pt idx="1897">
                  <c:v>189</c:v>
                </c:pt>
                <c:pt idx="1898">
                  <c:v>189</c:v>
                </c:pt>
                <c:pt idx="1899">
                  <c:v>189</c:v>
                </c:pt>
                <c:pt idx="1900">
                  <c:v>189</c:v>
                </c:pt>
                <c:pt idx="1901">
                  <c:v>189</c:v>
                </c:pt>
                <c:pt idx="1902">
                  <c:v>189</c:v>
                </c:pt>
                <c:pt idx="1903">
                  <c:v>189</c:v>
                </c:pt>
                <c:pt idx="1904">
                  <c:v>189</c:v>
                </c:pt>
                <c:pt idx="1905">
                  <c:v>189</c:v>
                </c:pt>
                <c:pt idx="1906">
                  <c:v>189</c:v>
                </c:pt>
                <c:pt idx="1907">
                  <c:v>189</c:v>
                </c:pt>
                <c:pt idx="1908">
                  <c:v>189</c:v>
                </c:pt>
                <c:pt idx="1909">
                  <c:v>189</c:v>
                </c:pt>
                <c:pt idx="1910">
                  <c:v>189</c:v>
                </c:pt>
                <c:pt idx="1911">
                  <c:v>189</c:v>
                </c:pt>
                <c:pt idx="1912">
                  <c:v>189</c:v>
                </c:pt>
                <c:pt idx="1913">
                  <c:v>189</c:v>
                </c:pt>
                <c:pt idx="1914">
                  <c:v>189</c:v>
                </c:pt>
                <c:pt idx="1915">
                  <c:v>189</c:v>
                </c:pt>
                <c:pt idx="1916">
                  <c:v>189</c:v>
                </c:pt>
                <c:pt idx="1917">
                  <c:v>189</c:v>
                </c:pt>
                <c:pt idx="1918">
                  <c:v>189</c:v>
                </c:pt>
                <c:pt idx="1919">
                  <c:v>189</c:v>
                </c:pt>
                <c:pt idx="1920">
                  <c:v>189</c:v>
                </c:pt>
                <c:pt idx="1921">
                  <c:v>189</c:v>
                </c:pt>
                <c:pt idx="1922">
                  <c:v>189</c:v>
                </c:pt>
                <c:pt idx="1923">
                  <c:v>189</c:v>
                </c:pt>
                <c:pt idx="1924">
                  <c:v>189</c:v>
                </c:pt>
                <c:pt idx="1925">
                  <c:v>189</c:v>
                </c:pt>
                <c:pt idx="1926">
                  <c:v>189</c:v>
                </c:pt>
                <c:pt idx="1927">
                  <c:v>189</c:v>
                </c:pt>
                <c:pt idx="1928">
                  <c:v>189</c:v>
                </c:pt>
                <c:pt idx="1929">
                  <c:v>189</c:v>
                </c:pt>
                <c:pt idx="1930">
                  <c:v>189</c:v>
                </c:pt>
                <c:pt idx="1931">
                  <c:v>189</c:v>
                </c:pt>
                <c:pt idx="1932">
                  <c:v>189</c:v>
                </c:pt>
                <c:pt idx="1933">
                  <c:v>189</c:v>
                </c:pt>
                <c:pt idx="1934">
                  <c:v>189</c:v>
                </c:pt>
                <c:pt idx="1935">
                  <c:v>189</c:v>
                </c:pt>
                <c:pt idx="1936">
                  <c:v>189</c:v>
                </c:pt>
                <c:pt idx="1937">
                  <c:v>189</c:v>
                </c:pt>
                <c:pt idx="1938">
                  <c:v>189</c:v>
                </c:pt>
                <c:pt idx="1939">
                  <c:v>189</c:v>
                </c:pt>
                <c:pt idx="1940">
                  <c:v>189</c:v>
                </c:pt>
                <c:pt idx="1941">
                  <c:v>189</c:v>
                </c:pt>
                <c:pt idx="1942">
                  <c:v>189</c:v>
                </c:pt>
                <c:pt idx="1943">
                  <c:v>189</c:v>
                </c:pt>
                <c:pt idx="1944">
                  <c:v>189</c:v>
                </c:pt>
                <c:pt idx="1945">
                  <c:v>189</c:v>
                </c:pt>
                <c:pt idx="1946">
                  <c:v>189</c:v>
                </c:pt>
                <c:pt idx="1947">
                  <c:v>189</c:v>
                </c:pt>
                <c:pt idx="1948">
                  <c:v>189</c:v>
                </c:pt>
                <c:pt idx="1949">
                  <c:v>189</c:v>
                </c:pt>
                <c:pt idx="1950">
                  <c:v>189</c:v>
                </c:pt>
                <c:pt idx="1951">
                  <c:v>189</c:v>
                </c:pt>
                <c:pt idx="1952">
                  <c:v>189</c:v>
                </c:pt>
                <c:pt idx="1953">
                  <c:v>189</c:v>
                </c:pt>
                <c:pt idx="1954">
                  <c:v>189</c:v>
                </c:pt>
                <c:pt idx="1955">
                  <c:v>189</c:v>
                </c:pt>
                <c:pt idx="1956">
                  <c:v>189</c:v>
                </c:pt>
                <c:pt idx="1957">
                  <c:v>189</c:v>
                </c:pt>
                <c:pt idx="1958">
                  <c:v>189</c:v>
                </c:pt>
                <c:pt idx="1959">
                  <c:v>189</c:v>
                </c:pt>
                <c:pt idx="1960">
                  <c:v>189</c:v>
                </c:pt>
                <c:pt idx="1961">
                  <c:v>189</c:v>
                </c:pt>
                <c:pt idx="1962">
                  <c:v>189</c:v>
                </c:pt>
                <c:pt idx="1963">
                  <c:v>189</c:v>
                </c:pt>
                <c:pt idx="1964">
                  <c:v>189</c:v>
                </c:pt>
                <c:pt idx="1965">
                  <c:v>189</c:v>
                </c:pt>
                <c:pt idx="1966">
                  <c:v>189</c:v>
                </c:pt>
                <c:pt idx="1967">
                  <c:v>189</c:v>
                </c:pt>
                <c:pt idx="1968">
                  <c:v>189</c:v>
                </c:pt>
                <c:pt idx="1969">
                  <c:v>189</c:v>
                </c:pt>
                <c:pt idx="1970">
                  <c:v>189</c:v>
                </c:pt>
                <c:pt idx="1971">
                  <c:v>189</c:v>
                </c:pt>
                <c:pt idx="1972">
                  <c:v>189</c:v>
                </c:pt>
                <c:pt idx="1973">
                  <c:v>189</c:v>
                </c:pt>
                <c:pt idx="1974">
                  <c:v>189</c:v>
                </c:pt>
                <c:pt idx="1975">
                  <c:v>189</c:v>
                </c:pt>
                <c:pt idx="1976">
                  <c:v>189</c:v>
                </c:pt>
                <c:pt idx="1977">
                  <c:v>189</c:v>
                </c:pt>
                <c:pt idx="1978">
                  <c:v>189</c:v>
                </c:pt>
                <c:pt idx="1979">
                  <c:v>189</c:v>
                </c:pt>
                <c:pt idx="1980">
                  <c:v>189</c:v>
                </c:pt>
                <c:pt idx="1981">
                  <c:v>189</c:v>
                </c:pt>
                <c:pt idx="1982">
                  <c:v>189</c:v>
                </c:pt>
                <c:pt idx="1983">
                  <c:v>189</c:v>
                </c:pt>
                <c:pt idx="1984">
                  <c:v>189</c:v>
                </c:pt>
                <c:pt idx="1985">
                  <c:v>189</c:v>
                </c:pt>
                <c:pt idx="1986">
                  <c:v>189</c:v>
                </c:pt>
                <c:pt idx="1987">
                  <c:v>189</c:v>
                </c:pt>
                <c:pt idx="1988">
                  <c:v>189</c:v>
                </c:pt>
                <c:pt idx="1989">
                  <c:v>189</c:v>
                </c:pt>
                <c:pt idx="1990">
                  <c:v>189</c:v>
                </c:pt>
                <c:pt idx="1991">
                  <c:v>189</c:v>
                </c:pt>
                <c:pt idx="1992">
                  <c:v>189</c:v>
                </c:pt>
                <c:pt idx="1993">
                  <c:v>189</c:v>
                </c:pt>
                <c:pt idx="1994">
                  <c:v>189</c:v>
                </c:pt>
                <c:pt idx="1995">
                  <c:v>189</c:v>
                </c:pt>
                <c:pt idx="1996">
                  <c:v>189</c:v>
                </c:pt>
                <c:pt idx="1997">
                  <c:v>189</c:v>
                </c:pt>
                <c:pt idx="1998">
                  <c:v>189</c:v>
                </c:pt>
                <c:pt idx="1999">
                  <c:v>189</c:v>
                </c:pt>
                <c:pt idx="2000">
                  <c:v>189</c:v>
                </c:pt>
                <c:pt idx="2001">
                  <c:v>189</c:v>
                </c:pt>
                <c:pt idx="2002">
                  <c:v>189</c:v>
                </c:pt>
                <c:pt idx="2003">
                  <c:v>189</c:v>
                </c:pt>
                <c:pt idx="2004">
                  <c:v>189</c:v>
                </c:pt>
                <c:pt idx="2005">
                  <c:v>189</c:v>
                </c:pt>
                <c:pt idx="2006">
                  <c:v>189</c:v>
                </c:pt>
                <c:pt idx="2007">
                  <c:v>189</c:v>
                </c:pt>
                <c:pt idx="2008">
                  <c:v>189</c:v>
                </c:pt>
                <c:pt idx="2009">
                  <c:v>189</c:v>
                </c:pt>
                <c:pt idx="2010">
                  <c:v>189</c:v>
                </c:pt>
                <c:pt idx="2011">
                  <c:v>189</c:v>
                </c:pt>
                <c:pt idx="2012">
                  <c:v>189</c:v>
                </c:pt>
                <c:pt idx="2013">
                  <c:v>189</c:v>
                </c:pt>
                <c:pt idx="2014">
                  <c:v>189</c:v>
                </c:pt>
                <c:pt idx="2015">
                  <c:v>189</c:v>
                </c:pt>
                <c:pt idx="2016">
                  <c:v>189</c:v>
                </c:pt>
                <c:pt idx="2017">
                  <c:v>189</c:v>
                </c:pt>
                <c:pt idx="2018">
                  <c:v>189</c:v>
                </c:pt>
                <c:pt idx="2019">
                  <c:v>189</c:v>
                </c:pt>
                <c:pt idx="2020">
                  <c:v>189</c:v>
                </c:pt>
                <c:pt idx="2021">
                  <c:v>189</c:v>
                </c:pt>
                <c:pt idx="2022">
                  <c:v>189</c:v>
                </c:pt>
                <c:pt idx="2023">
                  <c:v>189</c:v>
                </c:pt>
                <c:pt idx="2024">
                  <c:v>189</c:v>
                </c:pt>
                <c:pt idx="2025">
                  <c:v>189</c:v>
                </c:pt>
                <c:pt idx="2026">
                  <c:v>189</c:v>
                </c:pt>
                <c:pt idx="2027">
                  <c:v>189</c:v>
                </c:pt>
                <c:pt idx="2028">
                  <c:v>189</c:v>
                </c:pt>
                <c:pt idx="2029">
                  <c:v>189</c:v>
                </c:pt>
                <c:pt idx="2030">
                  <c:v>189</c:v>
                </c:pt>
                <c:pt idx="2031">
                  <c:v>189</c:v>
                </c:pt>
                <c:pt idx="2032">
                  <c:v>189</c:v>
                </c:pt>
                <c:pt idx="2033">
                  <c:v>189</c:v>
                </c:pt>
                <c:pt idx="2034">
                  <c:v>189</c:v>
                </c:pt>
                <c:pt idx="2035">
                  <c:v>189</c:v>
                </c:pt>
                <c:pt idx="2036">
                  <c:v>189</c:v>
                </c:pt>
                <c:pt idx="2037">
                  <c:v>189</c:v>
                </c:pt>
                <c:pt idx="2038">
                  <c:v>189</c:v>
                </c:pt>
                <c:pt idx="2039">
                  <c:v>189</c:v>
                </c:pt>
                <c:pt idx="2040">
                  <c:v>189</c:v>
                </c:pt>
                <c:pt idx="2041">
                  <c:v>189</c:v>
                </c:pt>
                <c:pt idx="2042">
                  <c:v>189</c:v>
                </c:pt>
                <c:pt idx="2043">
                  <c:v>189</c:v>
                </c:pt>
                <c:pt idx="2044">
                  <c:v>189</c:v>
                </c:pt>
                <c:pt idx="2045">
                  <c:v>189</c:v>
                </c:pt>
                <c:pt idx="2046">
                  <c:v>189</c:v>
                </c:pt>
                <c:pt idx="2047">
                  <c:v>189</c:v>
                </c:pt>
                <c:pt idx="2048">
                  <c:v>189</c:v>
                </c:pt>
                <c:pt idx="2049">
                  <c:v>189</c:v>
                </c:pt>
                <c:pt idx="2050">
                  <c:v>189</c:v>
                </c:pt>
                <c:pt idx="2051">
                  <c:v>189</c:v>
                </c:pt>
                <c:pt idx="2052">
                  <c:v>189</c:v>
                </c:pt>
                <c:pt idx="2053">
                  <c:v>189</c:v>
                </c:pt>
                <c:pt idx="2054">
                  <c:v>189</c:v>
                </c:pt>
                <c:pt idx="2055">
                  <c:v>189</c:v>
                </c:pt>
                <c:pt idx="2056">
                  <c:v>189</c:v>
                </c:pt>
                <c:pt idx="2057">
                  <c:v>189</c:v>
                </c:pt>
                <c:pt idx="2058">
                  <c:v>189</c:v>
                </c:pt>
                <c:pt idx="2059">
                  <c:v>189</c:v>
                </c:pt>
                <c:pt idx="2060">
                  <c:v>189</c:v>
                </c:pt>
                <c:pt idx="2061">
                  <c:v>189</c:v>
                </c:pt>
                <c:pt idx="2062">
                  <c:v>189</c:v>
                </c:pt>
                <c:pt idx="2063">
                  <c:v>189</c:v>
                </c:pt>
                <c:pt idx="2064">
                  <c:v>189</c:v>
                </c:pt>
                <c:pt idx="2065">
                  <c:v>189</c:v>
                </c:pt>
                <c:pt idx="2066">
                  <c:v>189</c:v>
                </c:pt>
                <c:pt idx="2067">
                  <c:v>189</c:v>
                </c:pt>
                <c:pt idx="2068">
                  <c:v>189</c:v>
                </c:pt>
                <c:pt idx="2069">
                  <c:v>189</c:v>
                </c:pt>
                <c:pt idx="2070">
                  <c:v>189</c:v>
                </c:pt>
                <c:pt idx="2071">
                  <c:v>189</c:v>
                </c:pt>
                <c:pt idx="2072">
                  <c:v>189</c:v>
                </c:pt>
                <c:pt idx="2073">
                  <c:v>189</c:v>
                </c:pt>
                <c:pt idx="2074">
                  <c:v>189</c:v>
                </c:pt>
                <c:pt idx="2075">
                  <c:v>189</c:v>
                </c:pt>
                <c:pt idx="2076">
                  <c:v>189</c:v>
                </c:pt>
                <c:pt idx="2077">
                  <c:v>189</c:v>
                </c:pt>
                <c:pt idx="2078">
                  <c:v>189</c:v>
                </c:pt>
                <c:pt idx="2079">
                  <c:v>189</c:v>
                </c:pt>
                <c:pt idx="2080">
                  <c:v>189</c:v>
                </c:pt>
                <c:pt idx="2081">
                  <c:v>189</c:v>
                </c:pt>
                <c:pt idx="2082">
                  <c:v>189</c:v>
                </c:pt>
                <c:pt idx="2083">
                  <c:v>189</c:v>
                </c:pt>
                <c:pt idx="2084">
                  <c:v>189</c:v>
                </c:pt>
                <c:pt idx="2085">
                  <c:v>189</c:v>
                </c:pt>
                <c:pt idx="2086">
                  <c:v>189</c:v>
                </c:pt>
                <c:pt idx="2087">
                  <c:v>189</c:v>
                </c:pt>
                <c:pt idx="2088">
                  <c:v>189</c:v>
                </c:pt>
                <c:pt idx="2089">
                  <c:v>189</c:v>
                </c:pt>
                <c:pt idx="2090">
                  <c:v>189</c:v>
                </c:pt>
                <c:pt idx="2091">
                  <c:v>189</c:v>
                </c:pt>
                <c:pt idx="2092">
                  <c:v>189</c:v>
                </c:pt>
                <c:pt idx="2093">
                  <c:v>189</c:v>
                </c:pt>
                <c:pt idx="2094">
                  <c:v>189</c:v>
                </c:pt>
                <c:pt idx="2095">
                  <c:v>189</c:v>
                </c:pt>
                <c:pt idx="2096">
                  <c:v>189</c:v>
                </c:pt>
                <c:pt idx="2097">
                  <c:v>189</c:v>
                </c:pt>
                <c:pt idx="2098">
                  <c:v>189</c:v>
                </c:pt>
                <c:pt idx="2099">
                  <c:v>189</c:v>
                </c:pt>
                <c:pt idx="2100">
                  <c:v>189</c:v>
                </c:pt>
                <c:pt idx="2101">
                  <c:v>189</c:v>
                </c:pt>
                <c:pt idx="2102">
                  <c:v>189</c:v>
                </c:pt>
                <c:pt idx="2103">
                  <c:v>189</c:v>
                </c:pt>
                <c:pt idx="2104">
                  <c:v>189</c:v>
                </c:pt>
                <c:pt idx="2105">
                  <c:v>189</c:v>
                </c:pt>
                <c:pt idx="2106">
                  <c:v>189</c:v>
                </c:pt>
                <c:pt idx="2107">
                  <c:v>189</c:v>
                </c:pt>
                <c:pt idx="2108">
                  <c:v>189</c:v>
                </c:pt>
                <c:pt idx="2109">
                  <c:v>189</c:v>
                </c:pt>
                <c:pt idx="2110">
                  <c:v>189</c:v>
                </c:pt>
                <c:pt idx="2111">
                  <c:v>189</c:v>
                </c:pt>
                <c:pt idx="2112">
                  <c:v>189</c:v>
                </c:pt>
                <c:pt idx="2113">
                  <c:v>189</c:v>
                </c:pt>
                <c:pt idx="2114">
                  <c:v>189</c:v>
                </c:pt>
                <c:pt idx="2115">
                  <c:v>189</c:v>
                </c:pt>
                <c:pt idx="2116">
                  <c:v>189</c:v>
                </c:pt>
                <c:pt idx="2117">
                  <c:v>189</c:v>
                </c:pt>
                <c:pt idx="2118">
                  <c:v>189</c:v>
                </c:pt>
                <c:pt idx="2119">
                  <c:v>189</c:v>
                </c:pt>
                <c:pt idx="2120">
                  <c:v>189</c:v>
                </c:pt>
                <c:pt idx="2121">
                  <c:v>189</c:v>
                </c:pt>
                <c:pt idx="2122">
                  <c:v>189</c:v>
                </c:pt>
                <c:pt idx="2123">
                  <c:v>189</c:v>
                </c:pt>
                <c:pt idx="2124">
                  <c:v>189</c:v>
                </c:pt>
                <c:pt idx="2125">
                  <c:v>189</c:v>
                </c:pt>
                <c:pt idx="2126">
                  <c:v>189</c:v>
                </c:pt>
                <c:pt idx="2127">
                  <c:v>189</c:v>
                </c:pt>
                <c:pt idx="2128">
                  <c:v>189</c:v>
                </c:pt>
                <c:pt idx="2129">
                  <c:v>189</c:v>
                </c:pt>
                <c:pt idx="2130">
                  <c:v>189</c:v>
                </c:pt>
                <c:pt idx="2131">
                  <c:v>189</c:v>
                </c:pt>
                <c:pt idx="2132">
                  <c:v>189</c:v>
                </c:pt>
                <c:pt idx="2133">
                  <c:v>189</c:v>
                </c:pt>
                <c:pt idx="2134">
                  <c:v>189</c:v>
                </c:pt>
                <c:pt idx="2135">
                  <c:v>189</c:v>
                </c:pt>
                <c:pt idx="2136">
                  <c:v>189</c:v>
                </c:pt>
                <c:pt idx="2137">
                  <c:v>189</c:v>
                </c:pt>
                <c:pt idx="2138">
                  <c:v>189</c:v>
                </c:pt>
                <c:pt idx="2139">
                  <c:v>189</c:v>
                </c:pt>
                <c:pt idx="2140">
                  <c:v>189</c:v>
                </c:pt>
                <c:pt idx="2141">
                  <c:v>189</c:v>
                </c:pt>
                <c:pt idx="2142">
                  <c:v>189</c:v>
                </c:pt>
                <c:pt idx="2143">
                  <c:v>189</c:v>
                </c:pt>
                <c:pt idx="2144">
                  <c:v>189</c:v>
                </c:pt>
                <c:pt idx="2145">
                  <c:v>189</c:v>
                </c:pt>
                <c:pt idx="2146">
                  <c:v>189</c:v>
                </c:pt>
                <c:pt idx="2147">
                  <c:v>189</c:v>
                </c:pt>
                <c:pt idx="2148">
                  <c:v>189</c:v>
                </c:pt>
                <c:pt idx="2149">
                  <c:v>189</c:v>
                </c:pt>
                <c:pt idx="2150">
                  <c:v>189</c:v>
                </c:pt>
                <c:pt idx="2151">
                  <c:v>189</c:v>
                </c:pt>
                <c:pt idx="2152">
                  <c:v>189</c:v>
                </c:pt>
                <c:pt idx="2153">
                  <c:v>189</c:v>
                </c:pt>
                <c:pt idx="2154">
                  <c:v>189</c:v>
                </c:pt>
                <c:pt idx="2155">
                  <c:v>189</c:v>
                </c:pt>
                <c:pt idx="2156">
                  <c:v>189</c:v>
                </c:pt>
                <c:pt idx="2157">
                  <c:v>189</c:v>
                </c:pt>
                <c:pt idx="2158">
                  <c:v>189</c:v>
                </c:pt>
                <c:pt idx="2159">
                  <c:v>189</c:v>
                </c:pt>
                <c:pt idx="2160">
                  <c:v>189</c:v>
                </c:pt>
                <c:pt idx="2161">
                  <c:v>189</c:v>
                </c:pt>
                <c:pt idx="2162">
                  <c:v>189</c:v>
                </c:pt>
                <c:pt idx="2163">
                  <c:v>189</c:v>
                </c:pt>
                <c:pt idx="2164">
                  <c:v>189</c:v>
                </c:pt>
                <c:pt idx="2165">
                  <c:v>189</c:v>
                </c:pt>
                <c:pt idx="2166">
                  <c:v>189</c:v>
                </c:pt>
                <c:pt idx="2167">
                  <c:v>189</c:v>
                </c:pt>
                <c:pt idx="2168">
                  <c:v>189</c:v>
                </c:pt>
                <c:pt idx="2169">
                  <c:v>189</c:v>
                </c:pt>
                <c:pt idx="2170">
                  <c:v>189</c:v>
                </c:pt>
                <c:pt idx="2171">
                  <c:v>189</c:v>
                </c:pt>
                <c:pt idx="2172">
                  <c:v>189</c:v>
                </c:pt>
                <c:pt idx="2173">
                  <c:v>189</c:v>
                </c:pt>
                <c:pt idx="2174">
                  <c:v>189</c:v>
                </c:pt>
                <c:pt idx="2175">
                  <c:v>189</c:v>
                </c:pt>
                <c:pt idx="2176">
                  <c:v>189</c:v>
                </c:pt>
                <c:pt idx="2177">
                  <c:v>189</c:v>
                </c:pt>
                <c:pt idx="2178">
                  <c:v>189</c:v>
                </c:pt>
                <c:pt idx="2179">
                  <c:v>189</c:v>
                </c:pt>
                <c:pt idx="2180">
                  <c:v>189</c:v>
                </c:pt>
                <c:pt idx="2181">
                  <c:v>189</c:v>
                </c:pt>
                <c:pt idx="2182">
                  <c:v>189</c:v>
                </c:pt>
                <c:pt idx="2183">
                  <c:v>189</c:v>
                </c:pt>
                <c:pt idx="2184">
                  <c:v>189</c:v>
                </c:pt>
                <c:pt idx="2185">
                  <c:v>189</c:v>
                </c:pt>
                <c:pt idx="2186">
                  <c:v>189</c:v>
                </c:pt>
                <c:pt idx="2187">
                  <c:v>189</c:v>
                </c:pt>
                <c:pt idx="2188">
                  <c:v>189</c:v>
                </c:pt>
                <c:pt idx="2189">
                  <c:v>189</c:v>
                </c:pt>
                <c:pt idx="2190">
                  <c:v>189</c:v>
                </c:pt>
                <c:pt idx="2191">
                  <c:v>189</c:v>
                </c:pt>
                <c:pt idx="2192">
                  <c:v>189</c:v>
                </c:pt>
                <c:pt idx="2193">
                  <c:v>189</c:v>
                </c:pt>
                <c:pt idx="2194">
                  <c:v>189</c:v>
                </c:pt>
                <c:pt idx="2195">
                  <c:v>189</c:v>
                </c:pt>
                <c:pt idx="2196">
                  <c:v>189</c:v>
                </c:pt>
                <c:pt idx="2197">
                  <c:v>189</c:v>
                </c:pt>
                <c:pt idx="2198">
                  <c:v>189</c:v>
                </c:pt>
                <c:pt idx="2199">
                  <c:v>189</c:v>
                </c:pt>
                <c:pt idx="2200">
                  <c:v>189</c:v>
                </c:pt>
                <c:pt idx="2201">
                  <c:v>189</c:v>
                </c:pt>
                <c:pt idx="2202">
                  <c:v>189</c:v>
                </c:pt>
                <c:pt idx="2203">
                  <c:v>189</c:v>
                </c:pt>
                <c:pt idx="2204">
                  <c:v>189</c:v>
                </c:pt>
                <c:pt idx="2205">
                  <c:v>189</c:v>
                </c:pt>
                <c:pt idx="2206">
                  <c:v>189</c:v>
                </c:pt>
                <c:pt idx="2207">
                  <c:v>189</c:v>
                </c:pt>
                <c:pt idx="2208">
                  <c:v>189</c:v>
                </c:pt>
                <c:pt idx="2209">
                  <c:v>189</c:v>
                </c:pt>
                <c:pt idx="2210">
                  <c:v>189</c:v>
                </c:pt>
                <c:pt idx="2211">
                  <c:v>189</c:v>
                </c:pt>
                <c:pt idx="2212">
                  <c:v>189</c:v>
                </c:pt>
                <c:pt idx="2213">
                  <c:v>189</c:v>
                </c:pt>
                <c:pt idx="2214">
                  <c:v>189</c:v>
                </c:pt>
                <c:pt idx="2215">
                  <c:v>189</c:v>
                </c:pt>
                <c:pt idx="2216">
                  <c:v>189</c:v>
                </c:pt>
                <c:pt idx="2217">
                  <c:v>189</c:v>
                </c:pt>
                <c:pt idx="2218">
                  <c:v>189</c:v>
                </c:pt>
                <c:pt idx="2219">
                  <c:v>189</c:v>
                </c:pt>
                <c:pt idx="2220">
                  <c:v>189</c:v>
                </c:pt>
                <c:pt idx="2221">
                  <c:v>189</c:v>
                </c:pt>
                <c:pt idx="2222">
                  <c:v>189</c:v>
                </c:pt>
                <c:pt idx="2223">
                  <c:v>189</c:v>
                </c:pt>
                <c:pt idx="2224">
                  <c:v>189</c:v>
                </c:pt>
                <c:pt idx="2225">
                  <c:v>189</c:v>
                </c:pt>
                <c:pt idx="2226">
                  <c:v>189</c:v>
                </c:pt>
                <c:pt idx="2227">
                  <c:v>189</c:v>
                </c:pt>
                <c:pt idx="2228">
                  <c:v>189</c:v>
                </c:pt>
                <c:pt idx="2229">
                  <c:v>189</c:v>
                </c:pt>
                <c:pt idx="2230">
                  <c:v>189</c:v>
                </c:pt>
                <c:pt idx="2231">
                  <c:v>189</c:v>
                </c:pt>
                <c:pt idx="2232">
                  <c:v>189</c:v>
                </c:pt>
                <c:pt idx="2233">
                  <c:v>189</c:v>
                </c:pt>
                <c:pt idx="2234">
                  <c:v>189</c:v>
                </c:pt>
                <c:pt idx="2235">
                  <c:v>189</c:v>
                </c:pt>
                <c:pt idx="2236">
                  <c:v>189</c:v>
                </c:pt>
                <c:pt idx="2237">
                  <c:v>189</c:v>
                </c:pt>
                <c:pt idx="2238">
                  <c:v>189</c:v>
                </c:pt>
                <c:pt idx="2239">
                  <c:v>189</c:v>
                </c:pt>
                <c:pt idx="2240">
                  <c:v>189</c:v>
                </c:pt>
                <c:pt idx="2241">
                  <c:v>189</c:v>
                </c:pt>
                <c:pt idx="2242">
                  <c:v>189</c:v>
                </c:pt>
                <c:pt idx="2243">
                  <c:v>189</c:v>
                </c:pt>
                <c:pt idx="2244">
                  <c:v>189</c:v>
                </c:pt>
                <c:pt idx="2245">
                  <c:v>189</c:v>
                </c:pt>
                <c:pt idx="2246">
                  <c:v>189</c:v>
                </c:pt>
                <c:pt idx="2247">
                  <c:v>189</c:v>
                </c:pt>
                <c:pt idx="2248">
                  <c:v>189</c:v>
                </c:pt>
                <c:pt idx="2249">
                  <c:v>189</c:v>
                </c:pt>
                <c:pt idx="2250">
                  <c:v>189</c:v>
                </c:pt>
                <c:pt idx="2251">
                  <c:v>189</c:v>
                </c:pt>
                <c:pt idx="2252">
                  <c:v>189</c:v>
                </c:pt>
                <c:pt idx="2253">
                  <c:v>189</c:v>
                </c:pt>
                <c:pt idx="2254">
                  <c:v>189</c:v>
                </c:pt>
                <c:pt idx="2255">
                  <c:v>189</c:v>
                </c:pt>
                <c:pt idx="2256">
                  <c:v>189</c:v>
                </c:pt>
                <c:pt idx="2257">
                  <c:v>189</c:v>
                </c:pt>
                <c:pt idx="2258">
                  <c:v>189</c:v>
                </c:pt>
                <c:pt idx="2259">
                  <c:v>189</c:v>
                </c:pt>
                <c:pt idx="2260">
                  <c:v>189</c:v>
                </c:pt>
                <c:pt idx="2261">
                  <c:v>189</c:v>
                </c:pt>
                <c:pt idx="2262">
                  <c:v>189</c:v>
                </c:pt>
                <c:pt idx="2263">
                  <c:v>189</c:v>
                </c:pt>
                <c:pt idx="2264">
                  <c:v>189</c:v>
                </c:pt>
                <c:pt idx="2265">
                  <c:v>189</c:v>
                </c:pt>
                <c:pt idx="2266">
                  <c:v>189</c:v>
                </c:pt>
                <c:pt idx="2267">
                  <c:v>189</c:v>
                </c:pt>
                <c:pt idx="2268">
                  <c:v>189</c:v>
                </c:pt>
                <c:pt idx="2269">
                  <c:v>189</c:v>
                </c:pt>
                <c:pt idx="2270">
                  <c:v>189</c:v>
                </c:pt>
                <c:pt idx="2271">
                  <c:v>189</c:v>
                </c:pt>
                <c:pt idx="2272">
                  <c:v>189</c:v>
                </c:pt>
                <c:pt idx="2273">
                  <c:v>189</c:v>
                </c:pt>
                <c:pt idx="2274">
                  <c:v>189</c:v>
                </c:pt>
                <c:pt idx="2275">
                  <c:v>189</c:v>
                </c:pt>
                <c:pt idx="2276">
                  <c:v>189</c:v>
                </c:pt>
                <c:pt idx="2277">
                  <c:v>189</c:v>
                </c:pt>
                <c:pt idx="2278">
                  <c:v>189</c:v>
                </c:pt>
                <c:pt idx="2279">
                  <c:v>189</c:v>
                </c:pt>
                <c:pt idx="2280">
                  <c:v>189</c:v>
                </c:pt>
                <c:pt idx="2281">
                  <c:v>189</c:v>
                </c:pt>
                <c:pt idx="2282">
                  <c:v>189</c:v>
                </c:pt>
                <c:pt idx="2283">
                  <c:v>189</c:v>
                </c:pt>
                <c:pt idx="2284">
                  <c:v>189</c:v>
                </c:pt>
                <c:pt idx="2285">
                  <c:v>189</c:v>
                </c:pt>
                <c:pt idx="2286">
                  <c:v>189</c:v>
                </c:pt>
                <c:pt idx="2287">
                  <c:v>189</c:v>
                </c:pt>
                <c:pt idx="2288">
                  <c:v>189</c:v>
                </c:pt>
                <c:pt idx="2289">
                  <c:v>189</c:v>
                </c:pt>
                <c:pt idx="2290">
                  <c:v>189</c:v>
                </c:pt>
                <c:pt idx="2291">
                  <c:v>189</c:v>
                </c:pt>
                <c:pt idx="2292">
                  <c:v>189</c:v>
                </c:pt>
                <c:pt idx="2293">
                  <c:v>189</c:v>
                </c:pt>
                <c:pt idx="2294">
                  <c:v>189</c:v>
                </c:pt>
                <c:pt idx="2295">
                  <c:v>189</c:v>
                </c:pt>
                <c:pt idx="2296">
                  <c:v>189</c:v>
                </c:pt>
                <c:pt idx="2297">
                  <c:v>189</c:v>
                </c:pt>
                <c:pt idx="2298">
                  <c:v>189</c:v>
                </c:pt>
                <c:pt idx="2299">
                  <c:v>189</c:v>
                </c:pt>
                <c:pt idx="2300">
                  <c:v>189</c:v>
                </c:pt>
                <c:pt idx="2301">
                  <c:v>189</c:v>
                </c:pt>
                <c:pt idx="2302">
                  <c:v>189</c:v>
                </c:pt>
                <c:pt idx="2303">
                  <c:v>189</c:v>
                </c:pt>
                <c:pt idx="2304">
                  <c:v>189</c:v>
                </c:pt>
                <c:pt idx="2305">
                  <c:v>189</c:v>
                </c:pt>
                <c:pt idx="2306">
                  <c:v>189</c:v>
                </c:pt>
                <c:pt idx="2307">
                  <c:v>189</c:v>
                </c:pt>
                <c:pt idx="2308">
                  <c:v>189</c:v>
                </c:pt>
                <c:pt idx="2309">
                  <c:v>189</c:v>
                </c:pt>
                <c:pt idx="2310">
                  <c:v>189</c:v>
                </c:pt>
                <c:pt idx="2311">
                  <c:v>189</c:v>
                </c:pt>
                <c:pt idx="2312">
                  <c:v>189</c:v>
                </c:pt>
                <c:pt idx="2313">
                  <c:v>189</c:v>
                </c:pt>
                <c:pt idx="2314">
                  <c:v>189</c:v>
                </c:pt>
                <c:pt idx="2315">
                  <c:v>189</c:v>
                </c:pt>
                <c:pt idx="2316">
                  <c:v>189</c:v>
                </c:pt>
                <c:pt idx="2317">
                  <c:v>189</c:v>
                </c:pt>
                <c:pt idx="2318">
                  <c:v>189</c:v>
                </c:pt>
                <c:pt idx="2319">
                  <c:v>189</c:v>
                </c:pt>
                <c:pt idx="2320">
                  <c:v>189</c:v>
                </c:pt>
                <c:pt idx="2321">
                  <c:v>189</c:v>
                </c:pt>
                <c:pt idx="2322">
                  <c:v>189</c:v>
                </c:pt>
                <c:pt idx="2323">
                  <c:v>189</c:v>
                </c:pt>
                <c:pt idx="2324">
                  <c:v>189</c:v>
                </c:pt>
                <c:pt idx="2325">
                  <c:v>189</c:v>
                </c:pt>
                <c:pt idx="2326">
                  <c:v>189</c:v>
                </c:pt>
                <c:pt idx="2327">
                  <c:v>189</c:v>
                </c:pt>
                <c:pt idx="2328">
                  <c:v>189</c:v>
                </c:pt>
                <c:pt idx="2329">
                  <c:v>189</c:v>
                </c:pt>
                <c:pt idx="2330">
                  <c:v>189</c:v>
                </c:pt>
                <c:pt idx="2331">
                  <c:v>189</c:v>
                </c:pt>
                <c:pt idx="2332">
                  <c:v>189</c:v>
                </c:pt>
                <c:pt idx="2333">
                  <c:v>189</c:v>
                </c:pt>
                <c:pt idx="2334">
                  <c:v>189</c:v>
                </c:pt>
                <c:pt idx="2335">
                  <c:v>189</c:v>
                </c:pt>
                <c:pt idx="2336">
                  <c:v>189</c:v>
                </c:pt>
                <c:pt idx="2337">
                  <c:v>189</c:v>
                </c:pt>
                <c:pt idx="2338">
                  <c:v>189</c:v>
                </c:pt>
                <c:pt idx="2339">
                  <c:v>189</c:v>
                </c:pt>
                <c:pt idx="2340">
                  <c:v>189</c:v>
                </c:pt>
                <c:pt idx="2341">
                  <c:v>189</c:v>
                </c:pt>
                <c:pt idx="2342">
                  <c:v>189</c:v>
                </c:pt>
                <c:pt idx="2343">
                  <c:v>189</c:v>
                </c:pt>
                <c:pt idx="2344">
                  <c:v>189</c:v>
                </c:pt>
                <c:pt idx="2345">
                  <c:v>189</c:v>
                </c:pt>
                <c:pt idx="2346">
                  <c:v>189</c:v>
                </c:pt>
                <c:pt idx="2347">
                  <c:v>189</c:v>
                </c:pt>
                <c:pt idx="2348">
                  <c:v>189</c:v>
                </c:pt>
                <c:pt idx="2349">
                  <c:v>189</c:v>
                </c:pt>
                <c:pt idx="2350">
                  <c:v>189</c:v>
                </c:pt>
                <c:pt idx="2351">
                  <c:v>189</c:v>
                </c:pt>
                <c:pt idx="2352">
                  <c:v>189</c:v>
                </c:pt>
                <c:pt idx="2353">
                  <c:v>189</c:v>
                </c:pt>
                <c:pt idx="2354">
                  <c:v>189</c:v>
                </c:pt>
                <c:pt idx="2355">
                  <c:v>189</c:v>
                </c:pt>
                <c:pt idx="2356">
                  <c:v>189</c:v>
                </c:pt>
                <c:pt idx="2357">
                  <c:v>189</c:v>
                </c:pt>
                <c:pt idx="2358">
                  <c:v>189</c:v>
                </c:pt>
                <c:pt idx="2359">
                  <c:v>189</c:v>
                </c:pt>
                <c:pt idx="2360">
                  <c:v>189</c:v>
                </c:pt>
                <c:pt idx="2361">
                  <c:v>189</c:v>
                </c:pt>
                <c:pt idx="2362">
                  <c:v>189</c:v>
                </c:pt>
                <c:pt idx="2363">
                  <c:v>189</c:v>
                </c:pt>
                <c:pt idx="2364">
                  <c:v>189</c:v>
                </c:pt>
                <c:pt idx="2365">
                  <c:v>189</c:v>
                </c:pt>
                <c:pt idx="2366">
                  <c:v>189</c:v>
                </c:pt>
                <c:pt idx="2367">
                  <c:v>189</c:v>
                </c:pt>
                <c:pt idx="2368">
                  <c:v>189</c:v>
                </c:pt>
                <c:pt idx="2369">
                  <c:v>189</c:v>
                </c:pt>
                <c:pt idx="2370">
                  <c:v>189</c:v>
                </c:pt>
                <c:pt idx="2371">
                  <c:v>189</c:v>
                </c:pt>
                <c:pt idx="2372">
                  <c:v>189</c:v>
                </c:pt>
                <c:pt idx="2373">
                  <c:v>189</c:v>
                </c:pt>
                <c:pt idx="2374">
                  <c:v>189</c:v>
                </c:pt>
                <c:pt idx="2375">
                  <c:v>189</c:v>
                </c:pt>
                <c:pt idx="2376">
                  <c:v>189</c:v>
                </c:pt>
                <c:pt idx="2377">
                  <c:v>189</c:v>
                </c:pt>
                <c:pt idx="2378">
                  <c:v>189</c:v>
                </c:pt>
                <c:pt idx="2379">
                  <c:v>189</c:v>
                </c:pt>
                <c:pt idx="2380">
                  <c:v>189</c:v>
                </c:pt>
                <c:pt idx="2381">
                  <c:v>189</c:v>
                </c:pt>
                <c:pt idx="2382">
                  <c:v>189</c:v>
                </c:pt>
                <c:pt idx="2383">
                  <c:v>189</c:v>
                </c:pt>
                <c:pt idx="2384">
                  <c:v>189</c:v>
                </c:pt>
                <c:pt idx="2385">
                  <c:v>189</c:v>
                </c:pt>
                <c:pt idx="2386">
                  <c:v>189</c:v>
                </c:pt>
                <c:pt idx="2387">
                  <c:v>189</c:v>
                </c:pt>
                <c:pt idx="2388">
                  <c:v>189</c:v>
                </c:pt>
                <c:pt idx="2389">
                  <c:v>189</c:v>
                </c:pt>
                <c:pt idx="2390">
                  <c:v>189</c:v>
                </c:pt>
                <c:pt idx="2391">
                  <c:v>189</c:v>
                </c:pt>
                <c:pt idx="2392">
                  <c:v>189</c:v>
                </c:pt>
                <c:pt idx="2393">
                  <c:v>189</c:v>
                </c:pt>
                <c:pt idx="2394">
                  <c:v>189</c:v>
                </c:pt>
                <c:pt idx="2395">
                  <c:v>189</c:v>
                </c:pt>
                <c:pt idx="2396">
                  <c:v>189</c:v>
                </c:pt>
                <c:pt idx="2397">
                  <c:v>189</c:v>
                </c:pt>
                <c:pt idx="2398">
                  <c:v>189</c:v>
                </c:pt>
                <c:pt idx="2399">
                  <c:v>189</c:v>
                </c:pt>
                <c:pt idx="2400">
                  <c:v>189</c:v>
                </c:pt>
                <c:pt idx="2401">
                  <c:v>189</c:v>
                </c:pt>
                <c:pt idx="2402">
                  <c:v>189</c:v>
                </c:pt>
                <c:pt idx="2403">
                  <c:v>189</c:v>
                </c:pt>
                <c:pt idx="2404">
                  <c:v>189</c:v>
                </c:pt>
                <c:pt idx="2405">
                  <c:v>189</c:v>
                </c:pt>
                <c:pt idx="2406">
                  <c:v>189</c:v>
                </c:pt>
                <c:pt idx="2407">
                  <c:v>189</c:v>
                </c:pt>
                <c:pt idx="2408">
                  <c:v>189</c:v>
                </c:pt>
                <c:pt idx="2409">
                  <c:v>189</c:v>
                </c:pt>
                <c:pt idx="2410">
                  <c:v>189</c:v>
                </c:pt>
                <c:pt idx="2411">
                  <c:v>189</c:v>
                </c:pt>
                <c:pt idx="2412">
                  <c:v>189</c:v>
                </c:pt>
                <c:pt idx="2413">
                  <c:v>189</c:v>
                </c:pt>
                <c:pt idx="2414">
                  <c:v>189</c:v>
                </c:pt>
                <c:pt idx="2415">
                  <c:v>189</c:v>
                </c:pt>
                <c:pt idx="2416">
                  <c:v>189</c:v>
                </c:pt>
                <c:pt idx="2417">
                  <c:v>189</c:v>
                </c:pt>
                <c:pt idx="2418">
                  <c:v>189</c:v>
                </c:pt>
                <c:pt idx="2419">
                  <c:v>189</c:v>
                </c:pt>
                <c:pt idx="2420">
                  <c:v>189</c:v>
                </c:pt>
                <c:pt idx="2421">
                  <c:v>189</c:v>
                </c:pt>
                <c:pt idx="2422">
                  <c:v>189</c:v>
                </c:pt>
                <c:pt idx="2423">
                  <c:v>189</c:v>
                </c:pt>
                <c:pt idx="2424">
                  <c:v>189</c:v>
                </c:pt>
                <c:pt idx="2425">
                  <c:v>189</c:v>
                </c:pt>
                <c:pt idx="2426">
                  <c:v>189</c:v>
                </c:pt>
                <c:pt idx="2427">
                  <c:v>189</c:v>
                </c:pt>
                <c:pt idx="2428">
                  <c:v>189</c:v>
                </c:pt>
                <c:pt idx="2429">
                  <c:v>189</c:v>
                </c:pt>
                <c:pt idx="2430">
                  <c:v>189</c:v>
                </c:pt>
                <c:pt idx="2431">
                  <c:v>189</c:v>
                </c:pt>
                <c:pt idx="2432">
                  <c:v>189</c:v>
                </c:pt>
                <c:pt idx="2433">
                  <c:v>189</c:v>
                </c:pt>
                <c:pt idx="2434">
                  <c:v>189</c:v>
                </c:pt>
                <c:pt idx="2435">
                  <c:v>189</c:v>
                </c:pt>
                <c:pt idx="2436">
                  <c:v>189</c:v>
                </c:pt>
                <c:pt idx="2437">
                  <c:v>189</c:v>
                </c:pt>
                <c:pt idx="2438">
                  <c:v>189</c:v>
                </c:pt>
                <c:pt idx="2439">
                  <c:v>189</c:v>
                </c:pt>
                <c:pt idx="2440">
                  <c:v>189</c:v>
                </c:pt>
                <c:pt idx="2441">
                  <c:v>189</c:v>
                </c:pt>
                <c:pt idx="2442">
                  <c:v>189</c:v>
                </c:pt>
                <c:pt idx="2443">
                  <c:v>189</c:v>
                </c:pt>
                <c:pt idx="2444">
                  <c:v>189</c:v>
                </c:pt>
                <c:pt idx="2445">
                  <c:v>189</c:v>
                </c:pt>
                <c:pt idx="2446">
                  <c:v>189</c:v>
                </c:pt>
                <c:pt idx="2447">
                  <c:v>189</c:v>
                </c:pt>
                <c:pt idx="2448">
                  <c:v>189</c:v>
                </c:pt>
                <c:pt idx="2449">
                  <c:v>189</c:v>
                </c:pt>
                <c:pt idx="2450">
                  <c:v>189</c:v>
                </c:pt>
                <c:pt idx="2451">
                  <c:v>189</c:v>
                </c:pt>
                <c:pt idx="2452">
                  <c:v>189</c:v>
                </c:pt>
                <c:pt idx="2453">
                  <c:v>189</c:v>
                </c:pt>
                <c:pt idx="2454">
                  <c:v>189</c:v>
                </c:pt>
                <c:pt idx="2455">
                  <c:v>189</c:v>
                </c:pt>
                <c:pt idx="2456">
                  <c:v>189</c:v>
                </c:pt>
                <c:pt idx="2457">
                  <c:v>189</c:v>
                </c:pt>
                <c:pt idx="2458">
                  <c:v>189</c:v>
                </c:pt>
                <c:pt idx="2459">
                  <c:v>189</c:v>
                </c:pt>
                <c:pt idx="2460">
                  <c:v>189</c:v>
                </c:pt>
                <c:pt idx="2461">
                  <c:v>189</c:v>
                </c:pt>
                <c:pt idx="2462">
                  <c:v>189</c:v>
                </c:pt>
                <c:pt idx="2463">
                  <c:v>189</c:v>
                </c:pt>
                <c:pt idx="2464">
                  <c:v>189</c:v>
                </c:pt>
                <c:pt idx="2465">
                  <c:v>189</c:v>
                </c:pt>
                <c:pt idx="2466">
                  <c:v>189</c:v>
                </c:pt>
                <c:pt idx="2467">
                  <c:v>189</c:v>
                </c:pt>
                <c:pt idx="2468">
                  <c:v>189</c:v>
                </c:pt>
                <c:pt idx="2469">
                  <c:v>189</c:v>
                </c:pt>
                <c:pt idx="2470">
                  <c:v>189</c:v>
                </c:pt>
                <c:pt idx="2471">
                  <c:v>189</c:v>
                </c:pt>
                <c:pt idx="2472">
                  <c:v>189</c:v>
                </c:pt>
                <c:pt idx="2473">
                  <c:v>189</c:v>
                </c:pt>
                <c:pt idx="2474">
                  <c:v>189</c:v>
                </c:pt>
                <c:pt idx="2475">
                  <c:v>189</c:v>
                </c:pt>
                <c:pt idx="2476">
                  <c:v>189</c:v>
                </c:pt>
                <c:pt idx="2477">
                  <c:v>189</c:v>
                </c:pt>
                <c:pt idx="2478">
                  <c:v>189</c:v>
                </c:pt>
                <c:pt idx="2479">
                  <c:v>189</c:v>
                </c:pt>
                <c:pt idx="2480">
                  <c:v>189</c:v>
                </c:pt>
                <c:pt idx="2481">
                  <c:v>189</c:v>
                </c:pt>
                <c:pt idx="2482">
                  <c:v>189</c:v>
                </c:pt>
                <c:pt idx="2483">
                  <c:v>189</c:v>
                </c:pt>
                <c:pt idx="2484">
                  <c:v>189</c:v>
                </c:pt>
                <c:pt idx="2485">
                  <c:v>189</c:v>
                </c:pt>
                <c:pt idx="2486">
                  <c:v>189</c:v>
                </c:pt>
                <c:pt idx="2487">
                  <c:v>189</c:v>
                </c:pt>
                <c:pt idx="2488">
                  <c:v>189</c:v>
                </c:pt>
                <c:pt idx="2489">
                  <c:v>189</c:v>
                </c:pt>
                <c:pt idx="2490">
                  <c:v>189</c:v>
                </c:pt>
                <c:pt idx="2491">
                  <c:v>189</c:v>
                </c:pt>
                <c:pt idx="2492">
                  <c:v>189</c:v>
                </c:pt>
                <c:pt idx="2493">
                  <c:v>189</c:v>
                </c:pt>
                <c:pt idx="2494">
                  <c:v>189</c:v>
                </c:pt>
                <c:pt idx="2495">
                  <c:v>189</c:v>
                </c:pt>
                <c:pt idx="2496">
                  <c:v>189</c:v>
                </c:pt>
                <c:pt idx="2497">
                  <c:v>189</c:v>
                </c:pt>
                <c:pt idx="2498">
                  <c:v>189</c:v>
                </c:pt>
                <c:pt idx="2499">
                  <c:v>189</c:v>
                </c:pt>
                <c:pt idx="2500">
                  <c:v>189</c:v>
                </c:pt>
                <c:pt idx="2501">
                  <c:v>189</c:v>
                </c:pt>
                <c:pt idx="2502">
                  <c:v>189</c:v>
                </c:pt>
                <c:pt idx="2503">
                  <c:v>189</c:v>
                </c:pt>
                <c:pt idx="2504">
                  <c:v>189</c:v>
                </c:pt>
                <c:pt idx="2505">
                  <c:v>189</c:v>
                </c:pt>
                <c:pt idx="2506">
                  <c:v>189</c:v>
                </c:pt>
                <c:pt idx="2507">
                  <c:v>189</c:v>
                </c:pt>
                <c:pt idx="2508">
                  <c:v>189</c:v>
                </c:pt>
                <c:pt idx="2509">
                  <c:v>189</c:v>
                </c:pt>
                <c:pt idx="2510">
                  <c:v>189</c:v>
                </c:pt>
                <c:pt idx="2511">
                  <c:v>189</c:v>
                </c:pt>
                <c:pt idx="2512">
                  <c:v>189</c:v>
                </c:pt>
                <c:pt idx="2513">
                  <c:v>189</c:v>
                </c:pt>
                <c:pt idx="2514">
                  <c:v>189</c:v>
                </c:pt>
                <c:pt idx="2515">
                  <c:v>189</c:v>
                </c:pt>
                <c:pt idx="2516">
                  <c:v>189</c:v>
                </c:pt>
                <c:pt idx="2517">
                  <c:v>189</c:v>
                </c:pt>
                <c:pt idx="2518">
                  <c:v>189</c:v>
                </c:pt>
                <c:pt idx="2519">
                  <c:v>189</c:v>
                </c:pt>
                <c:pt idx="2520">
                  <c:v>189</c:v>
                </c:pt>
                <c:pt idx="2521">
                  <c:v>189</c:v>
                </c:pt>
                <c:pt idx="2522">
                  <c:v>189</c:v>
                </c:pt>
                <c:pt idx="2523">
                  <c:v>189</c:v>
                </c:pt>
                <c:pt idx="2524">
                  <c:v>189</c:v>
                </c:pt>
                <c:pt idx="2525">
                  <c:v>189</c:v>
                </c:pt>
                <c:pt idx="2526">
                  <c:v>189</c:v>
                </c:pt>
                <c:pt idx="2527">
                  <c:v>189</c:v>
                </c:pt>
                <c:pt idx="2528">
                  <c:v>189</c:v>
                </c:pt>
                <c:pt idx="2529">
                  <c:v>189</c:v>
                </c:pt>
                <c:pt idx="2530">
                  <c:v>189</c:v>
                </c:pt>
                <c:pt idx="2531">
                  <c:v>189</c:v>
                </c:pt>
                <c:pt idx="2532">
                  <c:v>189</c:v>
                </c:pt>
                <c:pt idx="2533">
                  <c:v>189</c:v>
                </c:pt>
                <c:pt idx="2534">
                  <c:v>189</c:v>
                </c:pt>
                <c:pt idx="2535">
                  <c:v>189</c:v>
                </c:pt>
                <c:pt idx="2536">
                  <c:v>189</c:v>
                </c:pt>
                <c:pt idx="2537">
                  <c:v>189</c:v>
                </c:pt>
                <c:pt idx="2538">
                  <c:v>189</c:v>
                </c:pt>
                <c:pt idx="2539">
                  <c:v>189</c:v>
                </c:pt>
                <c:pt idx="2540">
                  <c:v>189</c:v>
                </c:pt>
                <c:pt idx="2541">
                  <c:v>189</c:v>
                </c:pt>
                <c:pt idx="2542">
                  <c:v>189</c:v>
                </c:pt>
                <c:pt idx="2543">
                  <c:v>189</c:v>
                </c:pt>
                <c:pt idx="2544">
                  <c:v>189</c:v>
                </c:pt>
                <c:pt idx="2545">
                  <c:v>189</c:v>
                </c:pt>
                <c:pt idx="2546">
                  <c:v>189</c:v>
                </c:pt>
                <c:pt idx="2547">
                  <c:v>189</c:v>
                </c:pt>
                <c:pt idx="2548">
                  <c:v>189</c:v>
                </c:pt>
                <c:pt idx="2549">
                  <c:v>189</c:v>
                </c:pt>
                <c:pt idx="2550">
                  <c:v>189</c:v>
                </c:pt>
                <c:pt idx="2551">
                  <c:v>189</c:v>
                </c:pt>
                <c:pt idx="2552">
                  <c:v>189</c:v>
                </c:pt>
                <c:pt idx="2553">
                  <c:v>189</c:v>
                </c:pt>
                <c:pt idx="2554">
                  <c:v>189</c:v>
                </c:pt>
                <c:pt idx="2555">
                  <c:v>189</c:v>
                </c:pt>
                <c:pt idx="2556">
                  <c:v>189</c:v>
                </c:pt>
                <c:pt idx="2557">
                  <c:v>189</c:v>
                </c:pt>
                <c:pt idx="2558">
                  <c:v>189</c:v>
                </c:pt>
                <c:pt idx="2559">
                  <c:v>189</c:v>
                </c:pt>
                <c:pt idx="2560">
                  <c:v>189</c:v>
                </c:pt>
                <c:pt idx="2561">
                  <c:v>189</c:v>
                </c:pt>
                <c:pt idx="2562">
                  <c:v>189</c:v>
                </c:pt>
                <c:pt idx="2563">
                  <c:v>189</c:v>
                </c:pt>
                <c:pt idx="2564">
                  <c:v>189</c:v>
                </c:pt>
                <c:pt idx="2565">
                  <c:v>189</c:v>
                </c:pt>
                <c:pt idx="2566">
                  <c:v>189</c:v>
                </c:pt>
                <c:pt idx="2567">
                  <c:v>189</c:v>
                </c:pt>
                <c:pt idx="2568">
                  <c:v>189</c:v>
                </c:pt>
                <c:pt idx="2569">
                  <c:v>189</c:v>
                </c:pt>
                <c:pt idx="2570">
                  <c:v>189</c:v>
                </c:pt>
                <c:pt idx="2571">
                  <c:v>189</c:v>
                </c:pt>
                <c:pt idx="2572">
                  <c:v>189</c:v>
                </c:pt>
                <c:pt idx="2573">
                  <c:v>189</c:v>
                </c:pt>
                <c:pt idx="2574">
                  <c:v>189</c:v>
                </c:pt>
                <c:pt idx="2575">
                  <c:v>189</c:v>
                </c:pt>
                <c:pt idx="2576">
                  <c:v>189</c:v>
                </c:pt>
                <c:pt idx="2577">
                  <c:v>189</c:v>
                </c:pt>
                <c:pt idx="2578">
                  <c:v>189</c:v>
                </c:pt>
                <c:pt idx="2579">
                  <c:v>189</c:v>
                </c:pt>
                <c:pt idx="2580">
                  <c:v>189</c:v>
                </c:pt>
                <c:pt idx="2581">
                  <c:v>189</c:v>
                </c:pt>
                <c:pt idx="2582">
                  <c:v>189</c:v>
                </c:pt>
                <c:pt idx="2583">
                  <c:v>189</c:v>
                </c:pt>
                <c:pt idx="2584">
                  <c:v>189</c:v>
                </c:pt>
                <c:pt idx="2585">
                  <c:v>189</c:v>
                </c:pt>
                <c:pt idx="2586">
                  <c:v>189</c:v>
                </c:pt>
                <c:pt idx="2587">
                  <c:v>189</c:v>
                </c:pt>
                <c:pt idx="2588">
                  <c:v>189</c:v>
                </c:pt>
                <c:pt idx="2589">
                  <c:v>189</c:v>
                </c:pt>
                <c:pt idx="2590">
                  <c:v>189</c:v>
                </c:pt>
                <c:pt idx="2591">
                  <c:v>189</c:v>
                </c:pt>
                <c:pt idx="2592">
                  <c:v>189</c:v>
                </c:pt>
                <c:pt idx="2593">
                  <c:v>189</c:v>
                </c:pt>
                <c:pt idx="2594">
                  <c:v>189</c:v>
                </c:pt>
                <c:pt idx="2595">
                  <c:v>189</c:v>
                </c:pt>
                <c:pt idx="2596">
                  <c:v>189</c:v>
                </c:pt>
                <c:pt idx="2597">
                  <c:v>189</c:v>
                </c:pt>
                <c:pt idx="2598">
                  <c:v>189</c:v>
                </c:pt>
                <c:pt idx="2599">
                  <c:v>189</c:v>
                </c:pt>
                <c:pt idx="2600">
                  <c:v>189</c:v>
                </c:pt>
                <c:pt idx="2601">
                  <c:v>189</c:v>
                </c:pt>
                <c:pt idx="2602">
                  <c:v>189</c:v>
                </c:pt>
                <c:pt idx="2603">
                  <c:v>189</c:v>
                </c:pt>
                <c:pt idx="2604">
                  <c:v>189</c:v>
                </c:pt>
                <c:pt idx="2605">
                  <c:v>189</c:v>
                </c:pt>
                <c:pt idx="2606">
                  <c:v>189</c:v>
                </c:pt>
                <c:pt idx="2607">
                  <c:v>189</c:v>
                </c:pt>
                <c:pt idx="2608">
                  <c:v>189</c:v>
                </c:pt>
                <c:pt idx="2609">
                  <c:v>189</c:v>
                </c:pt>
                <c:pt idx="2610">
                  <c:v>189</c:v>
                </c:pt>
                <c:pt idx="2611">
                  <c:v>189</c:v>
                </c:pt>
                <c:pt idx="2612">
                  <c:v>189</c:v>
                </c:pt>
                <c:pt idx="2613">
                  <c:v>189</c:v>
                </c:pt>
                <c:pt idx="2614">
                  <c:v>189</c:v>
                </c:pt>
                <c:pt idx="2615">
                  <c:v>189</c:v>
                </c:pt>
                <c:pt idx="2616">
                  <c:v>189</c:v>
                </c:pt>
                <c:pt idx="2617">
                  <c:v>189</c:v>
                </c:pt>
                <c:pt idx="2618">
                  <c:v>189</c:v>
                </c:pt>
                <c:pt idx="2619">
                  <c:v>189</c:v>
                </c:pt>
                <c:pt idx="2620">
                  <c:v>189</c:v>
                </c:pt>
                <c:pt idx="2621">
                  <c:v>189</c:v>
                </c:pt>
                <c:pt idx="2622">
                  <c:v>189</c:v>
                </c:pt>
                <c:pt idx="2623">
                  <c:v>189</c:v>
                </c:pt>
                <c:pt idx="2624">
                  <c:v>189</c:v>
                </c:pt>
                <c:pt idx="2625">
                  <c:v>189</c:v>
                </c:pt>
                <c:pt idx="2626">
                  <c:v>189</c:v>
                </c:pt>
                <c:pt idx="2627">
                  <c:v>189</c:v>
                </c:pt>
                <c:pt idx="2628">
                  <c:v>189</c:v>
                </c:pt>
                <c:pt idx="2629">
                  <c:v>189</c:v>
                </c:pt>
                <c:pt idx="2630">
                  <c:v>189</c:v>
                </c:pt>
                <c:pt idx="2631">
                  <c:v>189</c:v>
                </c:pt>
                <c:pt idx="2632">
                  <c:v>189</c:v>
                </c:pt>
                <c:pt idx="2633">
                  <c:v>189</c:v>
                </c:pt>
                <c:pt idx="2634">
                  <c:v>189</c:v>
                </c:pt>
                <c:pt idx="2635">
                  <c:v>189</c:v>
                </c:pt>
                <c:pt idx="2636">
                  <c:v>189</c:v>
                </c:pt>
                <c:pt idx="2637">
                  <c:v>189</c:v>
                </c:pt>
                <c:pt idx="2638">
                  <c:v>189</c:v>
                </c:pt>
                <c:pt idx="2639">
                  <c:v>189</c:v>
                </c:pt>
                <c:pt idx="2640">
                  <c:v>189</c:v>
                </c:pt>
                <c:pt idx="2641">
                  <c:v>189</c:v>
                </c:pt>
                <c:pt idx="2642">
                  <c:v>189</c:v>
                </c:pt>
                <c:pt idx="2643">
                  <c:v>189</c:v>
                </c:pt>
                <c:pt idx="2644">
                  <c:v>189</c:v>
                </c:pt>
                <c:pt idx="2645">
                  <c:v>189</c:v>
                </c:pt>
                <c:pt idx="2646">
                  <c:v>189</c:v>
                </c:pt>
                <c:pt idx="2647">
                  <c:v>189</c:v>
                </c:pt>
                <c:pt idx="2648">
                  <c:v>189</c:v>
                </c:pt>
                <c:pt idx="2649">
                  <c:v>189</c:v>
                </c:pt>
                <c:pt idx="2650">
                  <c:v>189</c:v>
                </c:pt>
                <c:pt idx="2651">
                  <c:v>189</c:v>
                </c:pt>
                <c:pt idx="2652">
                  <c:v>189</c:v>
                </c:pt>
                <c:pt idx="2653">
                  <c:v>189</c:v>
                </c:pt>
                <c:pt idx="2654">
                  <c:v>189</c:v>
                </c:pt>
                <c:pt idx="2655">
                  <c:v>189</c:v>
                </c:pt>
                <c:pt idx="2656">
                  <c:v>189</c:v>
                </c:pt>
                <c:pt idx="2657">
                  <c:v>189</c:v>
                </c:pt>
                <c:pt idx="2658">
                  <c:v>189</c:v>
                </c:pt>
                <c:pt idx="2659">
                  <c:v>189</c:v>
                </c:pt>
                <c:pt idx="2660">
                  <c:v>189</c:v>
                </c:pt>
                <c:pt idx="2661">
                  <c:v>189</c:v>
                </c:pt>
                <c:pt idx="2662">
                  <c:v>189</c:v>
                </c:pt>
                <c:pt idx="2663">
                  <c:v>189</c:v>
                </c:pt>
                <c:pt idx="2664">
                  <c:v>189</c:v>
                </c:pt>
                <c:pt idx="2665">
                  <c:v>189</c:v>
                </c:pt>
                <c:pt idx="2666">
                  <c:v>189</c:v>
                </c:pt>
                <c:pt idx="2667">
                  <c:v>189</c:v>
                </c:pt>
                <c:pt idx="2668">
                  <c:v>189</c:v>
                </c:pt>
                <c:pt idx="2669">
                  <c:v>189</c:v>
                </c:pt>
                <c:pt idx="2670">
                  <c:v>189</c:v>
                </c:pt>
                <c:pt idx="2671">
                  <c:v>189</c:v>
                </c:pt>
                <c:pt idx="2672">
                  <c:v>189</c:v>
                </c:pt>
                <c:pt idx="2673">
                  <c:v>189</c:v>
                </c:pt>
                <c:pt idx="2674">
                  <c:v>189</c:v>
                </c:pt>
                <c:pt idx="2675">
                  <c:v>189</c:v>
                </c:pt>
                <c:pt idx="2676">
                  <c:v>189</c:v>
                </c:pt>
                <c:pt idx="2677">
                  <c:v>189</c:v>
                </c:pt>
                <c:pt idx="2678">
                  <c:v>189</c:v>
                </c:pt>
                <c:pt idx="2679">
                  <c:v>189</c:v>
                </c:pt>
                <c:pt idx="2680">
                  <c:v>189</c:v>
                </c:pt>
                <c:pt idx="2681">
                  <c:v>189</c:v>
                </c:pt>
                <c:pt idx="2682">
                  <c:v>189</c:v>
                </c:pt>
                <c:pt idx="2683">
                  <c:v>189</c:v>
                </c:pt>
                <c:pt idx="2684">
                  <c:v>189</c:v>
                </c:pt>
                <c:pt idx="2685">
                  <c:v>189</c:v>
                </c:pt>
                <c:pt idx="2686">
                  <c:v>189</c:v>
                </c:pt>
                <c:pt idx="2687">
                  <c:v>189</c:v>
                </c:pt>
                <c:pt idx="2688">
                  <c:v>189</c:v>
                </c:pt>
                <c:pt idx="2689">
                  <c:v>189</c:v>
                </c:pt>
                <c:pt idx="2690">
                  <c:v>189</c:v>
                </c:pt>
                <c:pt idx="2691">
                  <c:v>189</c:v>
                </c:pt>
                <c:pt idx="2692">
                  <c:v>189</c:v>
                </c:pt>
                <c:pt idx="2693">
                  <c:v>189</c:v>
                </c:pt>
                <c:pt idx="2694">
                  <c:v>189</c:v>
                </c:pt>
                <c:pt idx="2695">
                  <c:v>189</c:v>
                </c:pt>
                <c:pt idx="2696">
                  <c:v>189</c:v>
                </c:pt>
                <c:pt idx="2697">
                  <c:v>189</c:v>
                </c:pt>
                <c:pt idx="2698">
                  <c:v>189</c:v>
                </c:pt>
                <c:pt idx="2699">
                  <c:v>189</c:v>
                </c:pt>
                <c:pt idx="2700">
                  <c:v>189</c:v>
                </c:pt>
                <c:pt idx="2701">
                  <c:v>189</c:v>
                </c:pt>
                <c:pt idx="2702">
                  <c:v>189</c:v>
                </c:pt>
                <c:pt idx="2703">
                  <c:v>189</c:v>
                </c:pt>
                <c:pt idx="2704">
                  <c:v>189</c:v>
                </c:pt>
                <c:pt idx="2705">
                  <c:v>189</c:v>
                </c:pt>
                <c:pt idx="2706">
                  <c:v>189</c:v>
                </c:pt>
                <c:pt idx="2707">
                  <c:v>189</c:v>
                </c:pt>
                <c:pt idx="2708">
                  <c:v>189</c:v>
                </c:pt>
                <c:pt idx="2709">
                  <c:v>189</c:v>
                </c:pt>
                <c:pt idx="2710">
                  <c:v>189</c:v>
                </c:pt>
                <c:pt idx="2711">
                  <c:v>189</c:v>
                </c:pt>
                <c:pt idx="2712">
                  <c:v>189</c:v>
                </c:pt>
                <c:pt idx="2713">
                  <c:v>189</c:v>
                </c:pt>
                <c:pt idx="2714">
                  <c:v>189</c:v>
                </c:pt>
                <c:pt idx="2715">
                  <c:v>189</c:v>
                </c:pt>
                <c:pt idx="2716">
                  <c:v>189</c:v>
                </c:pt>
                <c:pt idx="2717">
                  <c:v>189</c:v>
                </c:pt>
                <c:pt idx="2718">
                  <c:v>189</c:v>
                </c:pt>
                <c:pt idx="2719">
                  <c:v>189</c:v>
                </c:pt>
                <c:pt idx="2720">
                  <c:v>189</c:v>
                </c:pt>
                <c:pt idx="2721">
                  <c:v>189</c:v>
                </c:pt>
                <c:pt idx="2722">
                  <c:v>189</c:v>
                </c:pt>
                <c:pt idx="2723">
                  <c:v>189</c:v>
                </c:pt>
                <c:pt idx="2724">
                  <c:v>189</c:v>
                </c:pt>
                <c:pt idx="2725">
                  <c:v>189</c:v>
                </c:pt>
                <c:pt idx="2726">
                  <c:v>189</c:v>
                </c:pt>
                <c:pt idx="2727">
                  <c:v>189</c:v>
                </c:pt>
                <c:pt idx="2728">
                  <c:v>189</c:v>
                </c:pt>
                <c:pt idx="2729">
                  <c:v>189</c:v>
                </c:pt>
                <c:pt idx="2730">
                  <c:v>189</c:v>
                </c:pt>
                <c:pt idx="2731">
                  <c:v>189</c:v>
                </c:pt>
                <c:pt idx="2732">
                  <c:v>189</c:v>
                </c:pt>
                <c:pt idx="2733">
                  <c:v>189</c:v>
                </c:pt>
                <c:pt idx="2734">
                  <c:v>189</c:v>
                </c:pt>
                <c:pt idx="2735">
                  <c:v>189</c:v>
                </c:pt>
                <c:pt idx="2736">
                  <c:v>189</c:v>
                </c:pt>
                <c:pt idx="2737">
                  <c:v>189</c:v>
                </c:pt>
                <c:pt idx="2738">
                  <c:v>189</c:v>
                </c:pt>
                <c:pt idx="2739">
                  <c:v>189</c:v>
                </c:pt>
                <c:pt idx="2740">
                  <c:v>189</c:v>
                </c:pt>
                <c:pt idx="2741">
                  <c:v>189</c:v>
                </c:pt>
                <c:pt idx="2742">
                  <c:v>189</c:v>
                </c:pt>
                <c:pt idx="2743">
                  <c:v>189</c:v>
                </c:pt>
                <c:pt idx="2744">
                  <c:v>189</c:v>
                </c:pt>
                <c:pt idx="2745">
                  <c:v>189</c:v>
                </c:pt>
                <c:pt idx="2746">
                  <c:v>189</c:v>
                </c:pt>
                <c:pt idx="2747">
                  <c:v>189</c:v>
                </c:pt>
                <c:pt idx="2748">
                  <c:v>189</c:v>
                </c:pt>
                <c:pt idx="2749">
                  <c:v>189</c:v>
                </c:pt>
                <c:pt idx="2750">
                  <c:v>189</c:v>
                </c:pt>
                <c:pt idx="2751">
                  <c:v>189</c:v>
                </c:pt>
                <c:pt idx="2752">
                  <c:v>189</c:v>
                </c:pt>
                <c:pt idx="2753">
                  <c:v>189</c:v>
                </c:pt>
                <c:pt idx="2754">
                  <c:v>189</c:v>
                </c:pt>
                <c:pt idx="2755">
                  <c:v>189</c:v>
                </c:pt>
                <c:pt idx="2756">
                  <c:v>189</c:v>
                </c:pt>
                <c:pt idx="2757">
                  <c:v>189</c:v>
                </c:pt>
                <c:pt idx="2758">
                  <c:v>189</c:v>
                </c:pt>
                <c:pt idx="2759">
                  <c:v>189</c:v>
                </c:pt>
                <c:pt idx="2760">
                  <c:v>189</c:v>
                </c:pt>
                <c:pt idx="2761">
                  <c:v>189</c:v>
                </c:pt>
                <c:pt idx="2762">
                  <c:v>189</c:v>
                </c:pt>
                <c:pt idx="2763">
                  <c:v>189</c:v>
                </c:pt>
                <c:pt idx="2764">
                  <c:v>189</c:v>
                </c:pt>
                <c:pt idx="2765">
                  <c:v>189</c:v>
                </c:pt>
                <c:pt idx="2766">
                  <c:v>189</c:v>
                </c:pt>
                <c:pt idx="2767">
                  <c:v>189</c:v>
                </c:pt>
                <c:pt idx="2768">
                  <c:v>189</c:v>
                </c:pt>
                <c:pt idx="2769">
                  <c:v>189</c:v>
                </c:pt>
                <c:pt idx="2770">
                  <c:v>189</c:v>
                </c:pt>
                <c:pt idx="2771">
                  <c:v>189</c:v>
                </c:pt>
                <c:pt idx="2772">
                  <c:v>189</c:v>
                </c:pt>
                <c:pt idx="2773">
                  <c:v>189</c:v>
                </c:pt>
                <c:pt idx="2774">
                  <c:v>189</c:v>
                </c:pt>
                <c:pt idx="2775">
                  <c:v>189</c:v>
                </c:pt>
                <c:pt idx="2776">
                  <c:v>189</c:v>
                </c:pt>
                <c:pt idx="2777">
                  <c:v>189</c:v>
                </c:pt>
                <c:pt idx="2778">
                  <c:v>189</c:v>
                </c:pt>
                <c:pt idx="2779">
                  <c:v>189</c:v>
                </c:pt>
                <c:pt idx="2780">
                  <c:v>189</c:v>
                </c:pt>
                <c:pt idx="2781">
                  <c:v>189</c:v>
                </c:pt>
                <c:pt idx="2782">
                  <c:v>189</c:v>
                </c:pt>
                <c:pt idx="2783">
                  <c:v>189</c:v>
                </c:pt>
                <c:pt idx="2784">
                  <c:v>189</c:v>
                </c:pt>
                <c:pt idx="2785">
                  <c:v>189</c:v>
                </c:pt>
                <c:pt idx="2786">
                  <c:v>189</c:v>
                </c:pt>
                <c:pt idx="2787">
                  <c:v>189</c:v>
                </c:pt>
                <c:pt idx="2788">
                  <c:v>189</c:v>
                </c:pt>
                <c:pt idx="2789">
                  <c:v>189</c:v>
                </c:pt>
                <c:pt idx="2790">
                  <c:v>189</c:v>
                </c:pt>
                <c:pt idx="2791">
                  <c:v>189</c:v>
                </c:pt>
                <c:pt idx="2792">
                  <c:v>189</c:v>
                </c:pt>
                <c:pt idx="2793">
                  <c:v>189</c:v>
                </c:pt>
                <c:pt idx="2794">
                  <c:v>189</c:v>
                </c:pt>
                <c:pt idx="2795">
                  <c:v>189</c:v>
                </c:pt>
                <c:pt idx="2796">
                  <c:v>189</c:v>
                </c:pt>
                <c:pt idx="2797">
                  <c:v>189</c:v>
                </c:pt>
                <c:pt idx="2798">
                  <c:v>189</c:v>
                </c:pt>
                <c:pt idx="2799">
                  <c:v>189</c:v>
                </c:pt>
                <c:pt idx="2800">
                  <c:v>189</c:v>
                </c:pt>
                <c:pt idx="2801">
                  <c:v>189</c:v>
                </c:pt>
                <c:pt idx="2802">
                  <c:v>189</c:v>
                </c:pt>
                <c:pt idx="2803">
                  <c:v>189</c:v>
                </c:pt>
                <c:pt idx="2804">
                  <c:v>189</c:v>
                </c:pt>
                <c:pt idx="2805">
                  <c:v>189</c:v>
                </c:pt>
                <c:pt idx="2806">
                  <c:v>189</c:v>
                </c:pt>
                <c:pt idx="2807">
                  <c:v>189</c:v>
                </c:pt>
                <c:pt idx="2808">
                  <c:v>189</c:v>
                </c:pt>
                <c:pt idx="2809">
                  <c:v>189</c:v>
                </c:pt>
                <c:pt idx="2810">
                  <c:v>189</c:v>
                </c:pt>
                <c:pt idx="2811">
                  <c:v>189</c:v>
                </c:pt>
                <c:pt idx="2812">
                  <c:v>189</c:v>
                </c:pt>
                <c:pt idx="2813">
                  <c:v>189</c:v>
                </c:pt>
                <c:pt idx="2814">
                  <c:v>189</c:v>
                </c:pt>
                <c:pt idx="2815">
                  <c:v>189</c:v>
                </c:pt>
                <c:pt idx="2816">
                  <c:v>189</c:v>
                </c:pt>
                <c:pt idx="2817">
                  <c:v>189</c:v>
                </c:pt>
                <c:pt idx="2818">
                  <c:v>189</c:v>
                </c:pt>
                <c:pt idx="2819">
                  <c:v>189</c:v>
                </c:pt>
                <c:pt idx="2820">
                  <c:v>189</c:v>
                </c:pt>
                <c:pt idx="2821">
                  <c:v>189</c:v>
                </c:pt>
                <c:pt idx="2822">
                  <c:v>189</c:v>
                </c:pt>
                <c:pt idx="2823">
                  <c:v>189</c:v>
                </c:pt>
                <c:pt idx="2824">
                  <c:v>189</c:v>
                </c:pt>
                <c:pt idx="2825">
                  <c:v>189</c:v>
                </c:pt>
                <c:pt idx="2826">
                  <c:v>189</c:v>
                </c:pt>
                <c:pt idx="2827">
                  <c:v>189</c:v>
                </c:pt>
                <c:pt idx="2828">
                  <c:v>189</c:v>
                </c:pt>
                <c:pt idx="2829">
                  <c:v>189</c:v>
                </c:pt>
                <c:pt idx="2830">
                  <c:v>189</c:v>
                </c:pt>
                <c:pt idx="2831">
                  <c:v>189</c:v>
                </c:pt>
                <c:pt idx="2832">
                  <c:v>189</c:v>
                </c:pt>
                <c:pt idx="2833">
                  <c:v>189</c:v>
                </c:pt>
                <c:pt idx="2834">
                  <c:v>189</c:v>
                </c:pt>
                <c:pt idx="2835">
                  <c:v>189</c:v>
                </c:pt>
                <c:pt idx="2836">
                  <c:v>189</c:v>
                </c:pt>
                <c:pt idx="2837">
                  <c:v>189</c:v>
                </c:pt>
                <c:pt idx="2838">
                  <c:v>189</c:v>
                </c:pt>
                <c:pt idx="2839">
                  <c:v>189</c:v>
                </c:pt>
                <c:pt idx="2840">
                  <c:v>189</c:v>
                </c:pt>
                <c:pt idx="2841">
                  <c:v>189</c:v>
                </c:pt>
                <c:pt idx="2842">
                  <c:v>189</c:v>
                </c:pt>
                <c:pt idx="2843">
                  <c:v>189</c:v>
                </c:pt>
                <c:pt idx="2844">
                  <c:v>189</c:v>
                </c:pt>
                <c:pt idx="2845">
                  <c:v>189</c:v>
                </c:pt>
                <c:pt idx="2846">
                  <c:v>189</c:v>
                </c:pt>
                <c:pt idx="2847">
                  <c:v>189</c:v>
                </c:pt>
                <c:pt idx="2848">
                  <c:v>189</c:v>
                </c:pt>
                <c:pt idx="2849">
                  <c:v>189</c:v>
                </c:pt>
                <c:pt idx="2850">
                  <c:v>189</c:v>
                </c:pt>
                <c:pt idx="2851">
                  <c:v>189</c:v>
                </c:pt>
                <c:pt idx="2852">
                  <c:v>189</c:v>
                </c:pt>
                <c:pt idx="2853">
                  <c:v>189</c:v>
                </c:pt>
                <c:pt idx="2854">
                  <c:v>189</c:v>
                </c:pt>
                <c:pt idx="2855">
                  <c:v>189</c:v>
                </c:pt>
                <c:pt idx="2856">
                  <c:v>189</c:v>
                </c:pt>
                <c:pt idx="2857">
                  <c:v>189</c:v>
                </c:pt>
                <c:pt idx="2858">
                  <c:v>189</c:v>
                </c:pt>
                <c:pt idx="2859">
                  <c:v>189</c:v>
                </c:pt>
                <c:pt idx="2860">
                  <c:v>189</c:v>
                </c:pt>
                <c:pt idx="2861">
                  <c:v>189</c:v>
                </c:pt>
                <c:pt idx="2862">
                  <c:v>189</c:v>
                </c:pt>
                <c:pt idx="2863">
                  <c:v>189</c:v>
                </c:pt>
                <c:pt idx="2864">
                  <c:v>189</c:v>
                </c:pt>
                <c:pt idx="2865">
                  <c:v>189</c:v>
                </c:pt>
                <c:pt idx="2866">
                  <c:v>189</c:v>
                </c:pt>
                <c:pt idx="2867">
                  <c:v>189</c:v>
                </c:pt>
                <c:pt idx="2868">
                  <c:v>189</c:v>
                </c:pt>
                <c:pt idx="2869">
                  <c:v>189</c:v>
                </c:pt>
                <c:pt idx="2870">
                  <c:v>189</c:v>
                </c:pt>
                <c:pt idx="2871">
                  <c:v>189</c:v>
                </c:pt>
                <c:pt idx="2872">
                  <c:v>189</c:v>
                </c:pt>
                <c:pt idx="2873">
                  <c:v>189</c:v>
                </c:pt>
                <c:pt idx="2874">
                  <c:v>189</c:v>
                </c:pt>
                <c:pt idx="2875">
                  <c:v>189</c:v>
                </c:pt>
                <c:pt idx="2876">
                  <c:v>189</c:v>
                </c:pt>
                <c:pt idx="2877">
                  <c:v>189</c:v>
                </c:pt>
                <c:pt idx="2878">
                  <c:v>189</c:v>
                </c:pt>
                <c:pt idx="2879">
                  <c:v>189</c:v>
                </c:pt>
                <c:pt idx="2880">
                  <c:v>189</c:v>
                </c:pt>
                <c:pt idx="2881">
                  <c:v>189</c:v>
                </c:pt>
                <c:pt idx="2882">
                  <c:v>189</c:v>
                </c:pt>
                <c:pt idx="2883">
                  <c:v>189</c:v>
                </c:pt>
                <c:pt idx="2884">
                  <c:v>189</c:v>
                </c:pt>
                <c:pt idx="2885">
                  <c:v>189</c:v>
                </c:pt>
                <c:pt idx="2886">
                  <c:v>189</c:v>
                </c:pt>
                <c:pt idx="2887">
                  <c:v>189</c:v>
                </c:pt>
                <c:pt idx="2888">
                  <c:v>189</c:v>
                </c:pt>
                <c:pt idx="2889">
                  <c:v>189</c:v>
                </c:pt>
                <c:pt idx="2890">
                  <c:v>189</c:v>
                </c:pt>
                <c:pt idx="2891">
                  <c:v>189</c:v>
                </c:pt>
                <c:pt idx="2892">
                  <c:v>189</c:v>
                </c:pt>
                <c:pt idx="2893">
                  <c:v>189</c:v>
                </c:pt>
                <c:pt idx="2894">
                  <c:v>189</c:v>
                </c:pt>
                <c:pt idx="2895">
                  <c:v>189</c:v>
                </c:pt>
                <c:pt idx="2896">
                  <c:v>189</c:v>
                </c:pt>
                <c:pt idx="2897">
                  <c:v>189</c:v>
                </c:pt>
                <c:pt idx="2898">
                  <c:v>189</c:v>
                </c:pt>
                <c:pt idx="2899">
                  <c:v>189</c:v>
                </c:pt>
                <c:pt idx="2900">
                  <c:v>189</c:v>
                </c:pt>
                <c:pt idx="2901">
                  <c:v>189</c:v>
                </c:pt>
                <c:pt idx="2902">
                  <c:v>189</c:v>
                </c:pt>
                <c:pt idx="2903">
                  <c:v>189</c:v>
                </c:pt>
                <c:pt idx="2904">
                  <c:v>189</c:v>
                </c:pt>
                <c:pt idx="2905">
                  <c:v>189</c:v>
                </c:pt>
                <c:pt idx="2906">
                  <c:v>189</c:v>
                </c:pt>
                <c:pt idx="2907">
                  <c:v>189</c:v>
                </c:pt>
                <c:pt idx="2908">
                  <c:v>189</c:v>
                </c:pt>
                <c:pt idx="2909">
                  <c:v>189</c:v>
                </c:pt>
                <c:pt idx="2910">
                  <c:v>189</c:v>
                </c:pt>
                <c:pt idx="2911">
                  <c:v>189</c:v>
                </c:pt>
                <c:pt idx="2912">
                  <c:v>189</c:v>
                </c:pt>
                <c:pt idx="2913">
                  <c:v>189</c:v>
                </c:pt>
                <c:pt idx="2914">
                  <c:v>189</c:v>
                </c:pt>
                <c:pt idx="2915">
                  <c:v>189</c:v>
                </c:pt>
                <c:pt idx="2916">
                  <c:v>189</c:v>
                </c:pt>
                <c:pt idx="2917">
                  <c:v>189</c:v>
                </c:pt>
                <c:pt idx="2918">
                  <c:v>189</c:v>
                </c:pt>
                <c:pt idx="2919">
                  <c:v>189</c:v>
                </c:pt>
                <c:pt idx="2920">
                  <c:v>189</c:v>
                </c:pt>
                <c:pt idx="2921">
                  <c:v>189</c:v>
                </c:pt>
                <c:pt idx="2922">
                  <c:v>189</c:v>
                </c:pt>
                <c:pt idx="2923">
                  <c:v>189</c:v>
                </c:pt>
                <c:pt idx="2924">
                  <c:v>189</c:v>
                </c:pt>
                <c:pt idx="2925">
                  <c:v>189</c:v>
                </c:pt>
                <c:pt idx="2926">
                  <c:v>189</c:v>
                </c:pt>
                <c:pt idx="2927">
                  <c:v>189</c:v>
                </c:pt>
                <c:pt idx="2928">
                  <c:v>189</c:v>
                </c:pt>
                <c:pt idx="2929">
                  <c:v>189</c:v>
                </c:pt>
                <c:pt idx="2930">
                  <c:v>189</c:v>
                </c:pt>
                <c:pt idx="2931">
                  <c:v>189</c:v>
                </c:pt>
                <c:pt idx="2932">
                  <c:v>189</c:v>
                </c:pt>
                <c:pt idx="2933">
                  <c:v>189</c:v>
                </c:pt>
                <c:pt idx="2934">
                  <c:v>189</c:v>
                </c:pt>
                <c:pt idx="2935">
                  <c:v>189</c:v>
                </c:pt>
                <c:pt idx="2936">
                  <c:v>189</c:v>
                </c:pt>
                <c:pt idx="2937">
                  <c:v>189</c:v>
                </c:pt>
                <c:pt idx="2938">
                  <c:v>189</c:v>
                </c:pt>
                <c:pt idx="2939">
                  <c:v>189</c:v>
                </c:pt>
                <c:pt idx="2940">
                  <c:v>189</c:v>
                </c:pt>
                <c:pt idx="2941">
                  <c:v>189</c:v>
                </c:pt>
                <c:pt idx="2942">
                  <c:v>189</c:v>
                </c:pt>
                <c:pt idx="2943">
                  <c:v>189</c:v>
                </c:pt>
                <c:pt idx="2944">
                  <c:v>189</c:v>
                </c:pt>
                <c:pt idx="2945">
                  <c:v>189</c:v>
                </c:pt>
                <c:pt idx="2946">
                  <c:v>189</c:v>
                </c:pt>
                <c:pt idx="2947">
                  <c:v>189</c:v>
                </c:pt>
                <c:pt idx="2948">
                  <c:v>189</c:v>
                </c:pt>
                <c:pt idx="2949">
                  <c:v>189</c:v>
                </c:pt>
                <c:pt idx="2950">
                  <c:v>189</c:v>
                </c:pt>
                <c:pt idx="2951">
                  <c:v>189</c:v>
                </c:pt>
                <c:pt idx="2952">
                  <c:v>189</c:v>
                </c:pt>
                <c:pt idx="2953">
                  <c:v>189</c:v>
                </c:pt>
                <c:pt idx="2954">
                  <c:v>189</c:v>
                </c:pt>
                <c:pt idx="2955">
                  <c:v>189</c:v>
                </c:pt>
                <c:pt idx="2956">
                  <c:v>189</c:v>
                </c:pt>
                <c:pt idx="2957">
                  <c:v>189</c:v>
                </c:pt>
                <c:pt idx="2958">
                  <c:v>189</c:v>
                </c:pt>
                <c:pt idx="2959">
                  <c:v>189</c:v>
                </c:pt>
                <c:pt idx="2960">
                  <c:v>189</c:v>
                </c:pt>
                <c:pt idx="2961">
                  <c:v>189</c:v>
                </c:pt>
                <c:pt idx="2962">
                  <c:v>189</c:v>
                </c:pt>
                <c:pt idx="2963">
                  <c:v>189</c:v>
                </c:pt>
                <c:pt idx="2964">
                  <c:v>189</c:v>
                </c:pt>
                <c:pt idx="2965">
                  <c:v>189</c:v>
                </c:pt>
                <c:pt idx="2966">
                  <c:v>189</c:v>
                </c:pt>
                <c:pt idx="2967">
                  <c:v>189</c:v>
                </c:pt>
                <c:pt idx="2968">
                  <c:v>189</c:v>
                </c:pt>
                <c:pt idx="2969">
                  <c:v>189</c:v>
                </c:pt>
                <c:pt idx="2970">
                  <c:v>189</c:v>
                </c:pt>
                <c:pt idx="2971">
                  <c:v>189</c:v>
                </c:pt>
                <c:pt idx="2972">
                  <c:v>189</c:v>
                </c:pt>
                <c:pt idx="2973">
                  <c:v>189</c:v>
                </c:pt>
                <c:pt idx="2974">
                  <c:v>189</c:v>
                </c:pt>
                <c:pt idx="2975">
                  <c:v>189</c:v>
                </c:pt>
                <c:pt idx="2976">
                  <c:v>189</c:v>
                </c:pt>
                <c:pt idx="2977">
                  <c:v>189</c:v>
                </c:pt>
                <c:pt idx="2978">
                  <c:v>189</c:v>
                </c:pt>
                <c:pt idx="2979">
                  <c:v>189</c:v>
                </c:pt>
                <c:pt idx="2980">
                  <c:v>189</c:v>
                </c:pt>
                <c:pt idx="2981">
                  <c:v>189</c:v>
                </c:pt>
                <c:pt idx="2982">
                  <c:v>189</c:v>
                </c:pt>
                <c:pt idx="2983">
                  <c:v>189</c:v>
                </c:pt>
                <c:pt idx="2984">
                  <c:v>189</c:v>
                </c:pt>
                <c:pt idx="2985">
                  <c:v>189</c:v>
                </c:pt>
                <c:pt idx="2986">
                  <c:v>189</c:v>
                </c:pt>
                <c:pt idx="2987">
                  <c:v>189</c:v>
                </c:pt>
                <c:pt idx="2988">
                  <c:v>189</c:v>
                </c:pt>
                <c:pt idx="2989">
                  <c:v>189</c:v>
                </c:pt>
                <c:pt idx="2990">
                  <c:v>189</c:v>
                </c:pt>
                <c:pt idx="2991">
                  <c:v>189</c:v>
                </c:pt>
                <c:pt idx="2992">
                  <c:v>189</c:v>
                </c:pt>
                <c:pt idx="2993">
                  <c:v>189</c:v>
                </c:pt>
                <c:pt idx="2994">
                  <c:v>189</c:v>
                </c:pt>
                <c:pt idx="2995">
                  <c:v>189</c:v>
                </c:pt>
                <c:pt idx="2996">
                  <c:v>189</c:v>
                </c:pt>
                <c:pt idx="2997">
                  <c:v>189</c:v>
                </c:pt>
                <c:pt idx="2998">
                  <c:v>189</c:v>
                </c:pt>
                <c:pt idx="2999">
                  <c:v>189</c:v>
                </c:pt>
                <c:pt idx="3000">
                  <c:v>189</c:v>
                </c:pt>
                <c:pt idx="3001">
                  <c:v>189</c:v>
                </c:pt>
                <c:pt idx="3002">
                  <c:v>189</c:v>
                </c:pt>
                <c:pt idx="3003">
                  <c:v>189</c:v>
                </c:pt>
                <c:pt idx="3004">
                  <c:v>189</c:v>
                </c:pt>
                <c:pt idx="3005">
                  <c:v>189</c:v>
                </c:pt>
                <c:pt idx="3006">
                  <c:v>189</c:v>
                </c:pt>
                <c:pt idx="3007">
                  <c:v>189</c:v>
                </c:pt>
                <c:pt idx="3008">
                  <c:v>189</c:v>
                </c:pt>
                <c:pt idx="3009">
                  <c:v>189</c:v>
                </c:pt>
                <c:pt idx="3010">
                  <c:v>189</c:v>
                </c:pt>
                <c:pt idx="3011">
                  <c:v>189</c:v>
                </c:pt>
                <c:pt idx="3012">
                  <c:v>189</c:v>
                </c:pt>
                <c:pt idx="3013">
                  <c:v>189</c:v>
                </c:pt>
                <c:pt idx="3014">
                  <c:v>189</c:v>
                </c:pt>
                <c:pt idx="3015">
                  <c:v>189</c:v>
                </c:pt>
                <c:pt idx="3016">
                  <c:v>189</c:v>
                </c:pt>
                <c:pt idx="3017">
                  <c:v>189</c:v>
                </c:pt>
                <c:pt idx="3018">
                  <c:v>189</c:v>
                </c:pt>
                <c:pt idx="3019">
                  <c:v>189</c:v>
                </c:pt>
                <c:pt idx="3020">
                  <c:v>189</c:v>
                </c:pt>
                <c:pt idx="3021">
                  <c:v>189</c:v>
                </c:pt>
                <c:pt idx="3022">
                  <c:v>189</c:v>
                </c:pt>
                <c:pt idx="3023">
                  <c:v>189</c:v>
                </c:pt>
                <c:pt idx="3024">
                  <c:v>189</c:v>
                </c:pt>
                <c:pt idx="3025">
                  <c:v>189</c:v>
                </c:pt>
                <c:pt idx="3026">
                  <c:v>189</c:v>
                </c:pt>
                <c:pt idx="3027">
                  <c:v>189</c:v>
                </c:pt>
                <c:pt idx="3028">
                  <c:v>189</c:v>
                </c:pt>
                <c:pt idx="3029">
                  <c:v>189</c:v>
                </c:pt>
                <c:pt idx="3030">
                  <c:v>189</c:v>
                </c:pt>
                <c:pt idx="3031">
                  <c:v>189</c:v>
                </c:pt>
                <c:pt idx="3032">
                  <c:v>189</c:v>
                </c:pt>
                <c:pt idx="3033">
                  <c:v>189</c:v>
                </c:pt>
                <c:pt idx="3034">
                  <c:v>189</c:v>
                </c:pt>
                <c:pt idx="3035">
                  <c:v>189</c:v>
                </c:pt>
                <c:pt idx="3036">
                  <c:v>189</c:v>
                </c:pt>
                <c:pt idx="3037">
                  <c:v>189</c:v>
                </c:pt>
                <c:pt idx="3038">
                  <c:v>189</c:v>
                </c:pt>
                <c:pt idx="3039">
                  <c:v>189</c:v>
                </c:pt>
                <c:pt idx="3040">
                  <c:v>189</c:v>
                </c:pt>
                <c:pt idx="3041">
                  <c:v>189</c:v>
                </c:pt>
                <c:pt idx="3042">
                  <c:v>189</c:v>
                </c:pt>
                <c:pt idx="3043">
                  <c:v>189</c:v>
                </c:pt>
                <c:pt idx="3044">
                  <c:v>189</c:v>
                </c:pt>
                <c:pt idx="3045">
                  <c:v>189</c:v>
                </c:pt>
                <c:pt idx="3046">
                  <c:v>189</c:v>
                </c:pt>
                <c:pt idx="3047">
                  <c:v>189</c:v>
                </c:pt>
                <c:pt idx="3048">
                  <c:v>189</c:v>
                </c:pt>
                <c:pt idx="3049">
                  <c:v>189</c:v>
                </c:pt>
                <c:pt idx="3050">
                  <c:v>189</c:v>
                </c:pt>
                <c:pt idx="3051">
                  <c:v>189</c:v>
                </c:pt>
                <c:pt idx="3052">
                  <c:v>189</c:v>
                </c:pt>
                <c:pt idx="3053">
                  <c:v>189</c:v>
                </c:pt>
                <c:pt idx="3054">
                  <c:v>189</c:v>
                </c:pt>
                <c:pt idx="3055">
                  <c:v>189</c:v>
                </c:pt>
                <c:pt idx="3056">
                  <c:v>189</c:v>
                </c:pt>
                <c:pt idx="3057">
                  <c:v>189</c:v>
                </c:pt>
                <c:pt idx="3058">
                  <c:v>189</c:v>
                </c:pt>
                <c:pt idx="3059">
                  <c:v>189</c:v>
                </c:pt>
                <c:pt idx="3060">
                  <c:v>189</c:v>
                </c:pt>
                <c:pt idx="3061">
                  <c:v>189</c:v>
                </c:pt>
                <c:pt idx="3062">
                  <c:v>189</c:v>
                </c:pt>
                <c:pt idx="3063">
                  <c:v>189</c:v>
                </c:pt>
                <c:pt idx="3064">
                  <c:v>189</c:v>
                </c:pt>
                <c:pt idx="3065">
                  <c:v>189</c:v>
                </c:pt>
                <c:pt idx="3066">
                  <c:v>189</c:v>
                </c:pt>
                <c:pt idx="3067">
                  <c:v>189</c:v>
                </c:pt>
                <c:pt idx="3068">
                  <c:v>189</c:v>
                </c:pt>
                <c:pt idx="3069">
                  <c:v>189</c:v>
                </c:pt>
                <c:pt idx="3070">
                  <c:v>189</c:v>
                </c:pt>
                <c:pt idx="3071">
                  <c:v>189</c:v>
                </c:pt>
                <c:pt idx="3072">
                  <c:v>189</c:v>
                </c:pt>
                <c:pt idx="3073">
                  <c:v>189</c:v>
                </c:pt>
                <c:pt idx="3074">
                  <c:v>189</c:v>
                </c:pt>
                <c:pt idx="3075">
                  <c:v>189</c:v>
                </c:pt>
                <c:pt idx="3076">
                  <c:v>189</c:v>
                </c:pt>
                <c:pt idx="3077">
                  <c:v>189</c:v>
                </c:pt>
                <c:pt idx="3078">
                  <c:v>189</c:v>
                </c:pt>
                <c:pt idx="3079">
                  <c:v>189</c:v>
                </c:pt>
                <c:pt idx="3080">
                  <c:v>189</c:v>
                </c:pt>
                <c:pt idx="3081">
                  <c:v>189</c:v>
                </c:pt>
                <c:pt idx="3082">
                  <c:v>189</c:v>
                </c:pt>
                <c:pt idx="3083">
                  <c:v>189</c:v>
                </c:pt>
                <c:pt idx="3084">
                  <c:v>189</c:v>
                </c:pt>
                <c:pt idx="3085">
                  <c:v>189</c:v>
                </c:pt>
                <c:pt idx="3086">
                  <c:v>189</c:v>
                </c:pt>
                <c:pt idx="3087">
                  <c:v>189</c:v>
                </c:pt>
                <c:pt idx="3088">
                  <c:v>189</c:v>
                </c:pt>
                <c:pt idx="3089">
                  <c:v>189</c:v>
                </c:pt>
                <c:pt idx="3090">
                  <c:v>189</c:v>
                </c:pt>
                <c:pt idx="3091">
                  <c:v>189</c:v>
                </c:pt>
                <c:pt idx="3092">
                  <c:v>189</c:v>
                </c:pt>
                <c:pt idx="3093">
                  <c:v>189</c:v>
                </c:pt>
                <c:pt idx="3094">
                  <c:v>189</c:v>
                </c:pt>
                <c:pt idx="3095">
                  <c:v>189</c:v>
                </c:pt>
                <c:pt idx="3096">
                  <c:v>189</c:v>
                </c:pt>
                <c:pt idx="3097">
                  <c:v>189</c:v>
                </c:pt>
                <c:pt idx="3098">
                  <c:v>189</c:v>
                </c:pt>
                <c:pt idx="3099">
                  <c:v>189</c:v>
                </c:pt>
                <c:pt idx="3100">
                  <c:v>189</c:v>
                </c:pt>
                <c:pt idx="3101">
                  <c:v>189</c:v>
                </c:pt>
                <c:pt idx="3102">
                  <c:v>189</c:v>
                </c:pt>
                <c:pt idx="3103">
                  <c:v>189</c:v>
                </c:pt>
                <c:pt idx="3104">
                  <c:v>189</c:v>
                </c:pt>
                <c:pt idx="3105">
                  <c:v>189</c:v>
                </c:pt>
                <c:pt idx="3106">
                  <c:v>189</c:v>
                </c:pt>
                <c:pt idx="3107">
                  <c:v>189</c:v>
                </c:pt>
                <c:pt idx="3108">
                  <c:v>189</c:v>
                </c:pt>
                <c:pt idx="3109">
                  <c:v>189</c:v>
                </c:pt>
                <c:pt idx="3110">
                  <c:v>189</c:v>
                </c:pt>
                <c:pt idx="3111">
                  <c:v>189</c:v>
                </c:pt>
                <c:pt idx="3112">
                  <c:v>189</c:v>
                </c:pt>
                <c:pt idx="3113">
                  <c:v>189</c:v>
                </c:pt>
                <c:pt idx="3114">
                  <c:v>189</c:v>
                </c:pt>
                <c:pt idx="3115">
                  <c:v>189</c:v>
                </c:pt>
                <c:pt idx="3116">
                  <c:v>189</c:v>
                </c:pt>
                <c:pt idx="3117">
                  <c:v>189</c:v>
                </c:pt>
                <c:pt idx="3118">
                  <c:v>189</c:v>
                </c:pt>
                <c:pt idx="3119">
                  <c:v>189</c:v>
                </c:pt>
                <c:pt idx="3120">
                  <c:v>189</c:v>
                </c:pt>
                <c:pt idx="3121">
                  <c:v>189</c:v>
                </c:pt>
                <c:pt idx="3122">
                  <c:v>189</c:v>
                </c:pt>
                <c:pt idx="3123">
                  <c:v>189</c:v>
                </c:pt>
                <c:pt idx="3124">
                  <c:v>189</c:v>
                </c:pt>
                <c:pt idx="3125">
                  <c:v>189</c:v>
                </c:pt>
                <c:pt idx="3126">
                  <c:v>189</c:v>
                </c:pt>
                <c:pt idx="3127">
                  <c:v>189</c:v>
                </c:pt>
                <c:pt idx="3128">
                  <c:v>189</c:v>
                </c:pt>
                <c:pt idx="3129">
                  <c:v>189</c:v>
                </c:pt>
                <c:pt idx="3130">
                  <c:v>189</c:v>
                </c:pt>
                <c:pt idx="3131">
                  <c:v>189</c:v>
                </c:pt>
                <c:pt idx="3132">
                  <c:v>189</c:v>
                </c:pt>
                <c:pt idx="3133">
                  <c:v>189</c:v>
                </c:pt>
                <c:pt idx="3134">
                  <c:v>189</c:v>
                </c:pt>
                <c:pt idx="3135">
                  <c:v>189</c:v>
                </c:pt>
                <c:pt idx="3136">
                  <c:v>189</c:v>
                </c:pt>
                <c:pt idx="3137">
                  <c:v>189</c:v>
                </c:pt>
                <c:pt idx="3138">
                  <c:v>189</c:v>
                </c:pt>
                <c:pt idx="3139">
                  <c:v>189</c:v>
                </c:pt>
                <c:pt idx="3140">
                  <c:v>189</c:v>
                </c:pt>
                <c:pt idx="3141">
                  <c:v>189</c:v>
                </c:pt>
                <c:pt idx="3142">
                  <c:v>189</c:v>
                </c:pt>
                <c:pt idx="3143">
                  <c:v>189</c:v>
                </c:pt>
                <c:pt idx="3144">
                  <c:v>189</c:v>
                </c:pt>
                <c:pt idx="3145">
                  <c:v>189</c:v>
                </c:pt>
                <c:pt idx="3146">
                  <c:v>189</c:v>
                </c:pt>
                <c:pt idx="3147">
                  <c:v>189</c:v>
                </c:pt>
                <c:pt idx="3148">
                  <c:v>189</c:v>
                </c:pt>
                <c:pt idx="3149">
                  <c:v>189</c:v>
                </c:pt>
                <c:pt idx="3150">
                  <c:v>189</c:v>
                </c:pt>
                <c:pt idx="3151">
                  <c:v>189</c:v>
                </c:pt>
                <c:pt idx="3152">
                  <c:v>189</c:v>
                </c:pt>
                <c:pt idx="3153">
                  <c:v>189</c:v>
                </c:pt>
                <c:pt idx="3154">
                  <c:v>189</c:v>
                </c:pt>
                <c:pt idx="3155">
                  <c:v>189</c:v>
                </c:pt>
                <c:pt idx="3156">
                  <c:v>189</c:v>
                </c:pt>
                <c:pt idx="3157">
                  <c:v>189</c:v>
                </c:pt>
                <c:pt idx="3158">
                  <c:v>189</c:v>
                </c:pt>
                <c:pt idx="3159">
                  <c:v>189</c:v>
                </c:pt>
                <c:pt idx="3160">
                  <c:v>189</c:v>
                </c:pt>
                <c:pt idx="3161">
                  <c:v>189</c:v>
                </c:pt>
                <c:pt idx="3162">
                  <c:v>189</c:v>
                </c:pt>
                <c:pt idx="3163">
                  <c:v>189</c:v>
                </c:pt>
                <c:pt idx="3164">
                  <c:v>189</c:v>
                </c:pt>
                <c:pt idx="3165">
                  <c:v>189</c:v>
                </c:pt>
                <c:pt idx="3166">
                  <c:v>189</c:v>
                </c:pt>
                <c:pt idx="3167">
                  <c:v>189</c:v>
                </c:pt>
                <c:pt idx="3168">
                  <c:v>189</c:v>
                </c:pt>
                <c:pt idx="3169">
                  <c:v>189</c:v>
                </c:pt>
                <c:pt idx="3170">
                  <c:v>189</c:v>
                </c:pt>
                <c:pt idx="3171">
                  <c:v>189</c:v>
                </c:pt>
                <c:pt idx="3172">
                  <c:v>189</c:v>
                </c:pt>
                <c:pt idx="3173">
                  <c:v>189</c:v>
                </c:pt>
                <c:pt idx="3174">
                  <c:v>189</c:v>
                </c:pt>
                <c:pt idx="3175">
                  <c:v>189</c:v>
                </c:pt>
                <c:pt idx="3176">
                  <c:v>189</c:v>
                </c:pt>
                <c:pt idx="3177">
                  <c:v>189</c:v>
                </c:pt>
                <c:pt idx="3178">
                  <c:v>189</c:v>
                </c:pt>
                <c:pt idx="3179">
                  <c:v>189</c:v>
                </c:pt>
                <c:pt idx="3180">
                  <c:v>189</c:v>
                </c:pt>
                <c:pt idx="3181">
                  <c:v>189</c:v>
                </c:pt>
                <c:pt idx="3182">
                  <c:v>189</c:v>
                </c:pt>
                <c:pt idx="3183">
                  <c:v>189</c:v>
                </c:pt>
                <c:pt idx="3184">
                  <c:v>189</c:v>
                </c:pt>
                <c:pt idx="3185">
                  <c:v>189</c:v>
                </c:pt>
                <c:pt idx="3186">
                  <c:v>189</c:v>
                </c:pt>
                <c:pt idx="3187">
                  <c:v>189</c:v>
                </c:pt>
                <c:pt idx="3188">
                  <c:v>189</c:v>
                </c:pt>
                <c:pt idx="3189">
                  <c:v>189</c:v>
                </c:pt>
                <c:pt idx="3190">
                  <c:v>189</c:v>
                </c:pt>
                <c:pt idx="3191">
                  <c:v>189</c:v>
                </c:pt>
                <c:pt idx="3192">
                  <c:v>189</c:v>
                </c:pt>
                <c:pt idx="3193">
                  <c:v>189</c:v>
                </c:pt>
                <c:pt idx="3194">
                  <c:v>189</c:v>
                </c:pt>
                <c:pt idx="3195">
                  <c:v>189</c:v>
                </c:pt>
                <c:pt idx="3196">
                  <c:v>189</c:v>
                </c:pt>
                <c:pt idx="3197">
                  <c:v>189</c:v>
                </c:pt>
                <c:pt idx="3198">
                  <c:v>189</c:v>
                </c:pt>
                <c:pt idx="3199">
                  <c:v>189</c:v>
                </c:pt>
                <c:pt idx="3200">
                  <c:v>189</c:v>
                </c:pt>
                <c:pt idx="3201">
                  <c:v>189</c:v>
                </c:pt>
                <c:pt idx="3202">
                  <c:v>189</c:v>
                </c:pt>
                <c:pt idx="3203">
                  <c:v>189</c:v>
                </c:pt>
                <c:pt idx="3204">
                  <c:v>189</c:v>
                </c:pt>
                <c:pt idx="3205">
                  <c:v>189</c:v>
                </c:pt>
                <c:pt idx="3206">
                  <c:v>189</c:v>
                </c:pt>
                <c:pt idx="3207">
                  <c:v>189</c:v>
                </c:pt>
                <c:pt idx="3208">
                  <c:v>189</c:v>
                </c:pt>
                <c:pt idx="3209">
                  <c:v>189</c:v>
                </c:pt>
                <c:pt idx="3210">
                  <c:v>189</c:v>
                </c:pt>
                <c:pt idx="3211">
                  <c:v>189</c:v>
                </c:pt>
                <c:pt idx="3212">
                  <c:v>189</c:v>
                </c:pt>
                <c:pt idx="3213">
                  <c:v>189</c:v>
                </c:pt>
                <c:pt idx="3214">
                  <c:v>189</c:v>
                </c:pt>
                <c:pt idx="3215">
                  <c:v>189</c:v>
                </c:pt>
                <c:pt idx="3216">
                  <c:v>189</c:v>
                </c:pt>
                <c:pt idx="3217">
                  <c:v>189</c:v>
                </c:pt>
                <c:pt idx="3218">
                  <c:v>189</c:v>
                </c:pt>
                <c:pt idx="3219">
                  <c:v>189</c:v>
                </c:pt>
                <c:pt idx="3220">
                  <c:v>189</c:v>
                </c:pt>
                <c:pt idx="3221">
                  <c:v>189</c:v>
                </c:pt>
                <c:pt idx="3222">
                  <c:v>189</c:v>
                </c:pt>
                <c:pt idx="3223">
                  <c:v>189</c:v>
                </c:pt>
                <c:pt idx="3224">
                  <c:v>189</c:v>
                </c:pt>
                <c:pt idx="3225">
                  <c:v>189</c:v>
                </c:pt>
                <c:pt idx="3226">
                  <c:v>189</c:v>
                </c:pt>
                <c:pt idx="3227">
                  <c:v>189</c:v>
                </c:pt>
                <c:pt idx="3228">
                  <c:v>189</c:v>
                </c:pt>
                <c:pt idx="3229">
                  <c:v>189</c:v>
                </c:pt>
                <c:pt idx="3230">
                  <c:v>189</c:v>
                </c:pt>
                <c:pt idx="3231">
                  <c:v>189</c:v>
                </c:pt>
                <c:pt idx="3232">
                  <c:v>189</c:v>
                </c:pt>
                <c:pt idx="3233">
                  <c:v>189</c:v>
                </c:pt>
                <c:pt idx="3234">
                  <c:v>189</c:v>
                </c:pt>
                <c:pt idx="3235">
                  <c:v>189</c:v>
                </c:pt>
                <c:pt idx="3236">
                  <c:v>189</c:v>
                </c:pt>
                <c:pt idx="3237">
                  <c:v>189</c:v>
                </c:pt>
                <c:pt idx="3238">
                  <c:v>189</c:v>
                </c:pt>
                <c:pt idx="3239">
                  <c:v>189</c:v>
                </c:pt>
                <c:pt idx="3240">
                  <c:v>189</c:v>
                </c:pt>
                <c:pt idx="3241">
                  <c:v>189</c:v>
                </c:pt>
                <c:pt idx="3242">
                  <c:v>189</c:v>
                </c:pt>
                <c:pt idx="3243">
                  <c:v>189</c:v>
                </c:pt>
                <c:pt idx="3244">
                  <c:v>189</c:v>
                </c:pt>
                <c:pt idx="3245">
                  <c:v>189</c:v>
                </c:pt>
                <c:pt idx="3246">
                  <c:v>189</c:v>
                </c:pt>
                <c:pt idx="3247">
                  <c:v>189</c:v>
                </c:pt>
                <c:pt idx="3248">
                  <c:v>189</c:v>
                </c:pt>
                <c:pt idx="3249">
                  <c:v>189</c:v>
                </c:pt>
                <c:pt idx="3250">
                  <c:v>189</c:v>
                </c:pt>
                <c:pt idx="3251">
                  <c:v>189</c:v>
                </c:pt>
                <c:pt idx="3252">
                  <c:v>189</c:v>
                </c:pt>
                <c:pt idx="3253">
                  <c:v>189</c:v>
                </c:pt>
                <c:pt idx="3254">
                  <c:v>189</c:v>
                </c:pt>
                <c:pt idx="3255">
                  <c:v>189</c:v>
                </c:pt>
                <c:pt idx="3256">
                  <c:v>189</c:v>
                </c:pt>
                <c:pt idx="3257">
                  <c:v>189</c:v>
                </c:pt>
                <c:pt idx="3258">
                  <c:v>189</c:v>
                </c:pt>
                <c:pt idx="3259">
                  <c:v>189</c:v>
                </c:pt>
                <c:pt idx="3260">
                  <c:v>189</c:v>
                </c:pt>
                <c:pt idx="3261">
                  <c:v>189</c:v>
                </c:pt>
                <c:pt idx="3262">
                  <c:v>189</c:v>
                </c:pt>
                <c:pt idx="3263">
                  <c:v>189</c:v>
                </c:pt>
                <c:pt idx="3264">
                  <c:v>189</c:v>
                </c:pt>
                <c:pt idx="3265">
                  <c:v>189</c:v>
                </c:pt>
                <c:pt idx="3266">
                  <c:v>189</c:v>
                </c:pt>
                <c:pt idx="3267">
                  <c:v>189</c:v>
                </c:pt>
                <c:pt idx="3268">
                  <c:v>189</c:v>
                </c:pt>
                <c:pt idx="3269">
                  <c:v>189</c:v>
                </c:pt>
                <c:pt idx="3270">
                  <c:v>189</c:v>
                </c:pt>
                <c:pt idx="3271">
                  <c:v>189</c:v>
                </c:pt>
                <c:pt idx="3272">
                  <c:v>189</c:v>
                </c:pt>
                <c:pt idx="3273">
                  <c:v>189</c:v>
                </c:pt>
                <c:pt idx="3274">
                  <c:v>189</c:v>
                </c:pt>
                <c:pt idx="3275">
                  <c:v>189</c:v>
                </c:pt>
                <c:pt idx="3276">
                  <c:v>189</c:v>
                </c:pt>
                <c:pt idx="3277">
                  <c:v>189</c:v>
                </c:pt>
                <c:pt idx="3278">
                  <c:v>189</c:v>
                </c:pt>
                <c:pt idx="3279">
                  <c:v>189</c:v>
                </c:pt>
                <c:pt idx="3280">
                  <c:v>189</c:v>
                </c:pt>
                <c:pt idx="3281">
                  <c:v>189</c:v>
                </c:pt>
                <c:pt idx="3282">
                  <c:v>189</c:v>
                </c:pt>
                <c:pt idx="3283">
                  <c:v>189</c:v>
                </c:pt>
                <c:pt idx="3284">
                  <c:v>189</c:v>
                </c:pt>
                <c:pt idx="3285">
                  <c:v>189</c:v>
                </c:pt>
                <c:pt idx="3286">
                  <c:v>189</c:v>
                </c:pt>
                <c:pt idx="3287">
                  <c:v>189</c:v>
                </c:pt>
                <c:pt idx="3288">
                  <c:v>189</c:v>
                </c:pt>
                <c:pt idx="3289">
                  <c:v>189</c:v>
                </c:pt>
                <c:pt idx="3290">
                  <c:v>189</c:v>
                </c:pt>
                <c:pt idx="3291">
                  <c:v>189</c:v>
                </c:pt>
                <c:pt idx="3292">
                  <c:v>189</c:v>
                </c:pt>
                <c:pt idx="3293">
                  <c:v>189</c:v>
                </c:pt>
                <c:pt idx="3294">
                  <c:v>189</c:v>
                </c:pt>
                <c:pt idx="3295">
                  <c:v>189</c:v>
                </c:pt>
                <c:pt idx="3296">
                  <c:v>189</c:v>
                </c:pt>
                <c:pt idx="3297">
                  <c:v>189</c:v>
                </c:pt>
                <c:pt idx="3298">
                  <c:v>189</c:v>
                </c:pt>
                <c:pt idx="3299">
                  <c:v>189</c:v>
                </c:pt>
                <c:pt idx="3300">
                  <c:v>189</c:v>
                </c:pt>
                <c:pt idx="3301">
                  <c:v>189</c:v>
                </c:pt>
                <c:pt idx="3302">
                  <c:v>189</c:v>
                </c:pt>
                <c:pt idx="3303">
                  <c:v>189</c:v>
                </c:pt>
                <c:pt idx="3304">
                  <c:v>189</c:v>
                </c:pt>
                <c:pt idx="3305">
                  <c:v>189</c:v>
                </c:pt>
                <c:pt idx="3306">
                  <c:v>189</c:v>
                </c:pt>
                <c:pt idx="3307">
                  <c:v>189</c:v>
                </c:pt>
                <c:pt idx="3308">
                  <c:v>189</c:v>
                </c:pt>
                <c:pt idx="3309">
                  <c:v>189</c:v>
                </c:pt>
                <c:pt idx="3310">
                  <c:v>189</c:v>
                </c:pt>
                <c:pt idx="3311">
                  <c:v>189</c:v>
                </c:pt>
                <c:pt idx="3312">
                  <c:v>189</c:v>
                </c:pt>
                <c:pt idx="3313">
                  <c:v>189</c:v>
                </c:pt>
                <c:pt idx="3314">
                  <c:v>189</c:v>
                </c:pt>
                <c:pt idx="3315">
                  <c:v>189</c:v>
                </c:pt>
                <c:pt idx="3316">
                  <c:v>189</c:v>
                </c:pt>
                <c:pt idx="3317">
                  <c:v>189</c:v>
                </c:pt>
                <c:pt idx="3318">
                  <c:v>189</c:v>
                </c:pt>
                <c:pt idx="3319">
                  <c:v>189</c:v>
                </c:pt>
                <c:pt idx="3320">
                  <c:v>189</c:v>
                </c:pt>
                <c:pt idx="3321">
                  <c:v>189</c:v>
                </c:pt>
                <c:pt idx="3322">
                  <c:v>189</c:v>
                </c:pt>
                <c:pt idx="3323">
                  <c:v>189</c:v>
                </c:pt>
                <c:pt idx="3324">
                  <c:v>189</c:v>
                </c:pt>
                <c:pt idx="3325">
                  <c:v>189</c:v>
                </c:pt>
                <c:pt idx="3326">
                  <c:v>189</c:v>
                </c:pt>
                <c:pt idx="3327">
                  <c:v>189</c:v>
                </c:pt>
                <c:pt idx="3328">
                  <c:v>189</c:v>
                </c:pt>
                <c:pt idx="3329">
                  <c:v>189</c:v>
                </c:pt>
                <c:pt idx="3330">
                  <c:v>189</c:v>
                </c:pt>
                <c:pt idx="3331">
                  <c:v>189</c:v>
                </c:pt>
                <c:pt idx="3332">
                  <c:v>189</c:v>
                </c:pt>
                <c:pt idx="3333">
                  <c:v>189</c:v>
                </c:pt>
                <c:pt idx="3334">
                  <c:v>189</c:v>
                </c:pt>
                <c:pt idx="3335">
                  <c:v>189</c:v>
                </c:pt>
                <c:pt idx="3336">
                  <c:v>189</c:v>
                </c:pt>
                <c:pt idx="3337">
                  <c:v>189</c:v>
                </c:pt>
                <c:pt idx="3338">
                  <c:v>189</c:v>
                </c:pt>
                <c:pt idx="3339">
                  <c:v>189</c:v>
                </c:pt>
                <c:pt idx="3340">
                  <c:v>189</c:v>
                </c:pt>
                <c:pt idx="3341">
                  <c:v>189</c:v>
                </c:pt>
                <c:pt idx="3342">
                  <c:v>189</c:v>
                </c:pt>
                <c:pt idx="3343">
                  <c:v>189</c:v>
                </c:pt>
                <c:pt idx="3344">
                  <c:v>189</c:v>
                </c:pt>
                <c:pt idx="3345">
                  <c:v>189</c:v>
                </c:pt>
                <c:pt idx="3346">
                  <c:v>189</c:v>
                </c:pt>
                <c:pt idx="3347">
                  <c:v>189</c:v>
                </c:pt>
                <c:pt idx="3348">
                  <c:v>189</c:v>
                </c:pt>
                <c:pt idx="3349">
                  <c:v>189</c:v>
                </c:pt>
                <c:pt idx="3350">
                  <c:v>189</c:v>
                </c:pt>
                <c:pt idx="3351">
                  <c:v>189</c:v>
                </c:pt>
                <c:pt idx="3352">
                  <c:v>189</c:v>
                </c:pt>
                <c:pt idx="3353">
                  <c:v>189</c:v>
                </c:pt>
                <c:pt idx="3354">
                  <c:v>189</c:v>
                </c:pt>
                <c:pt idx="3355">
                  <c:v>189</c:v>
                </c:pt>
                <c:pt idx="3356">
                  <c:v>189</c:v>
                </c:pt>
                <c:pt idx="3357">
                  <c:v>189</c:v>
                </c:pt>
                <c:pt idx="3358">
                  <c:v>189</c:v>
                </c:pt>
                <c:pt idx="3359">
                  <c:v>189</c:v>
                </c:pt>
                <c:pt idx="3360">
                  <c:v>189</c:v>
                </c:pt>
                <c:pt idx="3361">
                  <c:v>189</c:v>
                </c:pt>
                <c:pt idx="3362">
                  <c:v>189</c:v>
                </c:pt>
                <c:pt idx="3363">
                  <c:v>189</c:v>
                </c:pt>
                <c:pt idx="3364">
                  <c:v>189</c:v>
                </c:pt>
                <c:pt idx="3365">
                  <c:v>189</c:v>
                </c:pt>
                <c:pt idx="3366">
                  <c:v>189</c:v>
                </c:pt>
                <c:pt idx="3367">
                  <c:v>189</c:v>
                </c:pt>
                <c:pt idx="3368">
                  <c:v>189</c:v>
                </c:pt>
                <c:pt idx="3369">
                  <c:v>189</c:v>
                </c:pt>
                <c:pt idx="3370">
                  <c:v>189</c:v>
                </c:pt>
                <c:pt idx="3371">
                  <c:v>189</c:v>
                </c:pt>
                <c:pt idx="3372">
                  <c:v>189</c:v>
                </c:pt>
                <c:pt idx="3373">
                  <c:v>189</c:v>
                </c:pt>
                <c:pt idx="3374">
                  <c:v>189</c:v>
                </c:pt>
                <c:pt idx="3375">
                  <c:v>189</c:v>
                </c:pt>
                <c:pt idx="3376">
                  <c:v>189</c:v>
                </c:pt>
                <c:pt idx="3377">
                  <c:v>189</c:v>
                </c:pt>
                <c:pt idx="3378">
                  <c:v>189</c:v>
                </c:pt>
                <c:pt idx="3379">
                  <c:v>189</c:v>
                </c:pt>
                <c:pt idx="3380">
                  <c:v>189</c:v>
                </c:pt>
                <c:pt idx="3381">
                  <c:v>189</c:v>
                </c:pt>
                <c:pt idx="3382">
                  <c:v>189</c:v>
                </c:pt>
                <c:pt idx="3383">
                  <c:v>189</c:v>
                </c:pt>
                <c:pt idx="3384">
                  <c:v>189</c:v>
                </c:pt>
                <c:pt idx="3385">
                  <c:v>189</c:v>
                </c:pt>
                <c:pt idx="3386">
                  <c:v>189</c:v>
                </c:pt>
                <c:pt idx="3387">
                  <c:v>189</c:v>
                </c:pt>
                <c:pt idx="3388">
                  <c:v>189</c:v>
                </c:pt>
                <c:pt idx="3389">
                  <c:v>189</c:v>
                </c:pt>
                <c:pt idx="3390">
                  <c:v>189</c:v>
                </c:pt>
                <c:pt idx="3391">
                  <c:v>189</c:v>
                </c:pt>
                <c:pt idx="3392">
                  <c:v>189</c:v>
                </c:pt>
                <c:pt idx="3393">
                  <c:v>189</c:v>
                </c:pt>
                <c:pt idx="3394">
                  <c:v>189</c:v>
                </c:pt>
                <c:pt idx="3395">
                  <c:v>189</c:v>
                </c:pt>
                <c:pt idx="3396">
                  <c:v>189</c:v>
                </c:pt>
                <c:pt idx="3397">
                  <c:v>189</c:v>
                </c:pt>
                <c:pt idx="3398">
                  <c:v>189</c:v>
                </c:pt>
                <c:pt idx="3399">
                  <c:v>189</c:v>
                </c:pt>
                <c:pt idx="3400">
                  <c:v>189</c:v>
                </c:pt>
                <c:pt idx="3401">
                  <c:v>189</c:v>
                </c:pt>
                <c:pt idx="3402">
                  <c:v>189</c:v>
                </c:pt>
                <c:pt idx="3403">
                  <c:v>189</c:v>
                </c:pt>
                <c:pt idx="3404">
                  <c:v>189</c:v>
                </c:pt>
                <c:pt idx="3405">
                  <c:v>189</c:v>
                </c:pt>
                <c:pt idx="3406">
                  <c:v>189</c:v>
                </c:pt>
                <c:pt idx="3407">
                  <c:v>189</c:v>
                </c:pt>
                <c:pt idx="3408">
                  <c:v>189</c:v>
                </c:pt>
                <c:pt idx="3409">
                  <c:v>189</c:v>
                </c:pt>
                <c:pt idx="3410">
                  <c:v>189</c:v>
                </c:pt>
                <c:pt idx="3411">
                  <c:v>189</c:v>
                </c:pt>
                <c:pt idx="3412">
                  <c:v>189</c:v>
                </c:pt>
                <c:pt idx="3413">
                  <c:v>189</c:v>
                </c:pt>
                <c:pt idx="3414">
                  <c:v>189</c:v>
                </c:pt>
                <c:pt idx="3415">
                  <c:v>189</c:v>
                </c:pt>
                <c:pt idx="3416">
                  <c:v>189</c:v>
                </c:pt>
                <c:pt idx="3417">
                  <c:v>189</c:v>
                </c:pt>
                <c:pt idx="3418">
                  <c:v>189</c:v>
                </c:pt>
                <c:pt idx="3419">
                  <c:v>189</c:v>
                </c:pt>
                <c:pt idx="3420">
                  <c:v>189</c:v>
                </c:pt>
                <c:pt idx="3421">
                  <c:v>189</c:v>
                </c:pt>
                <c:pt idx="3422">
                  <c:v>189</c:v>
                </c:pt>
                <c:pt idx="3423">
                  <c:v>189</c:v>
                </c:pt>
                <c:pt idx="3424">
                  <c:v>189</c:v>
                </c:pt>
                <c:pt idx="3425">
                  <c:v>189</c:v>
                </c:pt>
                <c:pt idx="3426">
                  <c:v>189</c:v>
                </c:pt>
                <c:pt idx="3427">
                  <c:v>189</c:v>
                </c:pt>
                <c:pt idx="3428">
                  <c:v>189</c:v>
                </c:pt>
                <c:pt idx="3429">
                  <c:v>189</c:v>
                </c:pt>
                <c:pt idx="3430">
                  <c:v>189</c:v>
                </c:pt>
                <c:pt idx="3431">
                  <c:v>189</c:v>
                </c:pt>
                <c:pt idx="3432">
                  <c:v>189</c:v>
                </c:pt>
                <c:pt idx="3433">
                  <c:v>189</c:v>
                </c:pt>
                <c:pt idx="3434">
                  <c:v>189</c:v>
                </c:pt>
                <c:pt idx="3435">
                  <c:v>189</c:v>
                </c:pt>
                <c:pt idx="3436">
                  <c:v>189</c:v>
                </c:pt>
                <c:pt idx="3437">
                  <c:v>189</c:v>
                </c:pt>
                <c:pt idx="3438">
                  <c:v>189</c:v>
                </c:pt>
                <c:pt idx="3439">
                  <c:v>189</c:v>
                </c:pt>
                <c:pt idx="3440">
                  <c:v>189</c:v>
                </c:pt>
                <c:pt idx="3441">
                  <c:v>189</c:v>
                </c:pt>
                <c:pt idx="3442">
                  <c:v>189</c:v>
                </c:pt>
                <c:pt idx="3443">
                  <c:v>189</c:v>
                </c:pt>
                <c:pt idx="3444">
                  <c:v>189</c:v>
                </c:pt>
                <c:pt idx="3445">
                  <c:v>189</c:v>
                </c:pt>
                <c:pt idx="3446">
                  <c:v>189</c:v>
                </c:pt>
                <c:pt idx="3447">
                  <c:v>189</c:v>
                </c:pt>
                <c:pt idx="3448">
                  <c:v>189</c:v>
                </c:pt>
                <c:pt idx="3449">
                  <c:v>189</c:v>
                </c:pt>
                <c:pt idx="3450">
                  <c:v>189</c:v>
                </c:pt>
                <c:pt idx="3451">
                  <c:v>189</c:v>
                </c:pt>
                <c:pt idx="3452">
                  <c:v>189</c:v>
                </c:pt>
                <c:pt idx="3453">
                  <c:v>189</c:v>
                </c:pt>
                <c:pt idx="3454">
                  <c:v>189</c:v>
                </c:pt>
                <c:pt idx="3455">
                  <c:v>189</c:v>
                </c:pt>
                <c:pt idx="3456">
                  <c:v>189</c:v>
                </c:pt>
                <c:pt idx="3457">
                  <c:v>189</c:v>
                </c:pt>
                <c:pt idx="3458">
                  <c:v>189</c:v>
                </c:pt>
                <c:pt idx="3459">
                  <c:v>189</c:v>
                </c:pt>
                <c:pt idx="3460">
                  <c:v>189</c:v>
                </c:pt>
                <c:pt idx="3461">
                  <c:v>189</c:v>
                </c:pt>
                <c:pt idx="3462">
                  <c:v>189</c:v>
                </c:pt>
                <c:pt idx="3463">
                  <c:v>189</c:v>
                </c:pt>
                <c:pt idx="3464">
                  <c:v>189</c:v>
                </c:pt>
                <c:pt idx="3465">
                  <c:v>189</c:v>
                </c:pt>
                <c:pt idx="3466">
                  <c:v>189</c:v>
                </c:pt>
                <c:pt idx="3467">
                  <c:v>189</c:v>
                </c:pt>
                <c:pt idx="3468">
                  <c:v>189</c:v>
                </c:pt>
                <c:pt idx="3469">
                  <c:v>189</c:v>
                </c:pt>
                <c:pt idx="3470">
                  <c:v>189</c:v>
                </c:pt>
                <c:pt idx="3471">
                  <c:v>189</c:v>
                </c:pt>
                <c:pt idx="3472">
                  <c:v>189</c:v>
                </c:pt>
                <c:pt idx="3473">
                  <c:v>189</c:v>
                </c:pt>
                <c:pt idx="3474">
                  <c:v>189</c:v>
                </c:pt>
                <c:pt idx="3475">
                  <c:v>189</c:v>
                </c:pt>
                <c:pt idx="3476">
                  <c:v>189</c:v>
                </c:pt>
                <c:pt idx="3477">
                  <c:v>189</c:v>
                </c:pt>
                <c:pt idx="3478">
                  <c:v>189</c:v>
                </c:pt>
                <c:pt idx="3479">
                  <c:v>189</c:v>
                </c:pt>
                <c:pt idx="3480">
                  <c:v>189</c:v>
                </c:pt>
                <c:pt idx="3481">
                  <c:v>189</c:v>
                </c:pt>
                <c:pt idx="3482">
                  <c:v>189</c:v>
                </c:pt>
                <c:pt idx="3483">
                  <c:v>189</c:v>
                </c:pt>
                <c:pt idx="3484">
                  <c:v>189</c:v>
                </c:pt>
                <c:pt idx="3485">
                  <c:v>189</c:v>
                </c:pt>
                <c:pt idx="3486">
                  <c:v>189</c:v>
                </c:pt>
                <c:pt idx="3487">
                  <c:v>189</c:v>
                </c:pt>
                <c:pt idx="3488">
                  <c:v>189</c:v>
                </c:pt>
                <c:pt idx="3489">
                  <c:v>189</c:v>
                </c:pt>
                <c:pt idx="3490">
                  <c:v>189</c:v>
                </c:pt>
                <c:pt idx="3491">
                  <c:v>189</c:v>
                </c:pt>
                <c:pt idx="3492">
                  <c:v>189</c:v>
                </c:pt>
                <c:pt idx="3493">
                  <c:v>189</c:v>
                </c:pt>
                <c:pt idx="3494">
                  <c:v>189</c:v>
                </c:pt>
                <c:pt idx="3495">
                  <c:v>189</c:v>
                </c:pt>
                <c:pt idx="3496">
                  <c:v>189</c:v>
                </c:pt>
                <c:pt idx="3497">
                  <c:v>189</c:v>
                </c:pt>
                <c:pt idx="3498">
                  <c:v>189</c:v>
                </c:pt>
                <c:pt idx="3499">
                  <c:v>189</c:v>
                </c:pt>
                <c:pt idx="3500">
                  <c:v>189</c:v>
                </c:pt>
                <c:pt idx="3501">
                  <c:v>189</c:v>
                </c:pt>
                <c:pt idx="3502">
                  <c:v>189</c:v>
                </c:pt>
                <c:pt idx="3503">
                  <c:v>189</c:v>
                </c:pt>
                <c:pt idx="3504">
                  <c:v>189</c:v>
                </c:pt>
                <c:pt idx="3505">
                  <c:v>189</c:v>
                </c:pt>
                <c:pt idx="3506">
                  <c:v>189</c:v>
                </c:pt>
                <c:pt idx="3507">
                  <c:v>189</c:v>
                </c:pt>
                <c:pt idx="3508">
                  <c:v>189</c:v>
                </c:pt>
                <c:pt idx="3509">
                  <c:v>189</c:v>
                </c:pt>
                <c:pt idx="3510">
                  <c:v>189</c:v>
                </c:pt>
                <c:pt idx="3511">
                  <c:v>189</c:v>
                </c:pt>
                <c:pt idx="3512">
                  <c:v>189</c:v>
                </c:pt>
                <c:pt idx="3513">
                  <c:v>189</c:v>
                </c:pt>
                <c:pt idx="3514">
                  <c:v>189</c:v>
                </c:pt>
                <c:pt idx="3515">
                  <c:v>189</c:v>
                </c:pt>
                <c:pt idx="3516">
                  <c:v>189</c:v>
                </c:pt>
                <c:pt idx="3517">
                  <c:v>189</c:v>
                </c:pt>
                <c:pt idx="3518">
                  <c:v>189</c:v>
                </c:pt>
                <c:pt idx="3519">
                  <c:v>189</c:v>
                </c:pt>
                <c:pt idx="3520">
                  <c:v>189</c:v>
                </c:pt>
                <c:pt idx="3521">
                  <c:v>189</c:v>
                </c:pt>
                <c:pt idx="3522">
                  <c:v>189</c:v>
                </c:pt>
                <c:pt idx="3523">
                  <c:v>189</c:v>
                </c:pt>
                <c:pt idx="3524">
                  <c:v>189</c:v>
                </c:pt>
                <c:pt idx="3525">
                  <c:v>189</c:v>
                </c:pt>
                <c:pt idx="3526">
                  <c:v>189</c:v>
                </c:pt>
                <c:pt idx="3527">
                  <c:v>189</c:v>
                </c:pt>
                <c:pt idx="3528">
                  <c:v>189</c:v>
                </c:pt>
                <c:pt idx="3529">
                  <c:v>189</c:v>
                </c:pt>
                <c:pt idx="3530">
                  <c:v>189</c:v>
                </c:pt>
                <c:pt idx="3531">
                  <c:v>189</c:v>
                </c:pt>
                <c:pt idx="3532">
                  <c:v>189</c:v>
                </c:pt>
                <c:pt idx="3533">
                  <c:v>189</c:v>
                </c:pt>
                <c:pt idx="3534">
                  <c:v>189</c:v>
                </c:pt>
                <c:pt idx="3535">
                  <c:v>189</c:v>
                </c:pt>
                <c:pt idx="3536">
                  <c:v>189</c:v>
                </c:pt>
                <c:pt idx="3537">
                  <c:v>189</c:v>
                </c:pt>
                <c:pt idx="3538">
                  <c:v>189</c:v>
                </c:pt>
                <c:pt idx="3539">
                  <c:v>189</c:v>
                </c:pt>
                <c:pt idx="3540">
                  <c:v>189</c:v>
                </c:pt>
                <c:pt idx="3541">
                  <c:v>189</c:v>
                </c:pt>
                <c:pt idx="3542">
                  <c:v>189</c:v>
                </c:pt>
                <c:pt idx="3543">
                  <c:v>189</c:v>
                </c:pt>
                <c:pt idx="3544">
                  <c:v>189</c:v>
                </c:pt>
                <c:pt idx="3545">
                  <c:v>189</c:v>
                </c:pt>
                <c:pt idx="3546">
                  <c:v>189</c:v>
                </c:pt>
                <c:pt idx="3547">
                  <c:v>189</c:v>
                </c:pt>
                <c:pt idx="3548">
                  <c:v>189</c:v>
                </c:pt>
                <c:pt idx="3549">
                  <c:v>189</c:v>
                </c:pt>
                <c:pt idx="3550">
                  <c:v>189</c:v>
                </c:pt>
                <c:pt idx="3551">
                  <c:v>189</c:v>
                </c:pt>
                <c:pt idx="3552">
                  <c:v>189</c:v>
                </c:pt>
                <c:pt idx="3553">
                  <c:v>189</c:v>
                </c:pt>
                <c:pt idx="3554">
                  <c:v>189</c:v>
                </c:pt>
                <c:pt idx="3555">
                  <c:v>189</c:v>
                </c:pt>
                <c:pt idx="3556">
                  <c:v>189</c:v>
                </c:pt>
                <c:pt idx="3557">
                  <c:v>189</c:v>
                </c:pt>
                <c:pt idx="3558">
                  <c:v>189</c:v>
                </c:pt>
                <c:pt idx="3559">
                  <c:v>189</c:v>
                </c:pt>
                <c:pt idx="3560">
                  <c:v>189</c:v>
                </c:pt>
                <c:pt idx="3561">
                  <c:v>189</c:v>
                </c:pt>
                <c:pt idx="3562">
                  <c:v>189</c:v>
                </c:pt>
                <c:pt idx="3563">
                  <c:v>189</c:v>
                </c:pt>
                <c:pt idx="3564">
                  <c:v>189</c:v>
                </c:pt>
                <c:pt idx="3565">
                  <c:v>189</c:v>
                </c:pt>
                <c:pt idx="3566">
                  <c:v>189</c:v>
                </c:pt>
                <c:pt idx="3567">
                  <c:v>189</c:v>
                </c:pt>
                <c:pt idx="3568">
                  <c:v>189</c:v>
                </c:pt>
                <c:pt idx="3569">
                  <c:v>189</c:v>
                </c:pt>
                <c:pt idx="3570">
                  <c:v>189</c:v>
                </c:pt>
                <c:pt idx="3571">
                  <c:v>189</c:v>
                </c:pt>
                <c:pt idx="3572">
                  <c:v>189</c:v>
                </c:pt>
                <c:pt idx="3573">
                  <c:v>189</c:v>
                </c:pt>
                <c:pt idx="3574">
                  <c:v>189</c:v>
                </c:pt>
                <c:pt idx="3575">
                  <c:v>189</c:v>
                </c:pt>
                <c:pt idx="3576">
                  <c:v>189</c:v>
                </c:pt>
                <c:pt idx="3577">
                  <c:v>189</c:v>
                </c:pt>
                <c:pt idx="3578">
                  <c:v>189</c:v>
                </c:pt>
                <c:pt idx="3579">
                  <c:v>189</c:v>
                </c:pt>
                <c:pt idx="3580">
                  <c:v>189</c:v>
                </c:pt>
                <c:pt idx="3581">
                  <c:v>189</c:v>
                </c:pt>
                <c:pt idx="3582">
                  <c:v>189</c:v>
                </c:pt>
                <c:pt idx="3583">
                  <c:v>189</c:v>
                </c:pt>
                <c:pt idx="3584">
                  <c:v>189</c:v>
                </c:pt>
                <c:pt idx="3585">
                  <c:v>189</c:v>
                </c:pt>
                <c:pt idx="3586">
                  <c:v>189</c:v>
                </c:pt>
                <c:pt idx="3587">
                  <c:v>189</c:v>
                </c:pt>
                <c:pt idx="3588">
                  <c:v>189</c:v>
                </c:pt>
                <c:pt idx="3589">
                  <c:v>189</c:v>
                </c:pt>
                <c:pt idx="3590">
                  <c:v>189</c:v>
                </c:pt>
                <c:pt idx="3591">
                  <c:v>189</c:v>
                </c:pt>
                <c:pt idx="3592">
                  <c:v>189</c:v>
                </c:pt>
                <c:pt idx="3593">
                  <c:v>189</c:v>
                </c:pt>
                <c:pt idx="3594">
                  <c:v>189</c:v>
                </c:pt>
                <c:pt idx="3595">
                  <c:v>189</c:v>
                </c:pt>
                <c:pt idx="3596">
                  <c:v>189</c:v>
                </c:pt>
                <c:pt idx="3597">
                  <c:v>189</c:v>
                </c:pt>
                <c:pt idx="3598">
                  <c:v>189</c:v>
                </c:pt>
                <c:pt idx="3599">
                  <c:v>189</c:v>
                </c:pt>
                <c:pt idx="3600">
                  <c:v>189</c:v>
                </c:pt>
                <c:pt idx="3601">
                  <c:v>189</c:v>
                </c:pt>
                <c:pt idx="3602">
                  <c:v>189</c:v>
                </c:pt>
                <c:pt idx="3603">
                  <c:v>189</c:v>
                </c:pt>
                <c:pt idx="3604">
                  <c:v>189</c:v>
                </c:pt>
                <c:pt idx="3605">
                  <c:v>189</c:v>
                </c:pt>
                <c:pt idx="3606">
                  <c:v>189</c:v>
                </c:pt>
                <c:pt idx="3607">
                  <c:v>189</c:v>
                </c:pt>
                <c:pt idx="3608">
                  <c:v>189</c:v>
                </c:pt>
                <c:pt idx="3609">
                  <c:v>189</c:v>
                </c:pt>
                <c:pt idx="3610">
                  <c:v>189</c:v>
                </c:pt>
                <c:pt idx="3611">
                  <c:v>189</c:v>
                </c:pt>
                <c:pt idx="3612">
                  <c:v>189</c:v>
                </c:pt>
                <c:pt idx="3613">
                  <c:v>189</c:v>
                </c:pt>
                <c:pt idx="3614">
                  <c:v>189</c:v>
                </c:pt>
                <c:pt idx="3615">
                  <c:v>189</c:v>
                </c:pt>
                <c:pt idx="3616">
                  <c:v>189</c:v>
                </c:pt>
                <c:pt idx="3617">
                  <c:v>189</c:v>
                </c:pt>
                <c:pt idx="3618">
                  <c:v>189</c:v>
                </c:pt>
                <c:pt idx="3619">
                  <c:v>189</c:v>
                </c:pt>
                <c:pt idx="3620">
                  <c:v>189</c:v>
                </c:pt>
                <c:pt idx="3621">
                  <c:v>189</c:v>
                </c:pt>
                <c:pt idx="3622">
                  <c:v>189</c:v>
                </c:pt>
                <c:pt idx="3623">
                  <c:v>189</c:v>
                </c:pt>
                <c:pt idx="3624">
                  <c:v>189</c:v>
                </c:pt>
                <c:pt idx="3625">
                  <c:v>189</c:v>
                </c:pt>
                <c:pt idx="3626">
                  <c:v>189</c:v>
                </c:pt>
                <c:pt idx="3627">
                  <c:v>189</c:v>
                </c:pt>
                <c:pt idx="3628">
                  <c:v>189</c:v>
                </c:pt>
                <c:pt idx="3629">
                  <c:v>189</c:v>
                </c:pt>
                <c:pt idx="3630">
                  <c:v>189</c:v>
                </c:pt>
                <c:pt idx="3631">
                  <c:v>189</c:v>
                </c:pt>
                <c:pt idx="3632">
                  <c:v>189</c:v>
                </c:pt>
                <c:pt idx="3633">
                  <c:v>189</c:v>
                </c:pt>
                <c:pt idx="3634">
                  <c:v>189</c:v>
                </c:pt>
                <c:pt idx="3635">
                  <c:v>189</c:v>
                </c:pt>
                <c:pt idx="3636">
                  <c:v>189</c:v>
                </c:pt>
                <c:pt idx="3637">
                  <c:v>189</c:v>
                </c:pt>
                <c:pt idx="3638">
                  <c:v>189</c:v>
                </c:pt>
                <c:pt idx="3639">
                  <c:v>189</c:v>
                </c:pt>
                <c:pt idx="3640">
                  <c:v>189</c:v>
                </c:pt>
                <c:pt idx="3641">
                  <c:v>189</c:v>
                </c:pt>
                <c:pt idx="3642">
                  <c:v>189</c:v>
                </c:pt>
                <c:pt idx="3643">
                  <c:v>189</c:v>
                </c:pt>
                <c:pt idx="3644">
                  <c:v>189</c:v>
                </c:pt>
                <c:pt idx="3645">
                  <c:v>189</c:v>
                </c:pt>
                <c:pt idx="3646">
                  <c:v>189</c:v>
                </c:pt>
                <c:pt idx="3647">
                  <c:v>189</c:v>
                </c:pt>
                <c:pt idx="3648">
                  <c:v>189</c:v>
                </c:pt>
                <c:pt idx="3649">
                  <c:v>189</c:v>
                </c:pt>
                <c:pt idx="3650">
                  <c:v>189</c:v>
                </c:pt>
                <c:pt idx="3651">
                  <c:v>189</c:v>
                </c:pt>
                <c:pt idx="3652">
                  <c:v>189</c:v>
                </c:pt>
                <c:pt idx="3653">
                  <c:v>189</c:v>
                </c:pt>
                <c:pt idx="3654">
                  <c:v>189</c:v>
                </c:pt>
                <c:pt idx="3655">
                  <c:v>189</c:v>
                </c:pt>
                <c:pt idx="3656">
                  <c:v>189</c:v>
                </c:pt>
                <c:pt idx="3657">
                  <c:v>189</c:v>
                </c:pt>
                <c:pt idx="3658">
                  <c:v>189</c:v>
                </c:pt>
                <c:pt idx="3659">
                  <c:v>189</c:v>
                </c:pt>
                <c:pt idx="3660">
                  <c:v>189</c:v>
                </c:pt>
                <c:pt idx="3661">
                  <c:v>189</c:v>
                </c:pt>
                <c:pt idx="3662">
                  <c:v>189</c:v>
                </c:pt>
                <c:pt idx="3663">
                  <c:v>189</c:v>
                </c:pt>
                <c:pt idx="3664">
                  <c:v>189</c:v>
                </c:pt>
                <c:pt idx="3665">
                  <c:v>189</c:v>
                </c:pt>
                <c:pt idx="3666">
                  <c:v>189</c:v>
                </c:pt>
                <c:pt idx="3667">
                  <c:v>189</c:v>
                </c:pt>
                <c:pt idx="3668">
                  <c:v>189</c:v>
                </c:pt>
                <c:pt idx="3669">
                  <c:v>189</c:v>
                </c:pt>
                <c:pt idx="3670">
                  <c:v>189</c:v>
                </c:pt>
                <c:pt idx="3671">
                  <c:v>189</c:v>
                </c:pt>
                <c:pt idx="3672">
                  <c:v>189</c:v>
                </c:pt>
                <c:pt idx="3673">
                  <c:v>189</c:v>
                </c:pt>
                <c:pt idx="3674">
                  <c:v>189</c:v>
                </c:pt>
                <c:pt idx="3675">
                  <c:v>189</c:v>
                </c:pt>
                <c:pt idx="3676">
                  <c:v>189</c:v>
                </c:pt>
                <c:pt idx="3677">
                  <c:v>189</c:v>
                </c:pt>
                <c:pt idx="3678">
                  <c:v>189</c:v>
                </c:pt>
                <c:pt idx="3679">
                  <c:v>189</c:v>
                </c:pt>
                <c:pt idx="3680">
                  <c:v>189</c:v>
                </c:pt>
                <c:pt idx="3681">
                  <c:v>189</c:v>
                </c:pt>
                <c:pt idx="3682">
                  <c:v>189</c:v>
                </c:pt>
                <c:pt idx="3683">
                  <c:v>189</c:v>
                </c:pt>
                <c:pt idx="3684">
                  <c:v>189</c:v>
                </c:pt>
                <c:pt idx="3685">
                  <c:v>189</c:v>
                </c:pt>
                <c:pt idx="3686">
                  <c:v>189</c:v>
                </c:pt>
                <c:pt idx="3687">
                  <c:v>189</c:v>
                </c:pt>
                <c:pt idx="3688">
                  <c:v>189</c:v>
                </c:pt>
                <c:pt idx="3689">
                  <c:v>189</c:v>
                </c:pt>
                <c:pt idx="3690">
                  <c:v>189</c:v>
                </c:pt>
                <c:pt idx="3691">
                  <c:v>189</c:v>
                </c:pt>
                <c:pt idx="3692">
                  <c:v>189</c:v>
                </c:pt>
                <c:pt idx="3693">
                  <c:v>189</c:v>
                </c:pt>
                <c:pt idx="3694">
                  <c:v>189</c:v>
                </c:pt>
                <c:pt idx="3695">
                  <c:v>189</c:v>
                </c:pt>
                <c:pt idx="3696">
                  <c:v>189</c:v>
                </c:pt>
                <c:pt idx="3697">
                  <c:v>189</c:v>
                </c:pt>
                <c:pt idx="3698">
                  <c:v>189</c:v>
                </c:pt>
                <c:pt idx="3699">
                  <c:v>189</c:v>
                </c:pt>
                <c:pt idx="3700">
                  <c:v>189</c:v>
                </c:pt>
                <c:pt idx="3701">
                  <c:v>189</c:v>
                </c:pt>
                <c:pt idx="3702">
                  <c:v>189</c:v>
                </c:pt>
                <c:pt idx="3703">
                  <c:v>189</c:v>
                </c:pt>
                <c:pt idx="3704">
                  <c:v>189</c:v>
                </c:pt>
                <c:pt idx="3705">
                  <c:v>189</c:v>
                </c:pt>
                <c:pt idx="3706">
                  <c:v>189</c:v>
                </c:pt>
                <c:pt idx="3707">
                  <c:v>189</c:v>
                </c:pt>
                <c:pt idx="3708">
                  <c:v>189</c:v>
                </c:pt>
                <c:pt idx="3709">
                  <c:v>189</c:v>
                </c:pt>
                <c:pt idx="3710">
                  <c:v>189</c:v>
                </c:pt>
                <c:pt idx="3711">
                  <c:v>189</c:v>
                </c:pt>
                <c:pt idx="3712">
                  <c:v>189</c:v>
                </c:pt>
                <c:pt idx="3713">
                  <c:v>189</c:v>
                </c:pt>
                <c:pt idx="3714">
                  <c:v>189</c:v>
                </c:pt>
                <c:pt idx="3715">
                  <c:v>189</c:v>
                </c:pt>
                <c:pt idx="3716">
                  <c:v>189</c:v>
                </c:pt>
                <c:pt idx="3717">
                  <c:v>189</c:v>
                </c:pt>
                <c:pt idx="3718">
                  <c:v>189</c:v>
                </c:pt>
                <c:pt idx="3719">
                  <c:v>189</c:v>
                </c:pt>
                <c:pt idx="3720">
                  <c:v>189</c:v>
                </c:pt>
                <c:pt idx="3721">
                  <c:v>189</c:v>
                </c:pt>
                <c:pt idx="3722">
                  <c:v>189</c:v>
                </c:pt>
                <c:pt idx="3723">
                  <c:v>189</c:v>
                </c:pt>
                <c:pt idx="3724">
                  <c:v>189</c:v>
                </c:pt>
                <c:pt idx="3725">
                  <c:v>189</c:v>
                </c:pt>
                <c:pt idx="3726">
                  <c:v>189</c:v>
                </c:pt>
                <c:pt idx="3727">
                  <c:v>189</c:v>
                </c:pt>
                <c:pt idx="3728">
                  <c:v>189</c:v>
                </c:pt>
                <c:pt idx="3729">
                  <c:v>189</c:v>
                </c:pt>
                <c:pt idx="3730">
                  <c:v>189</c:v>
                </c:pt>
                <c:pt idx="3731">
                  <c:v>189</c:v>
                </c:pt>
                <c:pt idx="3732">
                  <c:v>189</c:v>
                </c:pt>
                <c:pt idx="3733">
                  <c:v>189</c:v>
                </c:pt>
                <c:pt idx="3734">
                  <c:v>189</c:v>
                </c:pt>
                <c:pt idx="3735">
                  <c:v>189</c:v>
                </c:pt>
                <c:pt idx="3736">
                  <c:v>189</c:v>
                </c:pt>
                <c:pt idx="3737">
                  <c:v>189</c:v>
                </c:pt>
                <c:pt idx="3738">
                  <c:v>189</c:v>
                </c:pt>
                <c:pt idx="3739">
                  <c:v>189</c:v>
                </c:pt>
                <c:pt idx="3740">
                  <c:v>189</c:v>
                </c:pt>
                <c:pt idx="3741">
                  <c:v>189</c:v>
                </c:pt>
                <c:pt idx="3742">
                  <c:v>189</c:v>
                </c:pt>
                <c:pt idx="3743">
                  <c:v>189</c:v>
                </c:pt>
                <c:pt idx="3744">
                  <c:v>189</c:v>
                </c:pt>
                <c:pt idx="3745">
                  <c:v>189</c:v>
                </c:pt>
                <c:pt idx="3746">
                  <c:v>189</c:v>
                </c:pt>
                <c:pt idx="3747">
                  <c:v>189</c:v>
                </c:pt>
                <c:pt idx="3748">
                  <c:v>189</c:v>
                </c:pt>
                <c:pt idx="3749">
                  <c:v>189</c:v>
                </c:pt>
                <c:pt idx="3750">
                  <c:v>189</c:v>
                </c:pt>
                <c:pt idx="3751">
                  <c:v>189</c:v>
                </c:pt>
                <c:pt idx="3752">
                  <c:v>189</c:v>
                </c:pt>
                <c:pt idx="3753">
                  <c:v>189</c:v>
                </c:pt>
                <c:pt idx="3754">
                  <c:v>189</c:v>
                </c:pt>
                <c:pt idx="3755">
                  <c:v>189</c:v>
                </c:pt>
                <c:pt idx="3756">
                  <c:v>189</c:v>
                </c:pt>
                <c:pt idx="3757">
                  <c:v>189</c:v>
                </c:pt>
                <c:pt idx="3758">
                  <c:v>189</c:v>
                </c:pt>
                <c:pt idx="3759">
                  <c:v>189</c:v>
                </c:pt>
                <c:pt idx="3760">
                  <c:v>189</c:v>
                </c:pt>
                <c:pt idx="3761">
                  <c:v>189</c:v>
                </c:pt>
                <c:pt idx="3762">
                  <c:v>189</c:v>
                </c:pt>
                <c:pt idx="3763">
                  <c:v>189</c:v>
                </c:pt>
                <c:pt idx="3764">
                  <c:v>189</c:v>
                </c:pt>
                <c:pt idx="3765">
                  <c:v>189</c:v>
                </c:pt>
                <c:pt idx="3766">
                  <c:v>189</c:v>
                </c:pt>
                <c:pt idx="3767">
                  <c:v>189</c:v>
                </c:pt>
                <c:pt idx="3768">
                  <c:v>189</c:v>
                </c:pt>
                <c:pt idx="3769">
                  <c:v>189</c:v>
                </c:pt>
                <c:pt idx="3770">
                  <c:v>189</c:v>
                </c:pt>
                <c:pt idx="3771">
                  <c:v>189</c:v>
                </c:pt>
                <c:pt idx="3772">
                  <c:v>189</c:v>
                </c:pt>
                <c:pt idx="3773">
                  <c:v>189</c:v>
                </c:pt>
                <c:pt idx="3774">
                  <c:v>189</c:v>
                </c:pt>
                <c:pt idx="3775">
                  <c:v>189</c:v>
                </c:pt>
                <c:pt idx="3776">
                  <c:v>189</c:v>
                </c:pt>
                <c:pt idx="3777">
                  <c:v>189</c:v>
                </c:pt>
                <c:pt idx="3778">
                  <c:v>189</c:v>
                </c:pt>
                <c:pt idx="3779">
                  <c:v>189</c:v>
                </c:pt>
                <c:pt idx="3780">
                  <c:v>189</c:v>
                </c:pt>
                <c:pt idx="3781">
                  <c:v>189</c:v>
                </c:pt>
                <c:pt idx="3782">
                  <c:v>189</c:v>
                </c:pt>
                <c:pt idx="3783">
                  <c:v>189</c:v>
                </c:pt>
                <c:pt idx="3784">
                  <c:v>189</c:v>
                </c:pt>
                <c:pt idx="3785">
                  <c:v>189</c:v>
                </c:pt>
                <c:pt idx="3786">
                  <c:v>189</c:v>
                </c:pt>
                <c:pt idx="3787">
                  <c:v>189</c:v>
                </c:pt>
                <c:pt idx="3788">
                  <c:v>189</c:v>
                </c:pt>
                <c:pt idx="3789">
                  <c:v>189</c:v>
                </c:pt>
                <c:pt idx="3790">
                  <c:v>189</c:v>
                </c:pt>
                <c:pt idx="3791">
                  <c:v>189</c:v>
                </c:pt>
                <c:pt idx="3792">
                  <c:v>189</c:v>
                </c:pt>
                <c:pt idx="3793">
                  <c:v>189</c:v>
                </c:pt>
                <c:pt idx="3794">
                  <c:v>189</c:v>
                </c:pt>
                <c:pt idx="3795">
                  <c:v>189</c:v>
                </c:pt>
                <c:pt idx="3796">
                  <c:v>189</c:v>
                </c:pt>
                <c:pt idx="3797">
                  <c:v>189</c:v>
                </c:pt>
                <c:pt idx="3798">
                  <c:v>189</c:v>
                </c:pt>
                <c:pt idx="3799">
                  <c:v>189</c:v>
                </c:pt>
                <c:pt idx="3800">
                  <c:v>189</c:v>
                </c:pt>
                <c:pt idx="3801">
                  <c:v>189</c:v>
                </c:pt>
                <c:pt idx="3802">
                  <c:v>189</c:v>
                </c:pt>
                <c:pt idx="3803">
                  <c:v>189</c:v>
                </c:pt>
                <c:pt idx="3804">
                  <c:v>189</c:v>
                </c:pt>
                <c:pt idx="3805">
                  <c:v>189</c:v>
                </c:pt>
                <c:pt idx="3806">
                  <c:v>189</c:v>
                </c:pt>
                <c:pt idx="3807">
                  <c:v>189</c:v>
                </c:pt>
                <c:pt idx="3808">
                  <c:v>189</c:v>
                </c:pt>
                <c:pt idx="3809">
                  <c:v>189</c:v>
                </c:pt>
                <c:pt idx="3810">
                  <c:v>189</c:v>
                </c:pt>
                <c:pt idx="3811">
                  <c:v>189</c:v>
                </c:pt>
                <c:pt idx="3812">
                  <c:v>189</c:v>
                </c:pt>
                <c:pt idx="3813">
                  <c:v>189</c:v>
                </c:pt>
                <c:pt idx="3814">
                  <c:v>189</c:v>
                </c:pt>
                <c:pt idx="3815">
                  <c:v>189</c:v>
                </c:pt>
                <c:pt idx="3816">
                  <c:v>189</c:v>
                </c:pt>
                <c:pt idx="3817">
                  <c:v>189</c:v>
                </c:pt>
                <c:pt idx="3818">
                  <c:v>189</c:v>
                </c:pt>
                <c:pt idx="3819">
                  <c:v>189</c:v>
                </c:pt>
                <c:pt idx="3820">
                  <c:v>189</c:v>
                </c:pt>
                <c:pt idx="3821">
                  <c:v>189</c:v>
                </c:pt>
                <c:pt idx="3822">
                  <c:v>189</c:v>
                </c:pt>
                <c:pt idx="3823">
                  <c:v>189</c:v>
                </c:pt>
                <c:pt idx="3824">
                  <c:v>189</c:v>
                </c:pt>
                <c:pt idx="3825">
                  <c:v>189</c:v>
                </c:pt>
                <c:pt idx="3826">
                  <c:v>189</c:v>
                </c:pt>
                <c:pt idx="3827">
                  <c:v>189</c:v>
                </c:pt>
                <c:pt idx="3828">
                  <c:v>189</c:v>
                </c:pt>
                <c:pt idx="3829">
                  <c:v>189</c:v>
                </c:pt>
                <c:pt idx="3830">
                  <c:v>189</c:v>
                </c:pt>
                <c:pt idx="3831">
                  <c:v>189</c:v>
                </c:pt>
                <c:pt idx="3832">
                  <c:v>189</c:v>
                </c:pt>
                <c:pt idx="3833">
                  <c:v>189</c:v>
                </c:pt>
                <c:pt idx="3834">
                  <c:v>189</c:v>
                </c:pt>
                <c:pt idx="3835">
                  <c:v>189</c:v>
                </c:pt>
                <c:pt idx="3836">
                  <c:v>189</c:v>
                </c:pt>
                <c:pt idx="3837">
                  <c:v>189</c:v>
                </c:pt>
                <c:pt idx="3838">
                  <c:v>189</c:v>
                </c:pt>
                <c:pt idx="3839">
                  <c:v>189</c:v>
                </c:pt>
                <c:pt idx="3840">
                  <c:v>189</c:v>
                </c:pt>
                <c:pt idx="3841">
                  <c:v>189</c:v>
                </c:pt>
                <c:pt idx="3842">
                  <c:v>189</c:v>
                </c:pt>
                <c:pt idx="3843">
                  <c:v>189</c:v>
                </c:pt>
                <c:pt idx="3844">
                  <c:v>189</c:v>
                </c:pt>
                <c:pt idx="3845">
                  <c:v>189</c:v>
                </c:pt>
                <c:pt idx="3846">
                  <c:v>189</c:v>
                </c:pt>
                <c:pt idx="3847">
                  <c:v>189</c:v>
                </c:pt>
                <c:pt idx="3848">
                  <c:v>189</c:v>
                </c:pt>
                <c:pt idx="3849">
                  <c:v>189</c:v>
                </c:pt>
                <c:pt idx="3850">
                  <c:v>189</c:v>
                </c:pt>
                <c:pt idx="3851">
                  <c:v>189</c:v>
                </c:pt>
                <c:pt idx="3852">
                  <c:v>189</c:v>
                </c:pt>
                <c:pt idx="3853">
                  <c:v>189</c:v>
                </c:pt>
                <c:pt idx="3854">
                  <c:v>189</c:v>
                </c:pt>
                <c:pt idx="3855">
                  <c:v>189</c:v>
                </c:pt>
                <c:pt idx="3856">
                  <c:v>189</c:v>
                </c:pt>
                <c:pt idx="3857">
                  <c:v>189</c:v>
                </c:pt>
                <c:pt idx="3858">
                  <c:v>189</c:v>
                </c:pt>
                <c:pt idx="3859">
                  <c:v>189</c:v>
                </c:pt>
                <c:pt idx="3860">
                  <c:v>189</c:v>
                </c:pt>
                <c:pt idx="3861">
                  <c:v>189</c:v>
                </c:pt>
                <c:pt idx="3862">
                  <c:v>189</c:v>
                </c:pt>
                <c:pt idx="3863">
                  <c:v>189</c:v>
                </c:pt>
                <c:pt idx="3864">
                  <c:v>189</c:v>
                </c:pt>
                <c:pt idx="3865">
                  <c:v>189</c:v>
                </c:pt>
                <c:pt idx="3866">
                  <c:v>189</c:v>
                </c:pt>
                <c:pt idx="3867">
                  <c:v>189</c:v>
                </c:pt>
                <c:pt idx="3868">
                  <c:v>189</c:v>
                </c:pt>
                <c:pt idx="3869">
                  <c:v>189</c:v>
                </c:pt>
                <c:pt idx="3870">
                  <c:v>189</c:v>
                </c:pt>
                <c:pt idx="3871">
                  <c:v>189</c:v>
                </c:pt>
                <c:pt idx="3872">
                  <c:v>189</c:v>
                </c:pt>
                <c:pt idx="3873">
                  <c:v>189</c:v>
                </c:pt>
                <c:pt idx="3874">
                  <c:v>189</c:v>
                </c:pt>
                <c:pt idx="3875">
                  <c:v>189</c:v>
                </c:pt>
                <c:pt idx="3876">
                  <c:v>189</c:v>
                </c:pt>
                <c:pt idx="3877">
                  <c:v>189</c:v>
                </c:pt>
                <c:pt idx="3878">
                  <c:v>189</c:v>
                </c:pt>
                <c:pt idx="3879">
                  <c:v>189</c:v>
                </c:pt>
                <c:pt idx="3880">
                  <c:v>189</c:v>
                </c:pt>
                <c:pt idx="3881">
                  <c:v>189</c:v>
                </c:pt>
                <c:pt idx="3882">
                  <c:v>189</c:v>
                </c:pt>
                <c:pt idx="3883">
                  <c:v>189</c:v>
                </c:pt>
                <c:pt idx="3884">
                  <c:v>189</c:v>
                </c:pt>
                <c:pt idx="3885">
                  <c:v>189</c:v>
                </c:pt>
                <c:pt idx="3886">
                  <c:v>189</c:v>
                </c:pt>
                <c:pt idx="3887">
                  <c:v>189</c:v>
                </c:pt>
                <c:pt idx="3888">
                  <c:v>189</c:v>
                </c:pt>
                <c:pt idx="3889">
                  <c:v>189</c:v>
                </c:pt>
                <c:pt idx="3890">
                  <c:v>189</c:v>
                </c:pt>
                <c:pt idx="3891">
                  <c:v>189</c:v>
                </c:pt>
                <c:pt idx="3892">
                  <c:v>189</c:v>
                </c:pt>
                <c:pt idx="3893">
                  <c:v>189</c:v>
                </c:pt>
                <c:pt idx="3894">
                  <c:v>189</c:v>
                </c:pt>
                <c:pt idx="3895">
                  <c:v>189</c:v>
                </c:pt>
                <c:pt idx="3896">
                  <c:v>189</c:v>
                </c:pt>
                <c:pt idx="3897">
                  <c:v>189</c:v>
                </c:pt>
                <c:pt idx="3898">
                  <c:v>189</c:v>
                </c:pt>
                <c:pt idx="3899">
                  <c:v>189</c:v>
                </c:pt>
                <c:pt idx="3900">
                  <c:v>189</c:v>
                </c:pt>
                <c:pt idx="3901">
                  <c:v>189</c:v>
                </c:pt>
                <c:pt idx="3902">
                  <c:v>189</c:v>
                </c:pt>
                <c:pt idx="3903">
                  <c:v>189</c:v>
                </c:pt>
                <c:pt idx="3904">
                  <c:v>189</c:v>
                </c:pt>
                <c:pt idx="3905">
                  <c:v>189</c:v>
                </c:pt>
                <c:pt idx="3906">
                  <c:v>189</c:v>
                </c:pt>
                <c:pt idx="3907">
                  <c:v>189</c:v>
                </c:pt>
                <c:pt idx="3908">
                  <c:v>189</c:v>
                </c:pt>
                <c:pt idx="3909">
                  <c:v>189</c:v>
                </c:pt>
                <c:pt idx="3910">
                  <c:v>189</c:v>
                </c:pt>
                <c:pt idx="3911">
                  <c:v>189</c:v>
                </c:pt>
                <c:pt idx="3912">
                  <c:v>189</c:v>
                </c:pt>
                <c:pt idx="3913">
                  <c:v>189</c:v>
                </c:pt>
                <c:pt idx="3914">
                  <c:v>189</c:v>
                </c:pt>
                <c:pt idx="3915">
                  <c:v>189</c:v>
                </c:pt>
                <c:pt idx="3916">
                  <c:v>189</c:v>
                </c:pt>
                <c:pt idx="3917">
                  <c:v>189</c:v>
                </c:pt>
                <c:pt idx="3918">
                  <c:v>189</c:v>
                </c:pt>
                <c:pt idx="3919">
                  <c:v>189</c:v>
                </c:pt>
                <c:pt idx="3920">
                  <c:v>189</c:v>
                </c:pt>
                <c:pt idx="3921">
                  <c:v>189</c:v>
                </c:pt>
                <c:pt idx="3922">
                  <c:v>189</c:v>
                </c:pt>
                <c:pt idx="3923">
                  <c:v>189</c:v>
                </c:pt>
                <c:pt idx="3924">
                  <c:v>189</c:v>
                </c:pt>
                <c:pt idx="3925">
                  <c:v>189</c:v>
                </c:pt>
                <c:pt idx="3926">
                  <c:v>189</c:v>
                </c:pt>
                <c:pt idx="3927">
                  <c:v>189</c:v>
                </c:pt>
                <c:pt idx="3928">
                  <c:v>189</c:v>
                </c:pt>
                <c:pt idx="3929">
                  <c:v>189</c:v>
                </c:pt>
                <c:pt idx="3930">
                  <c:v>189</c:v>
                </c:pt>
                <c:pt idx="3931">
                  <c:v>189</c:v>
                </c:pt>
                <c:pt idx="3932">
                  <c:v>189</c:v>
                </c:pt>
                <c:pt idx="3933">
                  <c:v>189</c:v>
                </c:pt>
                <c:pt idx="3934">
                  <c:v>189</c:v>
                </c:pt>
                <c:pt idx="3935">
                  <c:v>189</c:v>
                </c:pt>
                <c:pt idx="3936">
                  <c:v>189</c:v>
                </c:pt>
                <c:pt idx="3937">
                  <c:v>189</c:v>
                </c:pt>
                <c:pt idx="3938">
                  <c:v>189</c:v>
                </c:pt>
                <c:pt idx="3939">
                  <c:v>189</c:v>
                </c:pt>
                <c:pt idx="3940">
                  <c:v>189</c:v>
                </c:pt>
                <c:pt idx="3941">
                  <c:v>189</c:v>
                </c:pt>
                <c:pt idx="3942">
                  <c:v>189</c:v>
                </c:pt>
                <c:pt idx="3943">
                  <c:v>189</c:v>
                </c:pt>
                <c:pt idx="3944">
                  <c:v>189</c:v>
                </c:pt>
                <c:pt idx="3945">
                  <c:v>189</c:v>
                </c:pt>
                <c:pt idx="3946">
                  <c:v>189</c:v>
                </c:pt>
                <c:pt idx="3947">
                  <c:v>189</c:v>
                </c:pt>
                <c:pt idx="3948">
                  <c:v>189</c:v>
                </c:pt>
                <c:pt idx="3949">
                  <c:v>189</c:v>
                </c:pt>
                <c:pt idx="3950">
                  <c:v>189</c:v>
                </c:pt>
                <c:pt idx="3951">
                  <c:v>189</c:v>
                </c:pt>
                <c:pt idx="3952">
                  <c:v>189</c:v>
                </c:pt>
                <c:pt idx="3953">
                  <c:v>189</c:v>
                </c:pt>
                <c:pt idx="3954">
                  <c:v>189</c:v>
                </c:pt>
                <c:pt idx="3955">
                  <c:v>189</c:v>
                </c:pt>
                <c:pt idx="3956">
                  <c:v>189</c:v>
                </c:pt>
                <c:pt idx="3957">
                  <c:v>189</c:v>
                </c:pt>
                <c:pt idx="3958">
                  <c:v>189</c:v>
                </c:pt>
                <c:pt idx="3959">
                  <c:v>189</c:v>
                </c:pt>
                <c:pt idx="3960">
                  <c:v>189</c:v>
                </c:pt>
                <c:pt idx="3961">
                  <c:v>189</c:v>
                </c:pt>
                <c:pt idx="3962">
                  <c:v>189</c:v>
                </c:pt>
                <c:pt idx="3963">
                  <c:v>189</c:v>
                </c:pt>
                <c:pt idx="3964">
                  <c:v>189</c:v>
                </c:pt>
                <c:pt idx="3965">
                  <c:v>189</c:v>
                </c:pt>
                <c:pt idx="3966">
                  <c:v>189</c:v>
                </c:pt>
                <c:pt idx="3967">
                  <c:v>189</c:v>
                </c:pt>
                <c:pt idx="3968">
                  <c:v>189</c:v>
                </c:pt>
                <c:pt idx="3969">
                  <c:v>189</c:v>
                </c:pt>
                <c:pt idx="3970">
                  <c:v>189</c:v>
                </c:pt>
                <c:pt idx="3971">
                  <c:v>189</c:v>
                </c:pt>
                <c:pt idx="3972">
                  <c:v>189</c:v>
                </c:pt>
                <c:pt idx="3973">
                  <c:v>189</c:v>
                </c:pt>
                <c:pt idx="3974">
                  <c:v>189</c:v>
                </c:pt>
                <c:pt idx="3975">
                  <c:v>189</c:v>
                </c:pt>
                <c:pt idx="3976">
                  <c:v>189</c:v>
                </c:pt>
                <c:pt idx="3977">
                  <c:v>189</c:v>
                </c:pt>
                <c:pt idx="3978">
                  <c:v>189</c:v>
                </c:pt>
                <c:pt idx="3979">
                  <c:v>189</c:v>
                </c:pt>
                <c:pt idx="3980">
                  <c:v>189</c:v>
                </c:pt>
                <c:pt idx="3981">
                  <c:v>189</c:v>
                </c:pt>
                <c:pt idx="3982">
                  <c:v>189</c:v>
                </c:pt>
                <c:pt idx="3983">
                  <c:v>189</c:v>
                </c:pt>
                <c:pt idx="3984">
                  <c:v>189</c:v>
                </c:pt>
                <c:pt idx="3985">
                  <c:v>189</c:v>
                </c:pt>
                <c:pt idx="3986">
                  <c:v>189</c:v>
                </c:pt>
                <c:pt idx="3987">
                  <c:v>189</c:v>
                </c:pt>
                <c:pt idx="3988">
                  <c:v>189</c:v>
                </c:pt>
                <c:pt idx="3989">
                  <c:v>189</c:v>
                </c:pt>
                <c:pt idx="3990">
                  <c:v>189</c:v>
                </c:pt>
                <c:pt idx="3991">
                  <c:v>189</c:v>
                </c:pt>
                <c:pt idx="3992">
                  <c:v>189</c:v>
                </c:pt>
                <c:pt idx="3993">
                  <c:v>189</c:v>
                </c:pt>
                <c:pt idx="3994">
                  <c:v>189</c:v>
                </c:pt>
                <c:pt idx="3995">
                  <c:v>189</c:v>
                </c:pt>
                <c:pt idx="3996">
                  <c:v>189</c:v>
                </c:pt>
                <c:pt idx="3997">
                  <c:v>189</c:v>
                </c:pt>
                <c:pt idx="3998">
                  <c:v>189</c:v>
                </c:pt>
                <c:pt idx="3999">
                  <c:v>189</c:v>
                </c:pt>
                <c:pt idx="4000">
                  <c:v>189</c:v>
                </c:pt>
                <c:pt idx="4001">
                  <c:v>189</c:v>
                </c:pt>
                <c:pt idx="4002">
                  <c:v>189</c:v>
                </c:pt>
                <c:pt idx="4003">
                  <c:v>189</c:v>
                </c:pt>
                <c:pt idx="4004">
                  <c:v>189</c:v>
                </c:pt>
                <c:pt idx="4005">
                  <c:v>189</c:v>
                </c:pt>
                <c:pt idx="4006">
                  <c:v>189</c:v>
                </c:pt>
                <c:pt idx="4007">
                  <c:v>189</c:v>
                </c:pt>
                <c:pt idx="4008">
                  <c:v>189</c:v>
                </c:pt>
                <c:pt idx="4009">
                  <c:v>189</c:v>
                </c:pt>
                <c:pt idx="4010">
                  <c:v>189</c:v>
                </c:pt>
                <c:pt idx="4011">
                  <c:v>189</c:v>
                </c:pt>
                <c:pt idx="4012">
                  <c:v>189</c:v>
                </c:pt>
                <c:pt idx="4013">
                  <c:v>189</c:v>
                </c:pt>
                <c:pt idx="4014">
                  <c:v>189</c:v>
                </c:pt>
                <c:pt idx="4015">
                  <c:v>189</c:v>
                </c:pt>
                <c:pt idx="4016">
                  <c:v>189</c:v>
                </c:pt>
                <c:pt idx="4017">
                  <c:v>189</c:v>
                </c:pt>
                <c:pt idx="4018">
                  <c:v>189</c:v>
                </c:pt>
                <c:pt idx="4019">
                  <c:v>189</c:v>
                </c:pt>
                <c:pt idx="4020">
                  <c:v>189</c:v>
                </c:pt>
                <c:pt idx="4021">
                  <c:v>189</c:v>
                </c:pt>
                <c:pt idx="4022">
                  <c:v>189</c:v>
                </c:pt>
                <c:pt idx="4023">
                  <c:v>189</c:v>
                </c:pt>
                <c:pt idx="4024">
                  <c:v>189</c:v>
                </c:pt>
                <c:pt idx="4025">
                  <c:v>189</c:v>
                </c:pt>
                <c:pt idx="4026">
                  <c:v>189</c:v>
                </c:pt>
                <c:pt idx="4027">
                  <c:v>189</c:v>
                </c:pt>
                <c:pt idx="4028">
                  <c:v>189</c:v>
                </c:pt>
                <c:pt idx="4029">
                  <c:v>189</c:v>
                </c:pt>
                <c:pt idx="4030">
                  <c:v>189</c:v>
                </c:pt>
                <c:pt idx="4031">
                  <c:v>189</c:v>
                </c:pt>
                <c:pt idx="4032">
                  <c:v>189</c:v>
                </c:pt>
                <c:pt idx="4033">
                  <c:v>189</c:v>
                </c:pt>
                <c:pt idx="4034">
                  <c:v>189</c:v>
                </c:pt>
                <c:pt idx="4035">
                  <c:v>189</c:v>
                </c:pt>
                <c:pt idx="4036">
                  <c:v>189</c:v>
                </c:pt>
                <c:pt idx="4037">
                  <c:v>189</c:v>
                </c:pt>
                <c:pt idx="4038">
                  <c:v>189</c:v>
                </c:pt>
                <c:pt idx="4039">
                  <c:v>189</c:v>
                </c:pt>
                <c:pt idx="4040">
                  <c:v>189</c:v>
                </c:pt>
                <c:pt idx="4041">
                  <c:v>189</c:v>
                </c:pt>
                <c:pt idx="4042">
                  <c:v>189</c:v>
                </c:pt>
                <c:pt idx="4043">
                  <c:v>189</c:v>
                </c:pt>
                <c:pt idx="4044">
                  <c:v>189</c:v>
                </c:pt>
                <c:pt idx="4045">
                  <c:v>189</c:v>
                </c:pt>
                <c:pt idx="4046">
                  <c:v>189</c:v>
                </c:pt>
                <c:pt idx="4047">
                  <c:v>189</c:v>
                </c:pt>
                <c:pt idx="4048">
                  <c:v>189</c:v>
                </c:pt>
                <c:pt idx="4049">
                  <c:v>189</c:v>
                </c:pt>
                <c:pt idx="4050">
                  <c:v>189</c:v>
                </c:pt>
                <c:pt idx="4051">
                  <c:v>189</c:v>
                </c:pt>
                <c:pt idx="4052">
                  <c:v>189</c:v>
                </c:pt>
                <c:pt idx="4053">
                  <c:v>189</c:v>
                </c:pt>
                <c:pt idx="4054">
                  <c:v>189</c:v>
                </c:pt>
                <c:pt idx="4055">
                  <c:v>189</c:v>
                </c:pt>
                <c:pt idx="4056">
                  <c:v>189</c:v>
                </c:pt>
                <c:pt idx="4057">
                  <c:v>189</c:v>
                </c:pt>
                <c:pt idx="4058">
                  <c:v>189</c:v>
                </c:pt>
                <c:pt idx="4059">
                  <c:v>189</c:v>
                </c:pt>
                <c:pt idx="4060">
                  <c:v>189</c:v>
                </c:pt>
                <c:pt idx="4061">
                  <c:v>189</c:v>
                </c:pt>
                <c:pt idx="4062">
                  <c:v>189</c:v>
                </c:pt>
                <c:pt idx="4063">
                  <c:v>189</c:v>
                </c:pt>
                <c:pt idx="4064">
                  <c:v>189</c:v>
                </c:pt>
                <c:pt idx="4065">
                  <c:v>189</c:v>
                </c:pt>
                <c:pt idx="4066">
                  <c:v>189</c:v>
                </c:pt>
                <c:pt idx="4067">
                  <c:v>189</c:v>
                </c:pt>
                <c:pt idx="4068">
                  <c:v>189</c:v>
                </c:pt>
                <c:pt idx="4069">
                  <c:v>189</c:v>
                </c:pt>
                <c:pt idx="4070">
                  <c:v>189</c:v>
                </c:pt>
                <c:pt idx="4071">
                  <c:v>189</c:v>
                </c:pt>
                <c:pt idx="4072">
                  <c:v>189</c:v>
                </c:pt>
                <c:pt idx="4073">
                  <c:v>189</c:v>
                </c:pt>
                <c:pt idx="4074">
                  <c:v>189</c:v>
                </c:pt>
                <c:pt idx="4075">
                  <c:v>189</c:v>
                </c:pt>
                <c:pt idx="4076">
                  <c:v>189</c:v>
                </c:pt>
                <c:pt idx="4077">
                  <c:v>189</c:v>
                </c:pt>
                <c:pt idx="4078">
                  <c:v>189</c:v>
                </c:pt>
                <c:pt idx="4079">
                  <c:v>189</c:v>
                </c:pt>
                <c:pt idx="4080">
                  <c:v>189</c:v>
                </c:pt>
                <c:pt idx="4081">
                  <c:v>189</c:v>
                </c:pt>
                <c:pt idx="4082">
                  <c:v>189</c:v>
                </c:pt>
                <c:pt idx="4083">
                  <c:v>189</c:v>
                </c:pt>
                <c:pt idx="4084">
                  <c:v>189</c:v>
                </c:pt>
                <c:pt idx="4085">
                  <c:v>189</c:v>
                </c:pt>
                <c:pt idx="4086">
                  <c:v>189</c:v>
                </c:pt>
                <c:pt idx="4087">
                  <c:v>189</c:v>
                </c:pt>
                <c:pt idx="4088">
                  <c:v>189</c:v>
                </c:pt>
                <c:pt idx="4089">
                  <c:v>189</c:v>
                </c:pt>
                <c:pt idx="4090">
                  <c:v>189</c:v>
                </c:pt>
                <c:pt idx="4091">
                  <c:v>189</c:v>
                </c:pt>
                <c:pt idx="4092">
                  <c:v>189</c:v>
                </c:pt>
                <c:pt idx="4093">
                  <c:v>189</c:v>
                </c:pt>
                <c:pt idx="4094">
                  <c:v>189</c:v>
                </c:pt>
                <c:pt idx="4095">
                  <c:v>189</c:v>
                </c:pt>
                <c:pt idx="4096">
                  <c:v>189</c:v>
                </c:pt>
                <c:pt idx="4097">
                  <c:v>189</c:v>
                </c:pt>
                <c:pt idx="4098">
                  <c:v>189</c:v>
                </c:pt>
                <c:pt idx="4099">
                  <c:v>189</c:v>
                </c:pt>
                <c:pt idx="4100">
                  <c:v>189</c:v>
                </c:pt>
                <c:pt idx="4101">
                  <c:v>189</c:v>
                </c:pt>
                <c:pt idx="4102">
                  <c:v>189</c:v>
                </c:pt>
                <c:pt idx="4103">
                  <c:v>189</c:v>
                </c:pt>
                <c:pt idx="4104">
                  <c:v>189</c:v>
                </c:pt>
                <c:pt idx="4105">
                  <c:v>189</c:v>
                </c:pt>
                <c:pt idx="4106">
                  <c:v>189</c:v>
                </c:pt>
                <c:pt idx="4107">
                  <c:v>189</c:v>
                </c:pt>
                <c:pt idx="4108">
                  <c:v>189</c:v>
                </c:pt>
                <c:pt idx="4109">
                  <c:v>189</c:v>
                </c:pt>
                <c:pt idx="4110">
                  <c:v>189</c:v>
                </c:pt>
                <c:pt idx="4111">
                  <c:v>189</c:v>
                </c:pt>
                <c:pt idx="4112">
                  <c:v>189</c:v>
                </c:pt>
                <c:pt idx="4113">
                  <c:v>189</c:v>
                </c:pt>
                <c:pt idx="4114">
                  <c:v>189</c:v>
                </c:pt>
                <c:pt idx="4115">
                  <c:v>189</c:v>
                </c:pt>
                <c:pt idx="4116">
                  <c:v>189</c:v>
                </c:pt>
                <c:pt idx="4117">
                  <c:v>189</c:v>
                </c:pt>
                <c:pt idx="4118">
                  <c:v>189</c:v>
                </c:pt>
                <c:pt idx="4119">
                  <c:v>189</c:v>
                </c:pt>
                <c:pt idx="4120">
                  <c:v>189</c:v>
                </c:pt>
                <c:pt idx="4121">
                  <c:v>189</c:v>
                </c:pt>
                <c:pt idx="4122">
                  <c:v>189</c:v>
                </c:pt>
                <c:pt idx="4123">
                  <c:v>189</c:v>
                </c:pt>
                <c:pt idx="4124">
                  <c:v>189</c:v>
                </c:pt>
                <c:pt idx="4125">
                  <c:v>189</c:v>
                </c:pt>
                <c:pt idx="4126">
                  <c:v>189</c:v>
                </c:pt>
                <c:pt idx="4127">
                  <c:v>189</c:v>
                </c:pt>
                <c:pt idx="4128">
                  <c:v>189</c:v>
                </c:pt>
                <c:pt idx="4129">
                  <c:v>189</c:v>
                </c:pt>
                <c:pt idx="4130">
                  <c:v>189</c:v>
                </c:pt>
                <c:pt idx="4131">
                  <c:v>189</c:v>
                </c:pt>
                <c:pt idx="4132">
                  <c:v>189</c:v>
                </c:pt>
                <c:pt idx="4133">
                  <c:v>189</c:v>
                </c:pt>
                <c:pt idx="4134">
                  <c:v>189</c:v>
                </c:pt>
                <c:pt idx="4135">
                  <c:v>189</c:v>
                </c:pt>
                <c:pt idx="4136">
                  <c:v>189</c:v>
                </c:pt>
                <c:pt idx="4137">
                  <c:v>189</c:v>
                </c:pt>
                <c:pt idx="4138">
                  <c:v>189</c:v>
                </c:pt>
                <c:pt idx="4139">
                  <c:v>189</c:v>
                </c:pt>
                <c:pt idx="4140">
                  <c:v>189</c:v>
                </c:pt>
                <c:pt idx="4141">
                  <c:v>189</c:v>
                </c:pt>
                <c:pt idx="4142">
                  <c:v>189</c:v>
                </c:pt>
                <c:pt idx="4143">
                  <c:v>189</c:v>
                </c:pt>
                <c:pt idx="4144">
                  <c:v>189</c:v>
                </c:pt>
                <c:pt idx="4145">
                  <c:v>189</c:v>
                </c:pt>
                <c:pt idx="4146">
                  <c:v>189</c:v>
                </c:pt>
                <c:pt idx="4147">
                  <c:v>189</c:v>
                </c:pt>
                <c:pt idx="4148">
                  <c:v>189</c:v>
                </c:pt>
                <c:pt idx="4149">
                  <c:v>189</c:v>
                </c:pt>
                <c:pt idx="4150">
                  <c:v>189</c:v>
                </c:pt>
                <c:pt idx="4151">
                  <c:v>189</c:v>
                </c:pt>
                <c:pt idx="4152">
                  <c:v>189</c:v>
                </c:pt>
                <c:pt idx="4153">
                  <c:v>189</c:v>
                </c:pt>
                <c:pt idx="4154">
                  <c:v>189</c:v>
                </c:pt>
                <c:pt idx="4155">
                  <c:v>189</c:v>
                </c:pt>
                <c:pt idx="4156">
                  <c:v>189</c:v>
                </c:pt>
                <c:pt idx="4157">
                  <c:v>189</c:v>
                </c:pt>
                <c:pt idx="4158">
                  <c:v>189</c:v>
                </c:pt>
                <c:pt idx="4159">
                  <c:v>189</c:v>
                </c:pt>
                <c:pt idx="4160">
                  <c:v>189</c:v>
                </c:pt>
                <c:pt idx="4161">
                  <c:v>189</c:v>
                </c:pt>
                <c:pt idx="4162">
                  <c:v>189</c:v>
                </c:pt>
                <c:pt idx="4163">
                  <c:v>189</c:v>
                </c:pt>
                <c:pt idx="4164">
                  <c:v>189</c:v>
                </c:pt>
                <c:pt idx="4165">
                  <c:v>189</c:v>
                </c:pt>
                <c:pt idx="4166">
                  <c:v>189</c:v>
                </c:pt>
                <c:pt idx="4167">
                  <c:v>189</c:v>
                </c:pt>
                <c:pt idx="4168">
                  <c:v>189</c:v>
                </c:pt>
                <c:pt idx="4169">
                  <c:v>189</c:v>
                </c:pt>
                <c:pt idx="4170">
                  <c:v>189</c:v>
                </c:pt>
                <c:pt idx="4171">
                  <c:v>189</c:v>
                </c:pt>
                <c:pt idx="4172">
                  <c:v>189</c:v>
                </c:pt>
                <c:pt idx="4173">
                  <c:v>189</c:v>
                </c:pt>
                <c:pt idx="4174">
                  <c:v>189</c:v>
                </c:pt>
                <c:pt idx="4175">
                  <c:v>189</c:v>
                </c:pt>
                <c:pt idx="4176">
                  <c:v>189</c:v>
                </c:pt>
                <c:pt idx="4177">
                  <c:v>189</c:v>
                </c:pt>
                <c:pt idx="4178">
                  <c:v>189</c:v>
                </c:pt>
                <c:pt idx="4179">
                  <c:v>189</c:v>
                </c:pt>
                <c:pt idx="4180">
                  <c:v>189</c:v>
                </c:pt>
                <c:pt idx="4181">
                  <c:v>189</c:v>
                </c:pt>
                <c:pt idx="4182">
                  <c:v>189</c:v>
                </c:pt>
                <c:pt idx="4183">
                  <c:v>189</c:v>
                </c:pt>
                <c:pt idx="4184">
                  <c:v>189</c:v>
                </c:pt>
                <c:pt idx="4185">
                  <c:v>189</c:v>
                </c:pt>
                <c:pt idx="4186">
                  <c:v>189</c:v>
                </c:pt>
                <c:pt idx="4187">
                  <c:v>189</c:v>
                </c:pt>
                <c:pt idx="4188">
                  <c:v>189</c:v>
                </c:pt>
                <c:pt idx="4189">
                  <c:v>189</c:v>
                </c:pt>
                <c:pt idx="4190">
                  <c:v>189</c:v>
                </c:pt>
                <c:pt idx="4191">
                  <c:v>189</c:v>
                </c:pt>
                <c:pt idx="4192">
                  <c:v>189</c:v>
                </c:pt>
                <c:pt idx="4193">
                  <c:v>189</c:v>
                </c:pt>
                <c:pt idx="4194">
                  <c:v>189</c:v>
                </c:pt>
                <c:pt idx="4195">
                  <c:v>189</c:v>
                </c:pt>
                <c:pt idx="4196">
                  <c:v>189</c:v>
                </c:pt>
                <c:pt idx="4197">
                  <c:v>189</c:v>
                </c:pt>
                <c:pt idx="4198">
                  <c:v>189</c:v>
                </c:pt>
                <c:pt idx="4199">
                  <c:v>189</c:v>
                </c:pt>
                <c:pt idx="4200">
                  <c:v>189</c:v>
                </c:pt>
                <c:pt idx="4201">
                  <c:v>189</c:v>
                </c:pt>
                <c:pt idx="4202">
                  <c:v>189</c:v>
                </c:pt>
                <c:pt idx="4203">
                  <c:v>189</c:v>
                </c:pt>
                <c:pt idx="4204">
                  <c:v>189</c:v>
                </c:pt>
                <c:pt idx="4205">
                  <c:v>189</c:v>
                </c:pt>
                <c:pt idx="4206">
                  <c:v>189</c:v>
                </c:pt>
                <c:pt idx="4207">
                  <c:v>189</c:v>
                </c:pt>
                <c:pt idx="4208">
                  <c:v>189</c:v>
                </c:pt>
                <c:pt idx="4209">
                  <c:v>189</c:v>
                </c:pt>
                <c:pt idx="4210">
                  <c:v>189</c:v>
                </c:pt>
                <c:pt idx="4211">
                  <c:v>189</c:v>
                </c:pt>
                <c:pt idx="4212">
                  <c:v>189</c:v>
                </c:pt>
                <c:pt idx="4213">
                  <c:v>189</c:v>
                </c:pt>
                <c:pt idx="4214">
                  <c:v>189</c:v>
                </c:pt>
                <c:pt idx="4215">
                  <c:v>189</c:v>
                </c:pt>
                <c:pt idx="4216">
                  <c:v>189</c:v>
                </c:pt>
                <c:pt idx="4217">
                  <c:v>189</c:v>
                </c:pt>
                <c:pt idx="4218">
                  <c:v>189</c:v>
                </c:pt>
                <c:pt idx="4219">
                  <c:v>189</c:v>
                </c:pt>
                <c:pt idx="4220">
                  <c:v>189</c:v>
                </c:pt>
                <c:pt idx="4221">
                  <c:v>189</c:v>
                </c:pt>
                <c:pt idx="4222">
                  <c:v>189</c:v>
                </c:pt>
                <c:pt idx="4223">
                  <c:v>189</c:v>
                </c:pt>
                <c:pt idx="4224">
                  <c:v>189</c:v>
                </c:pt>
                <c:pt idx="4225">
                  <c:v>189</c:v>
                </c:pt>
                <c:pt idx="4226">
                  <c:v>189</c:v>
                </c:pt>
                <c:pt idx="4227">
                  <c:v>189</c:v>
                </c:pt>
                <c:pt idx="4228">
                  <c:v>189</c:v>
                </c:pt>
                <c:pt idx="4229">
                  <c:v>189</c:v>
                </c:pt>
                <c:pt idx="4230">
                  <c:v>189</c:v>
                </c:pt>
                <c:pt idx="4231">
                  <c:v>189</c:v>
                </c:pt>
                <c:pt idx="4232">
                  <c:v>189</c:v>
                </c:pt>
                <c:pt idx="4233">
                  <c:v>189</c:v>
                </c:pt>
                <c:pt idx="4234">
                  <c:v>189</c:v>
                </c:pt>
                <c:pt idx="4235">
                  <c:v>189</c:v>
                </c:pt>
                <c:pt idx="4236">
                  <c:v>189</c:v>
                </c:pt>
                <c:pt idx="4237">
                  <c:v>189</c:v>
                </c:pt>
                <c:pt idx="4238">
                  <c:v>189</c:v>
                </c:pt>
                <c:pt idx="4239">
                  <c:v>189</c:v>
                </c:pt>
                <c:pt idx="4240">
                  <c:v>189</c:v>
                </c:pt>
                <c:pt idx="4241">
                  <c:v>189</c:v>
                </c:pt>
                <c:pt idx="4242">
                  <c:v>189</c:v>
                </c:pt>
                <c:pt idx="4243">
                  <c:v>189</c:v>
                </c:pt>
                <c:pt idx="4244">
                  <c:v>189</c:v>
                </c:pt>
                <c:pt idx="4245">
                  <c:v>189</c:v>
                </c:pt>
                <c:pt idx="4246">
                  <c:v>189</c:v>
                </c:pt>
                <c:pt idx="4247">
                  <c:v>189</c:v>
                </c:pt>
                <c:pt idx="4248">
                  <c:v>189</c:v>
                </c:pt>
                <c:pt idx="4249">
                  <c:v>189</c:v>
                </c:pt>
                <c:pt idx="4250">
                  <c:v>189</c:v>
                </c:pt>
                <c:pt idx="4251">
                  <c:v>189</c:v>
                </c:pt>
                <c:pt idx="4252">
                  <c:v>189</c:v>
                </c:pt>
                <c:pt idx="4253">
                  <c:v>189</c:v>
                </c:pt>
                <c:pt idx="4254">
                  <c:v>189</c:v>
                </c:pt>
                <c:pt idx="4255">
                  <c:v>189</c:v>
                </c:pt>
                <c:pt idx="4256">
                  <c:v>189</c:v>
                </c:pt>
                <c:pt idx="4257">
                  <c:v>189</c:v>
                </c:pt>
                <c:pt idx="4258">
                  <c:v>189</c:v>
                </c:pt>
                <c:pt idx="4259">
                  <c:v>189</c:v>
                </c:pt>
                <c:pt idx="4260">
                  <c:v>189</c:v>
                </c:pt>
                <c:pt idx="4261">
                  <c:v>189</c:v>
                </c:pt>
                <c:pt idx="4262">
                  <c:v>189</c:v>
                </c:pt>
                <c:pt idx="4263">
                  <c:v>189</c:v>
                </c:pt>
                <c:pt idx="4264">
                  <c:v>189</c:v>
                </c:pt>
                <c:pt idx="4265">
                  <c:v>189</c:v>
                </c:pt>
                <c:pt idx="4266">
                  <c:v>189</c:v>
                </c:pt>
                <c:pt idx="4267">
                  <c:v>189</c:v>
                </c:pt>
                <c:pt idx="4268">
                  <c:v>189</c:v>
                </c:pt>
                <c:pt idx="4269">
                  <c:v>189</c:v>
                </c:pt>
                <c:pt idx="4270">
                  <c:v>189</c:v>
                </c:pt>
                <c:pt idx="4271">
                  <c:v>189</c:v>
                </c:pt>
                <c:pt idx="4272">
                  <c:v>189</c:v>
                </c:pt>
                <c:pt idx="4273">
                  <c:v>189</c:v>
                </c:pt>
                <c:pt idx="4274">
                  <c:v>189</c:v>
                </c:pt>
                <c:pt idx="4275">
                  <c:v>189</c:v>
                </c:pt>
                <c:pt idx="4276">
                  <c:v>189</c:v>
                </c:pt>
                <c:pt idx="4277">
                  <c:v>189</c:v>
                </c:pt>
                <c:pt idx="4278">
                  <c:v>189</c:v>
                </c:pt>
                <c:pt idx="4279">
                  <c:v>189</c:v>
                </c:pt>
                <c:pt idx="4280">
                  <c:v>189</c:v>
                </c:pt>
                <c:pt idx="4281">
                  <c:v>189</c:v>
                </c:pt>
                <c:pt idx="4282">
                  <c:v>189</c:v>
                </c:pt>
                <c:pt idx="4283">
                  <c:v>189</c:v>
                </c:pt>
                <c:pt idx="4284">
                  <c:v>189</c:v>
                </c:pt>
                <c:pt idx="4285">
                  <c:v>189</c:v>
                </c:pt>
                <c:pt idx="4286">
                  <c:v>189</c:v>
                </c:pt>
                <c:pt idx="4287">
                  <c:v>189</c:v>
                </c:pt>
                <c:pt idx="4288">
                  <c:v>189</c:v>
                </c:pt>
                <c:pt idx="4289">
                  <c:v>189</c:v>
                </c:pt>
                <c:pt idx="4290">
                  <c:v>189</c:v>
                </c:pt>
                <c:pt idx="4291">
                  <c:v>189</c:v>
                </c:pt>
                <c:pt idx="4292">
                  <c:v>189</c:v>
                </c:pt>
                <c:pt idx="4293">
                  <c:v>189</c:v>
                </c:pt>
                <c:pt idx="4294">
                  <c:v>189</c:v>
                </c:pt>
                <c:pt idx="4295">
                  <c:v>189</c:v>
                </c:pt>
                <c:pt idx="4296">
                  <c:v>189</c:v>
                </c:pt>
                <c:pt idx="4297">
                  <c:v>189</c:v>
                </c:pt>
                <c:pt idx="4298">
                  <c:v>189</c:v>
                </c:pt>
                <c:pt idx="4299">
                  <c:v>189</c:v>
                </c:pt>
                <c:pt idx="4300">
                  <c:v>189</c:v>
                </c:pt>
                <c:pt idx="4301">
                  <c:v>189</c:v>
                </c:pt>
                <c:pt idx="4302">
                  <c:v>189</c:v>
                </c:pt>
                <c:pt idx="4303">
                  <c:v>189</c:v>
                </c:pt>
                <c:pt idx="4304">
                  <c:v>189</c:v>
                </c:pt>
                <c:pt idx="4305">
                  <c:v>189</c:v>
                </c:pt>
                <c:pt idx="4306">
                  <c:v>189</c:v>
                </c:pt>
                <c:pt idx="4307">
                  <c:v>189</c:v>
                </c:pt>
                <c:pt idx="4308">
                  <c:v>189</c:v>
                </c:pt>
                <c:pt idx="4309">
                  <c:v>189</c:v>
                </c:pt>
                <c:pt idx="4310">
                  <c:v>189</c:v>
                </c:pt>
                <c:pt idx="4311">
                  <c:v>189</c:v>
                </c:pt>
                <c:pt idx="4312">
                  <c:v>189</c:v>
                </c:pt>
                <c:pt idx="4313">
                  <c:v>189</c:v>
                </c:pt>
                <c:pt idx="4314">
                  <c:v>189</c:v>
                </c:pt>
                <c:pt idx="4315">
                  <c:v>189</c:v>
                </c:pt>
                <c:pt idx="4316">
                  <c:v>189</c:v>
                </c:pt>
                <c:pt idx="4317">
                  <c:v>189</c:v>
                </c:pt>
                <c:pt idx="4318">
                  <c:v>189</c:v>
                </c:pt>
                <c:pt idx="4319">
                  <c:v>189</c:v>
                </c:pt>
                <c:pt idx="4320">
                  <c:v>189</c:v>
                </c:pt>
                <c:pt idx="4321">
                  <c:v>189</c:v>
                </c:pt>
                <c:pt idx="4322">
                  <c:v>189</c:v>
                </c:pt>
                <c:pt idx="4323">
                  <c:v>189</c:v>
                </c:pt>
                <c:pt idx="4324">
                  <c:v>189</c:v>
                </c:pt>
                <c:pt idx="4325">
                  <c:v>189</c:v>
                </c:pt>
                <c:pt idx="4326">
                  <c:v>189</c:v>
                </c:pt>
                <c:pt idx="4327">
                  <c:v>189</c:v>
                </c:pt>
                <c:pt idx="4328">
                  <c:v>189</c:v>
                </c:pt>
                <c:pt idx="4329">
                  <c:v>189</c:v>
                </c:pt>
                <c:pt idx="4330">
                  <c:v>189</c:v>
                </c:pt>
                <c:pt idx="4331">
                  <c:v>189</c:v>
                </c:pt>
                <c:pt idx="4332">
                  <c:v>189</c:v>
                </c:pt>
                <c:pt idx="4333">
                  <c:v>189</c:v>
                </c:pt>
                <c:pt idx="4334">
                  <c:v>189</c:v>
                </c:pt>
                <c:pt idx="4335">
                  <c:v>189</c:v>
                </c:pt>
                <c:pt idx="4336">
                  <c:v>189</c:v>
                </c:pt>
                <c:pt idx="4337">
                  <c:v>189</c:v>
                </c:pt>
                <c:pt idx="4338">
                  <c:v>189</c:v>
                </c:pt>
                <c:pt idx="4339">
                  <c:v>189</c:v>
                </c:pt>
                <c:pt idx="4340">
                  <c:v>189</c:v>
                </c:pt>
                <c:pt idx="4341">
                  <c:v>189</c:v>
                </c:pt>
                <c:pt idx="4342">
                  <c:v>189</c:v>
                </c:pt>
                <c:pt idx="4343">
                  <c:v>189</c:v>
                </c:pt>
                <c:pt idx="4344">
                  <c:v>189</c:v>
                </c:pt>
                <c:pt idx="4345">
                  <c:v>189</c:v>
                </c:pt>
                <c:pt idx="4346">
                  <c:v>189</c:v>
                </c:pt>
                <c:pt idx="4347">
                  <c:v>189</c:v>
                </c:pt>
                <c:pt idx="4348">
                  <c:v>189</c:v>
                </c:pt>
                <c:pt idx="4349">
                  <c:v>189</c:v>
                </c:pt>
                <c:pt idx="4350">
                  <c:v>189</c:v>
                </c:pt>
                <c:pt idx="4351">
                  <c:v>189</c:v>
                </c:pt>
                <c:pt idx="4352">
                  <c:v>189</c:v>
                </c:pt>
                <c:pt idx="4353">
                  <c:v>189</c:v>
                </c:pt>
                <c:pt idx="4354">
                  <c:v>189</c:v>
                </c:pt>
                <c:pt idx="4355">
                  <c:v>189</c:v>
                </c:pt>
                <c:pt idx="4356">
                  <c:v>189</c:v>
                </c:pt>
                <c:pt idx="4357">
                  <c:v>189</c:v>
                </c:pt>
                <c:pt idx="4358">
                  <c:v>189</c:v>
                </c:pt>
                <c:pt idx="4359">
                  <c:v>189</c:v>
                </c:pt>
                <c:pt idx="4360">
                  <c:v>189</c:v>
                </c:pt>
                <c:pt idx="4361">
                  <c:v>189</c:v>
                </c:pt>
                <c:pt idx="4362">
                  <c:v>189</c:v>
                </c:pt>
                <c:pt idx="4363">
                  <c:v>189</c:v>
                </c:pt>
                <c:pt idx="4364">
                  <c:v>189</c:v>
                </c:pt>
                <c:pt idx="4365">
                  <c:v>189</c:v>
                </c:pt>
                <c:pt idx="4366">
                  <c:v>189</c:v>
                </c:pt>
                <c:pt idx="4367">
                  <c:v>189</c:v>
                </c:pt>
                <c:pt idx="4368">
                  <c:v>189</c:v>
                </c:pt>
                <c:pt idx="4369">
                  <c:v>189</c:v>
                </c:pt>
                <c:pt idx="4370">
                  <c:v>189</c:v>
                </c:pt>
                <c:pt idx="4371">
                  <c:v>189</c:v>
                </c:pt>
                <c:pt idx="4372">
                  <c:v>189</c:v>
                </c:pt>
                <c:pt idx="4373">
                  <c:v>189</c:v>
                </c:pt>
                <c:pt idx="4374">
                  <c:v>189</c:v>
                </c:pt>
                <c:pt idx="4375">
                  <c:v>189</c:v>
                </c:pt>
                <c:pt idx="4376">
                  <c:v>189</c:v>
                </c:pt>
                <c:pt idx="4377">
                  <c:v>189</c:v>
                </c:pt>
                <c:pt idx="4378">
                  <c:v>189</c:v>
                </c:pt>
                <c:pt idx="4379">
                  <c:v>189</c:v>
                </c:pt>
                <c:pt idx="4380">
                  <c:v>189</c:v>
                </c:pt>
                <c:pt idx="4381">
                  <c:v>189</c:v>
                </c:pt>
                <c:pt idx="4382">
                  <c:v>189</c:v>
                </c:pt>
                <c:pt idx="4383">
                  <c:v>189</c:v>
                </c:pt>
                <c:pt idx="4384">
                  <c:v>189</c:v>
                </c:pt>
                <c:pt idx="4385">
                  <c:v>189</c:v>
                </c:pt>
                <c:pt idx="4386">
                  <c:v>189</c:v>
                </c:pt>
                <c:pt idx="4387">
                  <c:v>189</c:v>
                </c:pt>
                <c:pt idx="4388">
                  <c:v>189</c:v>
                </c:pt>
                <c:pt idx="4389">
                  <c:v>189</c:v>
                </c:pt>
                <c:pt idx="4390">
                  <c:v>189</c:v>
                </c:pt>
                <c:pt idx="4391">
                  <c:v>189</c:v>
                </c:pt>
                <c:pt idx="4392">
                  <c:v>189</c:v>
                </c:pt>
                <c:pt idx="4393">
                  <c:v>189</c:v>
                </c:pt>
                <c:pt idx="4394">
                  <c:v>189</c:v>
                </c:pt>
                <c:pt idx="4395">
                  <c:v>189</c:v>
                </c:pt>
                <c:pt idx="4396">
                  <c:v>189</c:v>
                </c:pt>
                <c:pt idx="4397">
                  <c:v>189</c:v>
                </c:pt>
                <c:pt idx="4398">
                  <c:v>189</c:v>
                </c:pt>
                <c:pt idx="4399">
                  <c:v>189</c:v>
                </c:pt>
                <c:pt idx="4400">
                  <c:v>189</c:v>
                </c:pt>
                <c:pt idx="4401">
                  <c:v>189</c:v>
                </c:pt>
                <c:pt idx="4402">
                  <c:v>189</c:v>
                </c:pt>
                <c:pt idx="4403">
                  <c:v>189</c:v>
                </c:pt>
                <c:pt idx="4404">
                  <c:v>189</c:v>
                </c:pt>
                <c:pt idx="4405">
                  <c:v>189</c:v>
                </c:pt>
                <c:pt idx="4406">
                  <c:v>189</c:v>
                </c:pt>
                <c:pt idx="4407">
                  <c:v>189</c:v>
                </c:pt>
                <c:pt idx="4408">
                  <c:v>189</c:v>
                </c:pt>
                <c:pt idx="4409">
                  <c:v>189</c:v>
                </c:pt>
                <c:pt idx="4410">
                  <c:v>189</c:v>
                </c:pt>
                <c:pt idx="4411">
                  <c:v>189</c:v>
                </c:pt>
                <c:pt idx="4412">
                  <c:v>189</c:v>
                </c:pt>
                <c:pt idx="4413">
                  <c:v>189</c:v>
                </c:pt>
                <c:pt idx="4414">
                  <c:v>189</c:v>
                </c:pt>
                <c:pt idx="4415">
                  <c:v>189</c:v>
                </c:pt>
                <c:pt idx="4416">
                  <c:v>189</c:v>
                </c:pt>
                <c:pt idx="4417">
                  <c:v>189</c:v>
                </c:pt>
                <c:pt idx="4418">
                  <c:v>189</c:v>
                </c:pt>
                <c:pt idx="4419">
                  <c:v>189</c:v>
                </c:pt>
                <c:pt idx="4420">
                  <c:v>189</c:v>
                </c:pt>
                <c:pt idx="4421">
                  <c:v>189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3329-4918-AE7A-AAAF5333131D}"/>
            </c:ext>
          </c:extLst>
        </c:ser>
        <c:ser>
          <c:idx val="6"/>
          <c:order val="6"/>
          <c:tx>
            <c:v>calc MoC</c:v>
          </c:tx>
          <c:spPr>
            <a:ln w="6350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xVal>
            <c:numRef>
              <c:f>'MoC-9'!$O$3:$O$4424</c:f>
              <c:numCache>
                <c:formatCode>General</c:formatCode>
                <c:ptCount val="4422"/>
                <c:pt idx="0">
                  <c:v>5.0131300000000003</c:v>
                </c:pt>
                <c:pt idx="1">
                  <c:v>5.0391300000000001</c:v>
                </c:pt>
                <c:pt idx="2">
                  <c:v>5.0651299999999999</c:v>
                </c:pt>
                <c:pt idx="3">
                  <c:v>5.0911299999999997</c:v>
                </c:pt>
                <c:pt idx="4">
                  <c:v>5.1171300000000004</c:v>
                </c:pt>
                <c:pt idx="5">
                  <c:v>5.1431300000000002</c:v>
                </c:pt>
                <c:pt idx="6">
                  <c:v>5.16913</c:v>
                </c:pt>
                <c:pt idx="7">
                  <c:v>5.1951299999999998</c:v>
                </c:pt>
                <c:pt idx="8">
                  <c:v>5.2211299999999996</c:v>
                </c:pt>
                <c:pt idx="9">
                  <c:v>5.2471300000000003</c:v>
                </c:pt>
                <c:pt idx="10">
                  <c:v>5.2731300000000001</c:v>
                </c:pt>
                <c:pt idx="11">
                  <c:v>5.2991299999999999</c:v>
                </c:pt>
                <c:pt idx="12">
                  <c:v>5.3251299999999997</c:v>
                </c:pt>
                <c:pt idx="13">
                  <c:v>5.3511300000000004</c:v>
                </c:pt>
                <c:pt idx="14">
                  <c:v>5.3771300000000002</c:v>
                </c:pt>
                <c:pt idx="15">
                  <c:v>5.40313</c:v>
                </c:pt>
                <c:pt idx="16">
                  <c:v>5.4291299999999998</c:v>
                </c:pt>
                <c:pt idx="17">
                  <c:v>5.4551299999999996</c:v>
                </c:pt>
                <c:pt idx="18">
                  <c:v>5.4811300000000003</c:v>
                </c:pt>
                <c:pt idx="19">
                  <c:v>5.5071300000000001</c:v>
                </c:pt>
                <c:pt idx="20">
                  <c:v>5.5331299999999999</c:v>
                </c:pt>
                <c:pt idx="21">
                  <c:v>5.5591299999999997</c:v>
                </c:pt>
                <c:pt idx="22">
                  <c:v>5.5851300000000004</c:v>
                </c:pt>
                <c:pt idx="23">
                  <c:v>5.6111300000000002</c:v>
                </c:pt>
                <c:pt idx="24">
                  <c:v>5.63713</c:v>
                </c:pt>
                <c:pt idx="25">
                  <c:v>5.6631299999999998</c:v>
                </c:pt>
                <c:pt idx="26">
                  <c:v>5.6891299999999996</c:v>
                </c:pt>
                <c:pt idx="27">
                  <c:v>5.7151300000000003</c:v>
                </c:pt>
                <c:pt idx="28">
                  <c:v>5.7411300000000001</c:v>
                </c:pt>
                <c:pt idx="29">
                  <c:v>5.7671299999999999</c:v>
                </c:pt>
                <c:pt idx="30">
                  <c:v>5.7931299999999997</c:v>
                </c:pt>
                <c:pt idx="31">
                  <c:v>5.8191300000000004</c:v>
                </c:pt>
                <c:pt idx="32">
                  <c:v>5.8451300000000002</c:v>
                </c:pt>
                <c:pt idx="33">
                  <c:v>5.87113</c:v>
                </c:pt>
                <c:pt idx="34">
                  <c:v>5.8971299999999998</c:v>
                </c:pt>
                <c:pt idx="35">
                  <c:v>5.9231299999999996</c:v>
                </c:pt>
                <c:pt idx="36">
                  <c:v>5.9491300000000003</c:v>
                </c:pt>
                <c:pt idx="37">
                  <c:v>5.9751300000000001</c:v>
                </c:pt>
                <c:pt idx="38">
                  <c:v>6.0011299999999999</c:v>
                </c:pt>
                <c:pt idx="39">
                  <c:v>6.0271299999999997</c:v>
                </c:pt>
                <c:pt idx="40">
                  <c:v>6.0531300000000003</c:v>
                </c:pt>
                <c:pt idx="41">
                  <c:v>6.0791300000000001</c:v>
                </c:pt>
                <c:pt idx="42">
                  <c:v>6.1051299999999999</c:v>
                </c:pt>
                <c:pt idx="43">
                  <c:v>6.1311299999999997</c:v>
                </c:pt>
                <c:pt idx="44">
                  <c:v>6.1571300000000004</c:v>
                </c:pt>
                <c:pt idx="45">
                  <c:v>6.1831300000000002</c:v>
                </c:pt>
                <c:pt idx="46">
                  <c:v>6.20913</c:v>
                </c:pt>
                <c:pt idx="47">
                  <c:v>6.2351299999999998</c:v>
                </c:pt>
                <c:pt idx="48">
                  <c:v>6.2611299999999996</c:v>
                </c:pt>
                <c:pt idx="49">
                  <c:v>6.2871300000000003</c:v>
                </c:pt>
                <c:pt idx="50">
                  <c:v>6.3131300000000001</c:v>
                </c:pt>
                <c:pt idx="51">
                  <c:v>6.3391299999999999</c:v>
                </c:pt>
                <c:pt idx="52">
                  <c:v>6.3651299999999997</c:v>
                </c:pt>
                <c:pt idx="53">
                  <c:v>6.3911300000000004</c:v>
                </c:pt>
                <c:pt idx="54">
                  <c:v>6.4171300000000002</c:v>
                </c:pt>
                <c:pt idx="55">
                  <c:v>6.44313</c:v>
                </c:pt>
                <c:pt idx="56">
                  <c:v>6.4691299999999998</c:v>
                </c:pt>
                <c:pt idx="57">
                  <c:v>6.4951299999999996</c:v>
                </c:pt>
                <c:pt idx="58">
                  <c:v>6.5211300000000003</c:v>
                </c:pt>
                <c:pt idx="59">
                  <c:v>6.5471300000000001</c:v>
                </c:pt>
                <c:pt idx="60">
                  <c:v>6.5731299999999999</c:v>
                </c:pt>
                <c:pt idx="61">
                  <c:v>6.5991299999999997</c:v>
                </c:pt>
                <c:pt idx="62">
                  <c:v>6.6251300000000004</c:v>
                </c:pt>
                <c:pt idx="63">
                  <c:v>6.6511300000000002</c:v>
                </c:pt>
                <c:pt idx="64">
                  <c:v>6.67713</c:v>
                </c:pt>
                <c:pt idx="65">
                  <c:v>6.7031299999999998</c:v>
                </c:pt>
                <c:pt idx="66">
                  <c:v>6.7291299999999996</c:v>
                </c:pt>
                <c:pt idx="67">
                  <c:v>6.7551300000000003</c:v>
                </c:pt>
                <c:pt idx="68">
                  <c:v>6.7811300000000001</c:v>
                </c:pt>
                <c:pt idx="69">
                  <c:v>6.8071299999999999</c:v>
                </c:pt>
                <c:pt idx="70">
                  <c:v>6.8331299999999997</c:v>
                </c:pt>
                <c:pt idx="71">
                  <c:v>6.8591300000000004</c:v>
                </c:pt>
                <c:pt idx="72">
                  <c:v>6.8851300000000002</c:v>
                </c:pt>
                <c:pt idx="73">
                  <c:v>6.91113</c:v>
                </c:pt>
                <c:pt idx="74">
                  <c:v>6.9371299999999998</c:v>
                </c:pt>
                <c:pt idx="75">
                  <c:v>6.9631299999999996</c:v>
                </c:pt>
                <c:pt idx="76">
                  <c:v>6.9891300000000003</c:v>
                </c:pt>
                <c:pt idx="77">
                  <c:v>7.0151300000000001</c:v>
                </c:pt>
                <c:pt idx="78">
                  <c:v>7.0411299999999999</c:v>
                </c:pt>
                <c:pt idx="79">
                  <c:v>7.0671299999999997</c:v>
                </c:pt>
                <c:pt idx="80">
                  <c:v>7.0931300000000004</c:v>
                </c:pt>
                <c:pt idx="81">
                  <c:v>7.1191300000000002</c:v>
                </c:pt>
                <c:pt idx="82">
                  <c:v>7.14513</c:v>
                </c:pt>
                <c:pt idx="83">
                  <c:v>7.1711299999999998</c:v>
                </c:pt>
                <c:pt idx="84">
                  <c:v>7.1971299999999996</c:v>
                </c:pt>
                <c:pt idx="85">
                  <c:v>7.2231300000000003</c:v>
                </c:pt>
                <c:pt idx="86">
                  <c:v>7.2491300000000001</c:v>
                </c:pt>
                <c:pt idx="87">
                  <c:v>7.2751299999999999</c:v>
                </c:pt>
                <c:pt idx="88">
                  <c:v>7.3011299999999997</c:v>
                </c:pt>
                <c:pt idx="89">
                  <c:v>7.3271300000000004</c:v>
                </c:pt>
                <c:pt idx="90">
                  <c:v>7.3531300000000002</c:v>
                </c:pt>
                <c:pt idx="91">
                  <c:v>7.37913</c:v>
                </c:pt>
                <c:pt idx="92">
                  <c:v>7.4051299999999998</c:v>
                </c:pt>
                <c:pt idx="93">
                  <c:v>7.4311299999999996</c:v>
                </c:pt>
                <c:pt idx="94">
                  <c:v>7.4571300000000003</c:v>
                </c:pt>
                <c:pt idx="95">
                  <c:v>7.4831300000000001</c:v>
                </c:pt>
                <c:pt idx="96">
                  <c:v>7.5091299999999999</c:v>
                </c:pt>
                <c:pt idx="97">
                  <c:v>7.5351299999999997</c:v>
                </c:pt>
                <c:pt idx="98">
                  <c:v>7.5611300000000004</c:v>
                </c:pt>
                <c:pt idx="99">
                  <c:v>7.5871300000000002</c:v>
                </c:pt>
                <c:pt idx="100">
                  <c:v>7.61313</c:v>
                </c:pt>
                <c:pt idx="101">
                  <c:v>7.6391299999999998</c:v>
                </c:pt>
                <c:pt idx="102">
                  <c:v>7.6651300000000004</c:v>
                </c:pt>
                <c:pt idx="103">
                  <c:v>7.6911300000000002</c:v>
                </c:pt>
                <c:pt idx="104">
                  <c:v>7.71713</c:v>
                </c:pt>
                <c:pt idx="105">
                  <c:v>7.7431299999999998</c:v>
                </c:pt>
                <c:pt idx="106">
                  <c:v>7.7691299999999996</c:v>
                </c:pt>
                <c:pt idx="107">
                  <c:v>7.7951300000000003</c:v>
                </c:pt>
                <c:pt idx="108">
                  <c:v>7.8211300000000001</c:v>
                </c:pt>
                <c:pt idx="109">
                  <c:v>7.8471299999999999</c:v>
                </c:pt>
                <c:pt idx="110">
                  <c:v>7.8731299999999997</c:v>
                </c:pt>
                <c:pt idx="111">
                  <c:v>7.8991300000000004</c:v>
                </c:pt>
                <c:pt idx="112">
                  <c:v>7.9251300000000002</c:v>
                </c:pt>
                <c:pt idx="113">
                  <c:v>7.95113</c:v>
                </c:pt>
                <c:pt idx="114">
                  <c:v>7.9771299999999998</c:v>
                </c:pt>
                <c:pt idx="115">
                  <c:v>8.0031300000000005</c:v>
                </c:pt>
                <c:pt idx="116">
                  <c:v>8.0291300000000003</c:v>
                </c:pt>
                <c:pt idx="117">
                  <c:v>8.0551300000000001</c:v>
                </c:pt>
                <c:pt idx="118">
                  <c:v>8.0811299999999999</c:v>
                </c:pt>
                <c:pt idx="119">
                  <c:v>8.1071299999999997</c:v>
                </c:pt>
                <c:pt idx="120">
                  <c:v>8.1331299999999995</c:v>
                </c:pt>
                <c:pt idx="121">
                  <c:v>8.1591299999999993</c:v>
                </c:pt>
                <c:pt idx="122">
                  <c:v>8.1851299999999991</c:v>
                </c:pt>
                <c:pt idx="123">
                  <c:v>8.2111300000000007</c:v>
                </c:pt>
                <c:pt idx="124">
                  <c:v>8.2371300000000005</c:v>
                </c:pt>
                <c:pt idx="125">
                  <c:v>8.2631300000000003</c:v>
                </c:pt>
                <c:pt idx="126">
                  <c:v>8.2891300000000001</c:v>
                </c:pt>
                <c:pt idx="127">
                  <c:v>8.3151299999999999</c:v>
                </c:pt>
                <c:pt idx="128">
                  <c:v>8.3411299999999997</c:v>
                </c:pt>
                <c:pt idx="129">
                  <c:v>8.3671299999999995</c:v>
                </c:pt>
                <c:pt idx="130">
                  <c:v>8.3931299999999993</c:v>
                </c:pt>
                <c:pt idx="131">
                  <c:v>8.4191299999999991</c:v>
                </c:pt>
                <c:pt idx="132">
                  <c:v>8.4451300000000007</c:v>
                </c:pt>
                <c:pt idx="133">
                  <c:v>8.4711300000000005</c:v>
                </c:pt>
                <c:pt idx="134">
                  <c:v>8.4971300000000003</c:v>
                </c:pt>
                <c:pt idx="135">
                  <c:v>8.5231300000000001</c:v>
                </c:pt>
                <c:pt idx="136">
                  <c:v>8.5491299999999999</c:v>
                </c:pt>
                <c:pt idx="137">
                  <c:v>8.5751299999999997</c:v>
                </c:pt>
                <c:pt idx="138">
                  <c:v>8.6011299999999995</c:v>
                </c:pt>
                <c:pt idx="139">
                  <c:v>8.6271299999999993</c:v>
                </c:pt>
                <c:pt idx="140">
                  <c:v>8.6531300000000009</c:v>
                </c:pt>
                <c:pt idx="141">
                  <c:v>8.6791300000000007</c:v>
                </c:pt>
                <c:pt idx="142">
                  <c:v>8.7051300000000005</c:v>
                </c:pt>
                <c:pt idx="143">
                  <c:v>8.7311300000000003</c:v>
                </c:pt>
                <c:pt idx="144">
                  <c:v>8.7571300000000001</c:v>
                </c:pt>
                <c:pt idx="145">
                  <c:v>8.7831299999999999</c:v>
                </c:pt>
                <c:pt idx="146">
                  <c:v>8.8091299999999997</c:v>
                </c:pt>
                <c:pt idx="147">
                  <c:v>8.8351299999999995</c:v>
                </c:pt>
                <c:pt idx="148">
                  <c:v>8.8611299999999993</c:v>
                </c:pt>
                <c:pt idx="149">
                  <c:v>8.8871300000000009</c:v>
                </c:pt>
                <c:pt idx="150">
                  <c:v>8.9131300000000007</c:v>
                </c:pt>
                <c:pt idx="151">
                  <c:v>8.9391300000000005</c:v>
                </c:pt>
                <c:pt idx="152">
                  <c:v>8.9651300000000003</c:v>
                </c:pt>
                <c:pt idx="153">
                  <c:v>8.9911300000000001</c:v>
                </c:pt>
                <c:pt idx="154">
                  <c:v>9.0171299999999999</c:v>
                </c:pt>
                <c:pt idx="155">
                  <c:v>9.0431299999999997</c:v>
                </c:pt>
                <c:pt idx="156">
                  <c:v>9.0691299999999995</c:v>
                </c:pt>
                <c:pt idx="157">
                  <c:v>9.0951299999999993</c:v>
                </c:pt>
                <c:pt idx="158">
                  <c:v>9.1211300000000008</c:v>
                </c:pt>
                <c:pt idx="159">
                  <c:v>9.1471300000000006</c:v>
                </c:pt>
                <c:pt idx="160">
                  <c:v>9.1731300000000005</c:v>
                </c:pt>
                <c:pt idx="161">
                  <c:v>9.1991300000000003</c:v>
                </c:pt>
                <c:pt idx="162">
                  <c:v>9.2251300000000001</c:v>
                </c:pt>
                <c:pt idx="163">
                  <c:v>9.2511299999999999</c:v>
                </c:pt>
                <c:pt idx="164">
                  <c:v>9.2771299999999997</c:v>
                </c:pt>
                <c:pt idx="165">
                  <c:v>9.3031299999999995</c:v>
                </c:pt>
                <c:pt idx="166">
                  <c:v>9.3291299999999993</c:v>
                </c:pt>
                <c:pt idx="167">
                  <c:v>9.3551300000000008</c:v>
                </c:pt>
                <c:pt idx="168">
                  <c:v>9.3811300000000006</c:v>
                </c:pt>
                <c:pt idx="169">
                  <c:v>9.4071300000000004</c:v>
                </c:pt>
                <c:pt idx="170">
                  <c:v>9.4331300000000002</c:v>
                </c:pt>
                <c:pt idx="171">
                  <c:v>9.45913</c:v>
                </c:pt>
                <c:pt idx="172">
                  <c:v>9.4851299999999998</c:v>
                </c:pt>
                <c:pt idx="173">
                  <c:v>9.5111299999999996</c:v>
                </c:pt>
                <c:pt idx="174">
                  <c:v>9.5371299999999994</c:v>
                </c:pt>
                <c:pt idx="175">
                  <c:v>9.5631299999999992</c:v>
                </c:pt>
                <c:pt idx="176">
                  <c:v>9.5891300000000008</c:v>
                </c:pt>
                <c:pt idx="177">
                  <c:v>9.6151300000000006</c:v>
                </c:pt>
                <c:pt idx="178">
                  <c:v>9.6411300000000004</c:v>
                </c:pt>
                <c:pt idx="179">
                  <c:v>9.6671300000000002</c:v>
                </c:pt>
                <c:pt idx="180">
                  <c:v>9.69313</c:v>
                </c:pt>
                <c:pt idx="181">
                  <c:v>9.7191299999999998</c:v>
                </c:pt>
                <c:pt idx="182">
                  <c:v>9.7451299999999996</c:v>
                </c:pt>
                <c:pt idx="183">
                  <c:v>9.7711299999999994</c:v>
                </c:pt>
                <c:pt idx="184">
                  <c:v>9.7971299999999992</c:v>
                </c:pt>
                <c:pt idx="185">
                  <c:v>9.8231300000000008</c:v>
                </c:pt>
                <c:pt idx="186">
                  <c:v>9.8491300000000006</c:v>
                </c:pt>
                <c:pt idx="187">
                  <c:v>9.8751300000000004</c:v>
                </c:pt>
                <c:pt idx="188">
                  <c:v>9.9011300000000002</c:v>
                </c:pt>
                <c:pt idx="189">
                  <c:v>9.92713</c:v>
                </c:pt>
                <c:pt idx="190">
                  <c:v>9.9531299999999998</c:v>
                </c:pt>
                <c:pt idx="191">
                  <c:v>9.9791299999999996</c:v>
                </c:pt>
                <c:pt idx="192">
                  <c:v>10.005129999999999</c:v>
                </c:pt>
                <c:pt idx="193">
                  <c:v>10.031129999999999</c:v>
                </c:pt>
                <c:pt idx="194">
                  <c:v>10.057130000000001</c:v>
                </c:pt>
                <c:pt idx="195">
                  <c:v>10.083130000000001</c:v>
                </c:pt>
                <c:pt idx="196">
                  <c:v>10.10913</c:v>
                </c:pt>
                <c:pt idx="197">
                  <c:v>10.13513</c:v>
                </c:pt>
                <c:pt idx="198">
                  <c:v>10.16113</c:v>
                </c:pt>
                <c:pt idx="199">
                  <c:v>10.18713</c:v>
                </c:pt>
                <c:pt idx="200">
                  <c:v>10.21313</c:v>
                </c:pt>
                <c:pt idx="201">
                  <c:v>10.239129999999999</c:v>
                </c:pt>
                <c:pt idx="202">
                  <c:v>10.265129999999999</c:v>
                </c:pt>
                <c:pt idx="203">
                  <c:v>10.291130000000001</c:v>
                </c:pt>
                <c:pt idx="204">
                  <c:v>10.317130000000001</c:v>
                </c:pt>
                <c:pt idx="205">
                  <c:v>10.34313</c:v>
                </c:pt>
                <c:pt idx="206">
                  <c:v>10.36913</c:v>
                </c:pt>
                <c:pt idx="207">
                  <c:v>10.39513</c:v>
                </c:pt>
                <c:pt idx="208">
                  <c:v>10.42113</c:v>
                </c:pt>
                <c:pt idx="209">
                  <c:v>10.44713</c:v>
                </c:pt>
                <c:pt idx="210">
                  <c:v>10.473129999999999</c:v>
                </c:pt>
                <c:pt idx="211">
                  <c:v>10.499129999999999</c:v>
                </c:pt>
                <c:pt idx="212">
                  <c:v>10.525130000000001</c:v>
                </c:pt>
                <c:pt idx="213">
                  <c:v>10.551130000000001</c:v>
                </c:pt>
                <c:pt idx="214">
                  <c:v>10.57713</c:v>
                </c:pt>
                <c:pt idx="215">
                  <c:v>10.60313</c:v>
                </c:pt>
                <c:pt idx="216">
                  <c:v>10.62913</c:v>
                </c:pt>
                <c:pt idx="217">
                  <c:v>10.65513</c:v>
                </c:pt>
                <c:pt idx="218">
                  <c:v>10.68113</c:v>
                </c:pt>
                <c:pt idx="219">
                  <c:v>10.707129999999999</c:v>
                </c:pt>
                <c:pt idx="220">
                  <c:v>10.733129999999999</c:v>
                </c:pt>
                <c:pt idx="221">
                  <c:v>10.759130000000001</c:v>
                </c:pt>
                <c:pt idx="222">
                  <c:v>10.785130000000001</c:v>
                </c:pt>
                <c:pt idx="223">
                  <c:v>10.81113</c:v>
                </c:pt>
                <c:pt idx="224">
                  <c:v>10.83713</c:v>
                </c:pt>
                <c:pt idx="225">
                  <c:v>10.86313</c:v>
                </c:pt>
                <c:pt idx="226">
                  <c:v>10.88913</c:v>
                </c:pt>
                <c:pt idx="227">
                  <c:v>10.91513</c:v>
                </c:pt>
                <c:pt idx="228">
                  <c:v>10.941129999999999</c:v>
                </c:pt>
                <c:pt idx="229">
                  <c:v>10.967129999999999</c:v>
                </c:pt>
                <c:pt idx="230">
                  <c:v>10.993130000000001</c:v>
                </c:pt>
                <c:pt idx="231">
                  <c:v>11.019130000000001</c:v>
                </c:pt>
                <c:pt idx="232">
                  <c:v>11.04513</c:v>
                </c:pt>
                <c:pt idx="233">
                  <c:v>11.07113</c:v>
                </c:pt>
                <c:pt idx="234">
                  <c:v>11.09713</c:v>
                </c:pt>
                <c:pt idx="235">
                  <c:v>11.12313</c:v>
                </c:pt>
                <c:pt idx="236">
                  <c:v>11.14913</c:v>
                </c:pt>
                <c:pt idx="237">
                  <c:v>11.175129999999999</c:v>
                </c:pt>
                <c:pt idx="238">
                  <c:v>11.201129999999999</c:v>
                </c:pt>
                <c:pt idx="239">
                  <c:v>11.227130000000001</c:v>
                </c:pt>
                <c:pt idx="240">
                  <c:v>11.253130000000001</c:v>
                </c:pt>
                <c:pt idx="241">
                  <c:v>11.27913</c:v>
                </c:pt>
                <c:pt idx="242">
                  <c:v>11.30513</c:v>
                </c:pt>
                <c:pt idx="243">
                  <c:v>11.33113</c:v>
                </c:pt>
                <c:pt idx="244">
                  <c:v>11.35713</c:v>
                </c:pt>
                <c:pt idx="245">
                  <c:v>11.38313</c:v>
                </c:pt>
                <c:pt idx="246">
                  <c:v>11.409129999999999</c:v>
                </c:pt>
                <c:pt idx="247">
                  <c:v>11.435129999999999</c:v>
                </c:pt>
                <c:pt idx="248">
                  <c:v>11.461130000000001</c:v>
                </c:pt>
                <c:pt idx="249">
                  <c:v>11.487130000000001</c:v>
                </c:pt>
                <c:pt idx="250">
                  <c:v>11.51313</c:v>
                </c:pt>
                <c:pt idx="251">
                  <c:v>11.53913</c:v>
                </c:pt>
                <c:pt idx="252">
                  <c:v>11.56513</c:v>
                </c:pt>
                <c:pt idx="253">
                  <c:v>11.59113</c:v>
                </c:pt>
                <c:pt idx="254">
                  <c:v>11.61713</c:v>
                </c:pt>
                <c:pt idx="255">
                  <c:v>11.643129999999999</c:v>
                </c:pt>
                <c:pt idx="256">
                  <c:v>11.669129999999999</c:v>
                </c:pt>
                <c:pt idx="257">
                  <c:v>11.695130000000001</c:v>
                </c:pt>
                <c:pt idx="258">
                  <c:v>11.72113</c:v>
                </c:pt>
                <c:pt idx="259">
                  <c:v>11.74713</c:v>
                </c:pt>
                <c:pt idx="260">
                  <c:v>11.77313</c:v>
                </c:pt>
                <c:pt idx="261">
                  <c:v>11.79913</c:v>
                </c:pt>
                <c:pt idx="262">
                  <c:v>11.82513</c:v>
                </c:pt>
                <c:pt idx="263">
                  <c:v>11.851129999999999</c:v>
                </c:pt>
                <c:pt idx="264">
                  <c:v>11.877129999999999</c:v>
                </c:pt>
                <c:pt idx="265">
                  <c:v>11.903130000000001</c:v>
                </c:pt>
                <c:pt idx="266">
                  <c:v>11.929130000000001</c:v>
                </c:pt>
                <c:pt idx="267">
                  <c:v>11.95513</c:v>
                </c:pt>
                <c:pt idx="268">
                  <c:v>11.98113</c:v>
                </c:pt>
                <c:pt idx="269">
                  <c:v>12.00713</c:v>
                </c:pt>
                <c:pt idx="270">
                  <c:v>12.03313</c:v>
                </c:pt>
                <c:pt idx="271">
                  <c:v>12.05913</c:v>
                </c:pt>
                <c:pt idx="272">
                  <c:v>12.085129999999999</c:v>
                </c:pt>
                <c:pt idx="273">
                  <c:v>12.111129999999999</c:v>
                </c:pt>
                <c:pt idx="274">
                  <c:v>12.137130000000001</c:v>
                </c:pt>
                <c:pt idx="275">
                  <c:v>12.163130000000001</c:v>
                </c:pt>
                <c:pt idx="276">
                  <c:v>12.18913</c:v>
                </c:pt>
                <c:pt idx="277">
                  <c:v>12.21513</c:v>
                </c:pt>
                <c:pt idx="278">
                  <c:v>12.24113</c:v>
                </c:pt>
                <c:pt idx="279">
                  <c:v>12.26713</c:v>
                </c:pt>
                <c:pt idx="280">
                  <c:v>12.29313</c:v>
                </c:pt>
                <c:pt idx="281">
                  <c:v>12.319129999999999</c:v>
                </c:pt>
                <c:pt idx="282">
                  <c:v>12.345129999999999</c:v>
                </c:pt>
                <c:pt idx="283">
                  <c:v>12.371130000000001</c:v>
                </c:pt>
                <c:pt idx="284">
                  <c:v>12.397130000000001</c:v>
                </c:pt>
                <c:pt idx="285">
                  <c:v>12.42313</c:v>
                </c:pt>
                <c:pt idx="286">
                  <c:v>12.44913</c:v>
                </c:pt>
                <c:pt idx="287">
                  <c:v>12.47513</c:v>
                </c:pt>
                <c:pt idx="288">
                  <c:v>12.50113</c:v>
                </c:pt>
                <c:pt idx="289">
                  <c:v>12.52713</c:v>
                </c:pt>
                <c:pt idx="290">
                  <c:v>12.553129999999999</c:v>
                </c:pt>
                <c:pt idx="291">
                  <c:v>12.579129999999999</c:v>
                </c:pt>
                <c:pt idx="292">
                  <c:v>12.605130000000001</c:v>
                </c:pt>
                <c:pt idx="293">
                  <c:v>12.631130000000001</c:v>
                </c:pt>
                <c:pt idx="294">
                  <c:v>12.65713</c:v>
                </c:pt>
                <c:pt idx="295">
                  <c:v>12.68313</c:v>
                </c:pt>
                <c:pt idx="296">
                  <c:v>12.70913</c:v>
                </c:pt>
                <c:pt idx="297">
                  <c:v>12.73513</c:v>
                </c:pt>
                <c:pt idx="298">
                  <c:v>12.76113</c:v>
                </c:pt>
                <c:pt idx="299">
                  <c:v>12.787129999999999</c:v>
                </c:pt>
                <c:pt idx="300">
                  <c:v>12.813129999999999</c:v>
                </c:pt>
                <c:pt idx="301">
                  <c:v>12.839130000000001</c:v>
                </c:pt>
                <c:pt idx="302">
                  <c:v>12.865130000000001</c:v>
                </c:pt>
                <c:pt idx="303">
                  <c:v>12.89113</c:v>
                </c:pt>
                <c:pt idx="304">
                  <c:v>12.91713</c:v>
                </c:pt>
                <c:pt idx="305">
                  <c:v>12.94313</c:v>
                </c:pt>
                <c:pt idx="306">
                  <c:v>12.96913</c:v>
                </c:pt>
                <c:pt idx="307">
                  <c:v>12.99513</c:v>
                </c:pt>
                <c:pt idx="308">
                  <c:v>13.021129999999999</c:v>
                </c:pt>
                <c:pt idx="309">
                  <c:v>13.047129999999999</c:v>
                </c:pt>
                <c:pt idx="310">
                  <c:v>13.073130000000001</c:v>
                </c:pt>
                <c:pt idx="311">
                  <c:v>13.099130000000001</c:v>
                </c:pt>
                <c:pt idx="312">
                  <c:v>13.12513</c:v>
                </c:pt>
                <c:pt idx="313">
                  <c:v>13.15113</c:v>
                </c:pt>
                <c:pt idx="314">
                  <c:v>13.17713</c:v>
                </c:pt>
                <c:pt idx="315">
                  <c:v>13.20313</c:v>
                </c:pt>
                <c:pt idx="316">
                  <c:v>13.22913</c:v>
                </c:pt>
                <c:pt idx="317">
                  <c:v>13.255129999999999</c:v>
                </c:pt>
                <c:pt idx="318">
                  <c:v>13.281129999999999</c:v>
                </c:pt>
                <c:pt idx="319">
                  <c:v>13.307130000000001</c:v>
                </c:pt>
                <c:pt idx="320">
                  <c:v>13.333130000000001</c:v>
                </c:pt>
                <c:pt idx="321">
                  <c:v>13.35913</c:v>
                </c:pt>
                <c:pt idx="322">
                  <c:v>13.38513</c:v>
                </c:pt>
                <c:pt idx="323">
                  <c:v>13.41113</c:v>
                </c:pt>
                <c:pt idx="324">
                  <c:v>13.43713</c:v>
                </c:pt>
                <c:pt idx="325">
                  <c:v>13.46313</c:v>
                </c:pt>
                <c:pt idx="326">
                  <c:v>13.489129999999999</c:v>
                </c:pt>
                <c:pt idx="327">
                  <c:v>13.515129999999999</c:v>
                </c:pt>
                <c:pt idx="328">
                  <c:v>13.541130000000001</c:v>
                </c:pt>
                <c:pt idx="329">
                  <c:v>13.567130000000001</c:v>
                </c:pt>
                <c:pt idx="330">
                  <c:v>13.59313</c:v>
                </c:pt>
                <c:pt idx="331">
                  <c:v>13.61913</c:v>
                </c:pt>
                <c:pt idx="332">
                  <c:v>13.64513</c:v>
                </c:pt>
                <c:pt idx="333">
                  <c:v>13.67113</c:v>
                </c:pt>
                <c:pt idx="334">
                  <c:v>13.69713</c:v>
                </c:pt>
                <c:pt idx="335">
                  <c:v>13.723129999999999</c:v>
                </c:pt>
                <c:pt idx="336">
                  <c:v>13.749129999999999</c:v>
                </c:pt>
                <c:pt idx="337">
                  <c:v>13.775130000000001</c:v>
                </c:pt>
                <c:pt idx="338">
                  <c:v>13.801130000000001</c:v>
                </c:pt>
                <c:pt idx="339">
                  <c:v>13.82713</c:v>
                </c:pt>
                <c:pt idx="340">
                  <c:v>13.85313</c:v>
                </c:pt>
                <c:pt idx="341">
                  <c:v>13.87913</c:v>
                </c:pt>
                <c:pt idx="342">
                  <c:v>13.90513</c:v>
                </c:pt>
                <c:pt idx="343">
                  <c:v>13.93113</c:v>
                </c:pt>
                <c:pt idx="344">
                  <c:v>13.957129999999999</c:v>
                </c:pt>
                <c:pt idx="345">
                  <c:v>13.983129999999999</c:v>
                </c:pt>
                <c:pt idx="346">
                  <c:v>14.009130000000001</c:v>
                </c:pt>
                <c:pt idx="347">
                  <c:v>14.035130000000001</c:v>
                </c:pt>
                <c:pt idx="348">
                  <c:v>14.06113</c:v>
                </c:pt>
                <c:pt idx="349">
                  <c:v>14.08713</c:v>
                </c:pt>
                <c:pt idx="350">
                  <c:v>14.11313</c:v>
                </c:pt>
                <c:pt idx="351">
                  <c:v>14.13913</c:v>
                </c:pt>
                <c:pt idx="352">
                  <c:v>14.16513</c:v>
                </c:pt>
                <c:pt idx="353">
                  <c:v>14.191129999999999</c:v>
                </c:pt>
                <c:pt idx="354">
                  <c:v>14.217129999999999</c:v>
                </c:pt>
                <c:pt idx="355">
                  <c:v>14.243130000000001</c:v>
                </c:pt>
                <c:pt idx="356">
                  <c:v>14.269130000000001</c:v>
                </c:pt>
                <c:pt idx="357">
                  <c:v>14.29513</c:v>
                </c:pt>
                <c:pt idx="358">
                  <c:v>14.32113</c:v>
                </c:pt>
                <c:pt idx="359">
                  <c:v>14.34713</c:v>
                </c:pt>
                <c:pt idx="360">
                  <c:v>14.37313</c:v>
                </c:pt>
                <c:pt idx="361">
                  <c:v>14.39913</c:v>
                </c:pt>
                <c:pt idx="362">
                  <c:v>14.425129999999999</c:v>
                </c:pt>
                <c:pt idx="363">
                  <c:v>14.451129999999999</c:v>
                </c:pt>
                <c:pt idx="364">
                  <c:v>14.477130000000001</c:v>
                </c:pt>
                <c:pt idx="365">
                  <c:v>14.503130000000001</c:v>
                </c:pt>
                <c:pt idx="366">
                  <c:v>14.52913</c:v>
                </c:pt>
                <c:pt idx="367">
                  <c:v>14.55513</c:v>
                </c:pt>
                <c:pt idx="368">
                  <c:v>14.58113</c:v>
                </c:pt>
                <c:pt idx="369">
                  <c:v>14.60713</c:v>
                </c:pt>
                <c:pt idx="370">
                  <c:v>14.63313</c:v>
                </c:pt>
                <c:pt idx="371">
                  <c:v>14.659129999999999</c:v>
                </c:pt>
                <c:pt idx="372">
                  <c:v>14.685129999999999</c:v>
                </c:pt>
                <c:pt idx="373">
                  <c:v>14.711130000000001</c:v>
                </c:pt>
                <c:pt idx="374">
                  <c:v>14.737130000000001</c:v>
                </c:pt>
                <c:pt idx="375">
                  <c:v>14.76313</c:v>
                </c:pt>
                <c:pt idx="376">
                  <c:v>14.78913</c:v>
                </c:pt>
                <c:pt idx="377">
                  <c:v>14.81513</c:v>
                </c:pt>
                <c:pt idx="378">
                  <c:v>14.84113</c:v>
                </c:pt>
                <c:pt idx="379">
                  <c:v>14.86713</c:v>
                </c:pt>
                <c:pt idx="380">
                  <c:v>14.893129999999999</c:v>
                </c:pt>
                <c:pt idx="381">
                  <c:v>14.919129999999999</c:v>
                </c:pt>
                <c:pt idx="382">
                  <c:v>14.945130000000001</c:v>
                </c:pt>
                <c:pt idx="383">
                  <c:v>14.97113</c:v>
                </c:pt>
                <c:pt idx="384">
                  <c:v>14.99713</c:v>
                </c:pt>
                <c:pt idx="385">
                  <c:v>15.02313</c:v>
                </c:pt>
                <c:pt idx="386">
                  <c:v>15.04913</c:v>
                </c:pt>
                <c:pt idx="387">
                  <c:v>15.07513</c:v>
                </c:pt>
                <c:pt idx="388">
                  <c:v>15.101129999999999</c:v>
                </c:pt>
                <c:pt idx="389">
                  <c:v>15.127129999999999</c:v>
                </c:pt>
                <c:pt idx="390">
                  <c:v>15.153130000000001</c:v>
                </c:pt>
                <c:pt idx="391">
                  <c:v>15.179130000000001</c:v>
                </c:pt>
                <c:pt idx="392">
                  <c:v>15.20513</c:v>
                </c:pt>
                <c:pt idx="393">
                  <c:v>15.23113</c:v>
                </c:pt>
                <c:pt idx="394">
                  <c:v>15.25713</c:v>
                </c:pt>
                <c:pt idx="395">
                  <c:v>15.28313</c:v>
                </c:pt>
                <c:pt idx="396">
                  <c:v>15.30913</c:v>
                </c:pt>
                <c:pt idx="397">
                  <c:v>15.335129999999999</c:v>
                </c:pt>
                <c:pt idx="398">
                  <c:v>15.361129999999999</c:v>
                </c:pt>
                <c:pt idx="399">
                  <c:v>15.387130000000001</c:v>
                </c:pt>
                <c:pt idx="400">
                  <c:v>15.413130000000001</c:v>
                </c:pt>
                <c:pt idx="401">
                  <c:v>15.43913</c:v>
                </c:pt>
                <c:pt idx="402">
                  <c:v>15.46513</c:v>
                </c:pt>
                <c:pt idx="403">
                  <c:v>15.49113</c:v>
                </c:pt>
                <c:pt idx="404">
                  <c:v>15.51713</c:v>
                </c:pt>
                <c:pt idx="405">
                  <c:v>15.54313</c:v>
                </c:pt>
                <c:pt idx="406">
                  <c:v>15.569129999999999</c:v>
                </c:pt>
                <c:pt idx="407">
                  <c:v>15.595129999999999</c:v>
                </c:pt>
                <c:pt idx="408">
                  <c:v>15.621130000000001</c:v>
                </c:pt>
                <c:pt idx="409">
                  <c:v>15.647130000000001</c:v>
                </c:pt>
                <c:pt idx="410">
                  <c:v>15.67313</c:v>
                </c:pt>
                <c:pt idx="411">
                  <c:v>15.69913</c:v>
                </c:pt>
                <c:pt idx="412">
                  <c:v>15.72513</c:v>
                </c:pt>
                <c:pt idx="413">
                  <c:v>15.75113</c:v>
                </c:pt>
                <c:pt idx="414">
                  <c:v>15.77713</c:v>
                </c:pt>
                <c:pt idx="415">
                  <c:v>15.803129999999999</c:v>
                </c:pt>
                <c:pt idx="416">
                  <c:v>15.829129999999999</c:v>
                </c:pt>
                <c:pt idx="417">
                  <c:v>15.855130000000001</c:v>
                </c:pt>
                <c:pt idx="418">
                  <c:v>15.881130000000001</c:v>
                </c:pt>
                <c:pt idx="419">
                  <c:v>15.90713</c:v>
                </c:pt>
                <c:pt idx="420">
                  <c:v>15.93313</c:v>
                </c:pt>
                <c:pt idx="421">
                  <c:v>15.95913</c:v>
                </c:pt>
                <c:pt idx="422">
                  <c:v>16.009512999999998</c:v>
                </c:pt>
                <c:pt idx="423">
                  <c:v>16.011130000000001</c:v>
                </c:pt>
                <c:pt idx="424">
                  <c:v>16.012129999999999</c:v>
                </c:pt>
                <c:pt idx="425">
                  <c:v>16.063130000000001</c:v>
                </c:pt>
                <c:pt idx="426">
                  <c:v>16.089130000000001</c:v>
                </c:pt>
                <c:pt idx="427">
                  <c:v>16.115130000000001</c:v>
                </c:pt>
                <c:pt idx="428">
                  <c:v>16.14113</c:v>
                </c:pt>
                <c:pt idx="429">
                  <c:v>16.16713</c:v>
                </c:pt>
                <c:pt idx="430">
                  <c:v>16.19313</c:v>
                </c:pt>
                <c:pt idx="431">
                  <c:v>16.21913</c:v>
                </c:pt>
                <c:pt idx="432">
                  <c:v>16.24513</c:v>
                </c:pt>
                <c:pt idx="433">
                  <c:v>16.271129999999999</c:v>
                </c:pt>
                <c:pt idx="434">
                  <c:v>16.297129999999999</c:v>
                </c:pt>
                <c:pt idx="435">
                  <c:v>16.323129999999999</c:v>
                </c:pt>
                <c:pt idx="436">
                  <c:v>16.349129999999999</c:v>
                </c:pt>
                <c:pt idx="437">
                  <c:v>16.375129999999999</c:v>
                </c:pt>
                <c:pt idx="438">
                  <c:v>16.401129999999998</c:v>
                </c:pt>
                <c:pt idx="439">
                  <c:v>16.427129999999998</c:v>
                </c:pt>
                <c:pt idx="440">
                  <c:v>16.453130000000002</c:v>
                </c:pt>
                <c:pt idx="441">
                  <c:v>16.479130000000001</c:v>
                </c:pt>
                <c:pt idx="442">
                  <c:v>16.505130000000001</c:v>
                </c:pt>
                <c:pt idx="443">
                  <c:v>16.531130000000001</c:v>
                </c:pt>
                <c:pt idx="444">
                  <c:v>16.557130000000001</c:v>
                </c:pt>
                <c:pt idx="445">
                  <c:v>16.583130000000001</c:v>
                </c:pt>
                <c:pt idx="446">
                  <c:v>16.60913</c:v>
                </c:pt>
                <c:pt idx="447">
                  <c:v>16.63513</c:v>
                </c:pt>
                <c:pt idx="448">
                  <c:v>16.66113</c:v>
                </c:pt>
                <c:pt idx="449">
                  <c:v>16.68713</c:v>
                </c:pt>
                <c:pt idx="450">
                  <c:v>16.71313</c:v>
                </c:pt>
                <c:pt idx="451">
                  <c:v>16.739129999999999</c:v>
                </c:pt>
                <c:pt idx="452">
                  <c:v>16.765129999999999</c:v>
                </c:pt>
                <c:pt idx="453">
                  <c:v>16.791129999999999</c:v>
                </c:pt>
                <c:pt idx="454">
                  <c:v>16.817129999999999</c:v>
                </c:pt>
                <c:pt idx="455">
                  <c:v>16.843129999999999</c:v>
                </c:pt>
                <c:pt idx="456">
                  <c:v>16.869129999999998</c:v>
                </c:pt>
                <c:pt idx="457">
                  <c:v>16.895130000000002</c:v>
                </c:pt>
                <c:pt idx="458">
                  <c:v>16.921130000000002</c:v>
                </c:pt>
                <c:pt idx="459">
                  <c:v>16.947130000000001</c:v>
                </c:pt>
                <c:pt idx="460">
                  <c:v>16.973130000000001</c:v>
                </c:pt>
                <c:pt idx="461">
                  <c:v>16.999130000000001</c:v>
                </c:pt>
                <c:pt idx="462">
                  <c:v>17.025130000000001</c:v>
                </c:pt>
                <c:pt idx="463">
                  <c:v>17.051130000000001</c:v>
                </c:pt>
                <c:pt idx="464">
                  <c:v>17.07713</c:v>
                </c:pt>
                <c:pt idx="465">
                  <c:v>17.10313</c:v>
                </c:pt>
                <c:pt idx="466">
                  <c:v>17.12913</c:v>
                </c:pt>
                <c:pt idx="467">
                  <c:v>17.15513</c:v>
                </c:pt>
                <c:pt idx="468">
                  <c:v>17.18113</c:v>
                </c:pt>
                <c:pt idx="469">
                  <c:v>17.207129999999999</c:v>
                </c:pt>
                <c:pt idx="470">
                  <c:v>17.233129999999999</c:v>
                </c:pt>
                <c:pt idx="471">
                  <c:v>17.259129999999999</c:v>
                </c:pt>
                <c:pt idx="472">
                  <c:v>17.285129999999999</c:v>
                </c:pt>
                <c:pt idx="473">
                  <c:v>17.311129999999999</c:v>
                </c:pt>
                <c:pt idx="474">
                  <c:v>17.337129999999998</c:v>
                </c:pt>
                <c:pt idx="475">
                  <c:v>17.363130000000002</c:v>
                </c:pt>
                <c:pt idx="476">
                  <c:v>17.389130000000002</c:v>
                </c:pt>
                <c:pt idx="477">
                  <c:v>17.415130000000001</c:v>
                </c:pt>
                <c:pt idx="478">
                  <c:v>17.441130000000001</c:v>
                </c:pt>
                <c:pt idx="479">
                  <c:v>17.467130000000001</c:v>
                </c:pt>
                <c:pt idx="480">
                  <c:v>17.493130000000001</c:v>
                </c:pt>
                <c:pt idx="481">
                  <c:v>17.519130000000001</c:v>
                </c:pt>
                <c:pt idx="482">
                  <c:v>17.54513</c:v>
                </c:pt>
                <c:pt idx="483">
                  <c:v>17.57113</c:v>
                </c:pt>
                <c:pt idx="484">
                  <c:v>17.59713</c:v>
                </c:pt>
                <c:pt idx="485">
                  <c:v>17.62313</c:v>
                </c:pt>
                <c:pt idx="486">
                  <c:v>17.64913</c:v>
                </c:pt>
                <c:pt idx="487">
                  <c:v>17.675129999999999</c:v>
                </c:pt>
                <c:pt idx="488">
                  <c:v>17.701129999999999</c:v>
                </c:pt>
                <c:pt idx="489">
                  <c:v>17.727129999999999</c:v>
                </c:pt>
                <c:pt idx="490">
                  <c:v>17.753129999999999</c:v>
                </c:pt>
                <c:pt idx="491">
                  <c:v>17.779129999999999</c:v>
                </c:pt>
                <c:pt idx="492">
                  <c:v>17.805129999999998</c:v>
                </c:pt>
                <c:pt idx="493">
                  <c:v>17.831130000000002</c:v>
                </c:pt>
                <c:pt idx="494">
                  <c:v>17.857130000000002</c:v>
                </c:pt>
                <c:pt idx="495">
                  <c:v>17.883130000000001</c:v>
                </c:pt>
                <c:pt idx="496">
                  <c:v>17.909130000000001</c:v>
                </c:pt>
                <c:pt idx="497">
                  <c:v>17.935130000000001</c:v>
                </c:pt>
                <c:pt idx="498">
                  <c:v>17.961130000000001</c:v>
                </c:pt>
                <c:pt idx="499">
                  <c:v>17.987130000000001</c:v>
                </c:pt>
                <c:pt idx="500">
                  <c:v>18.01313</c:v>
                </c:pt>
                <c:pt idx="501">
                  <c:v>18.03913</c:v>
                </c:pt>
                <c:pt idx="502">
                  <c:v>18.06513</c:v>
                </c:pt>
                <c:pt idx="503">
                  <c:v>18.09113</c:v>
                </c:pt>
                <c:pt idx="504">
                  <c:v>18.11713</c:v>
                </c:pt>
                <c:pt idx="505">
                  <c:v>18.143129999999999</c:v>
                </c:pt>
                <c:pt idx="506">
                  <c:v>18.169129999999999</c:v>
                </c:pt>
                <c:pt idx="507">
                  <c:v>18.195129999999999</c:v>
                </c:pt>
                <c:pt idx="508">
                  <c:v>18.221129999999999</c:v>
                </c:pt>
                <c:pt idx="509">
                  <c:v>18.247129999999999</c:v>
                </c:pt>
                <c:pt idx="510">
                  <c:v>18.273129999999998</c:v>
                </c:pt>
                <c:pt idx="511">
                  <c:v>18.299130000000002</c:v>
                </c:pt>
                <c:pt idx="512">
                  <c:v>18.325130000000001</c:v>
                </c:pt>
                <c:pt idx="513">
                  <c:v>18.351130000000001</c:v>
                </c:pt>
                <c:pt idx="514">
                  <c:v>18.377130000000001</c:v>
                </c:pt>
                <c:pt idx="515">
                  <c:v>18.403130000000001</c:v>
                </c:pt>
                <c:pt idx="516">
                  <c:v>18.429130000000001</c:v>
                </c:pt>
                <c:pt idx="517">
                  <c:v>18.45513</c:v>
                </c:pt>
                <c:pt idx="518">
                  <c:v>18.48113</c:v>
                </c:pt>
                <c:pt idx="519">
                  <c:v>18.50713</c:v>
                </c:pt>
                <c:pt idx="520">
                  <c:v>18.53313</c:v>
                </c:pt>
                <c:pt idx="521">
                  <c:v>18.55913</c:v>
                </c:pt>
                <c:pt idx="522">
                  <c:v>18.585129999999999</c:v>
                </c:pt>
                <c:pt idx="523">
                  <c:v>18.611129999999999</c:v>
                </c:pt>
                <c:pt idx="524">
                  <c:v>18.637129999999999</c:v>
                </c:pt>
                <c:pt idx="525">
                  <c:v>18.663129999999999</c:v>
                </c:pt>
                <c:pt idx="526">
                  <c:v>18.689129999999999</c:v>
                </c:pt>
                <c:pt idx="527">
                  <c:v>18.715129999999998</c:v>
                </c:pt>
                <c:pt idx="528">
                  <c:v>18.741129999999998</c:v>
                </c:pt>
                <c:pt idx="529">
                  <c:v>18.767130000000002</c:v>
                </c:pt>
                <c:pt idx="530">
                  <c:v>18.793130000000001</c:v>
                </c:pt>
                <c:pt idx="531">
                  <c:v>18.819130000000001</c:v>
                </c:pt>
                <c:pt idx="532">
                  <c:v>18.845130000000001</c:v>
                </c:pt>
                <c:pt idx="533">
                  <c:v>18.871130000000001</c:v>
                </c:pt>
                <c:pt idx="534">
                  <c:v>18.897130000000001</c:v>
                </c:pt>
                <c:pt idx="535">
                  <c:v>18.92313</c:v>
                </c:pt>
                <c:pt idx="536">
                  <c:v>18.94913</c:v>
                </c:pt>
                <c:pt idx="537">
                  <c:v>18.97513</c:v>
                </c:pt>
                <c:pt idx="538">
                  <c:v>19.00113</c:v>
                </c:pt>
                <c:pt idx="539">
                  <c:v>19.02713</c:v>
                </c:pt>
                <c:pt idx="540">
                  <c:v>19.053129999999999</c:v>
                </c:pt>
                <c:pt idx="541">
                  <c:v>19.079129999999999</c:v>
                </c:pt>
                <c:pt idx="542">
                  <c:v>19.105129999999999</c:v>
                </c:pt>
                <c:pt idx="543">
                  <c:v>19.131129999999999</c:v>
                </c:pt>
                <c:pt idx="544">
                  <c:v>19.157129999999999</c:v>
                </c:pt>
                <c:pt idx="545">
                  <c:v>19.183129999999998</c:v>
                </c:pt>
                <c:pt idx="546">
                  <c:v>19.209129999999998</c:v>
                </c:pt>
                <c:pt idx="547">
                  <c:v>19.235130000000002</c:v>
                </c:pt>
                <c:pt idx="548">
                  <c:v>19.261130000000001</c:v>
                </c:pt>
                <c:pt idx="549">
                  <c:v>19.287130000000001</c:v>
                </c:pt>
                <c:pt idx="550">
                  <c:v>19.313130000000001</c:v>
                </c:pt>
                <c:pt idx="551">
                  <c:v>19.339130000000001</c:v>
                </c:pt>
                <c:pt idx="552">
                  <c:v>19.365130000000001</c:v>
                </c:pt>
                <c:pt idx="553">
                  <c:v>19.39113</c:v>
                </c:pt>
                <c:pt idx="554">
                  <c:v>19.41713</c:v>
                </c:pt>
                <c:pt idx="555">
                  <c:v>19.44313</c:v>
                </c:pt>
                <c:pt idx="556">
                  <c:v>19.46913</c:v>
                </c:pt>
                <c:pt idx="557">
                  <c:v>19.49513</c:v>
                </c:pt>
                <c:pt idx="558">
                  <c:v>19.521129999999999</c:v>
                </c:pt>
                <c:pt idx="559">
                  <c:v>19.547129999999999</c:v>
                </c:pt>
                <c:pt idx="560">
                  <c:v>19.573129999999999</c:v>
                </c:pt>
                <c:pt idx="561">
                  <c:v>19.599129999999999</c:v>
                </c:pt>
                <c:pt idx="562">
                  <c:v>19.625129999999999</c:v>
                </c:pt>
                <c:pt idx="563">
                  <c:v>19.651129999999998</c:v>
                </c:pt>
                <c:pt idx="564">
                  <c:v>19.677129999999998</c:v>
                </c:pt>
                <c:pt idx="565">
                  <c:v>19.703130000000002</c:v>
                </c:pt>
                <c:pt idx="566">
                  <c:v>19.729130000000001</c:v>
                </c:pt>
                <c:pt idx="567">
                  <c:v>19.755130000000001</c:v>
                </c:pt>
                <c:pt idx="568">
                  <c:v>19.781130000000001</c:v>
                </c:pt>
                <c:pt idx="569">
                  <c:v>19.807130000000001</c:v>
                </c:pt>
                <c:pt idx="570">
                  <c:v>19.833130000000001</c:v>
                </c:pt>
                <c:pt idx="571">
                  <c:v>19.85913</c:v>
                </c:pt>
                <c:pt idx="572">
                  <c:v>19.88513</c:v>
                </c:pt>
                <c:pt idx="573">
                  <c:v>19.91113</c:v>
                </c:pt>
                <c:pt idx="574">
                  <c:v>19.93713</c:v>
                </c:pt>
                <c:pt idx="575">
                  <c:v>19.96313</c:v>
                </c:pt>
                <c:pt idx="576">
                  <c:v>19.989129999999999</c:v>
                </c:pt>
                <c:pt idx="577">
                  <c:v>20.015129999999999</c:v>
                </c:pt>
                <c:pt idx="578">
                  <c:v>20.041129999999999</c:v>
                </c:pt>
                <c:pt idx="579">
                  <c:v>20.067129999999999</c:v>
                </c:pt>
                <c:pt idx="580">
                  <c:v>20.093129999999999</c:v>
                </c:pt>
                <c:pt idx="581">
                  <c:v>20.119129999999998</c:v>
                </c:pt>
                <c:pt idx="582">
                  <c:v>20.145130000000002</c:v>
                </c:pt>
                <c:pt idx="583">
                  <c:v>20.171130000000002</c:v>
                </c:pt>
                <c:pt idx="584">
                  <c:v>20.197130000000001</c:v>
                </c:pt>
                <c:pt idx="585">
                  <c:v>20.223130000000001</c:v>
                </c:pt>
                <c:pt idx="586">
                  <c:v>20.249130000000001</c:v>
                </c:pt>
                <c:pt idx="587">
                  <c:v>20.275130000000001</c:v>
                </c:pt>
                <c:pt idx="588">
                  <c:v>20.301130000000001</c:v>
                </c:pt>
                <c:pt idx="589">
                  <c:v>20.32713</c:v>
                </c:pt>
                <c:pt idx="590">
                  <c:v>20.35313</c:v>
                </c:pt>
                <c:pt idx="591">
                  <c:v>20.37913</c:v>
                </c:pt>
                <c:pt idx="592">
                  <c:v>20.40513</c:v>
                </c:pt>
                <c:pt idx="593">
                  <c:v>20.43113</c:v>
                </c:pt>
                <c:pt idx="594">
                  <c:v>20.457129999999999</c:v>
                </c:pt>
                <c:pt idx="595">
                  <c:v>20.483129999999999</c:v>
                </c:pt>
                <c:pt idx="596">
                  <c:v>20.509129999999999</c:v>
                </c:pt>
                <c:pt idx="597">
                  <c:v>20.535129999999999</c:v>
                </c:pt>
                <c:pt idx="598">
                  <c:v>20.561129999999999</c:v>
                </c:pt>
                <c:pt idx="599">
                  <c:v>20.587129999999998</c:v>
                </c:pt>
                <c:pt idx="600">
                  <c:v>20.613130000000002</c:v>
                </c:pt>
                <c:pt idx="601">
                  <c:v>20.639130000000002</c:v>
                </c:pt>
                <c:pt idx="602">
                  <c:v>20.665130000000001</c:v>
                </c:pt>
                <c:pt idx="603">
                  <c:v>20.691130000000001</c:v>
                </c:pt>
                <c:pt idx="604">
                  <c:v>20.717130000000001</c:v>
                </c:pt>
                <c:pt idx="605">
                  <c:v>20.743130000000001</c:v>
                </c:pt>
                <c:pt idx="606">
                  <c:v>20.769130000000001</c:v>
                </c:pt>
                <c:pt idx="607">
                  <c:v>20.79513</c:v>
                </c:pt>
                <c:pt idx="608">
                  <c:v>20.82113</c:v>
                </c:pt>
                <c:pt idx="609">
                  <c:v>20.84713</c:v>
                </c:pt>
                <c:pt idx="610">
                  <c:v>20.87313</c:v>
                </c:pt>
                <c:pt idx="611">
                  <c:v>20.89913</c:v>
                </c:pt>
                <c:pt idx="612">
                  <c:v>20.925129999999999</c:v>
                </c:pt>
                <c:pt idx="613">
                  <c:v>20.951129999999999</c:v>
                </c:pt>
                <c:pt idx="614">
                  <c:v>20.977129999999999</c:v>
                </c:pt>
                <c:pt idx="615">
                  <c:v>21.003129999999999</c:v>
                </c:pt>
                <c:pt idx="616">
                  <c:v>21.029129999999999</c:v>
                </c:pt>
                <c:pt idx="617">
                  <c:v>21.055129999999998</c:v>
                </c:pt>
                <c:pt idx="618">
                  <c:v>21.081130000000002</c:v>
                </c:pt>
                <c:pt idx="619">
                  <c:v>21.107130000000002</c:v>
                </c:pt>
                <c:pt idx="620">
                  <c:v>21.133130000000001</c:v>
                </c:pt>
                <c:pt idx="621">
                  <c:v>21.159130000000001</c:v>
                </c:pt>
                <c:pt idx="622">
                  <c:v>21.185130000000001</c:v>
                </c:pt>
                <c:pt idx="623">
                  <c:v>21.211130000000001</c:v>
                </c:pt>
                <c:pt idx="624">
                  <c:v>21.237130000000001</c:v>
                </c:pt>
                <c:pt idx="625">
                  <c:v>21.26313</c:v>
                </c:pt>
                <c:pt idx="626">
                  <c:v>21.28913</c:v>
                </c:pt>
                <c:pt idx="627">
                  <c:v>21.339130000000001</c:v>
                </c:pt>
                <c:pt idx="628">
                  <c:v>21.34113</c:v>
                </c:pt>
                <c:pt idx="629">
                  <c:v>21.343129999999999</c:v>
                </c:pt>
                <c:pt idx="630">
                  <c:v>21.393129999999999</c:v>
                </c:pt>
                <c:pt idx="631">
                  <c:v>21.419129999999999</c:v>
                </c:pt>
                <c:pt idx="632">
                  <c:v>21.445129999999999</c:v>
                </c:pt>
                <c:pt idx="633">
                  <c:v>21.471129999999999</c:v>
                </c:pt>
                <c:pt idx="634">
                  <c:v>21.497129999999999</c:v>
                </c:pt>
                <c:pt idx="635">
                  <c:v>21.523129999999998</c:v>
                </c:pt>
                <c:pt idx="636">
                  <c:v>21.549130000000002</c:v>
                </c:pt>
                <c:pt idx="637">
                  <c:v>21.575130000000001</c:v>
                </c:pt>
                <c:pt idx="638">
                  <c:v>21.601130000000001</c:v>
                </c:pt>
                <c:pt idx="639">
                  <c:v>21.627130000000001</c:v>
                </c:pt>
                <c:pt idx="640">
                  <c:v>21.653130000000001</c:v>
                </c:pt>
                <c:pt idx="641">
                  <c:v>21.679130000000001</c:v>
                </c:pt>
                <c:pt idx="642">
                  <c:v>21.70513</c:v>
                </c:pt>
                <c:pt idx="643">
                  <c:v>21.73113</c:v>
                </c:pt>
                <c:pt idx="644">
                  <c:v>21.75713</c:v>
                </c:pt>
                <c:pt idx="645">
                  <c:v>21.78313</c:v>
                </c:pt>
                <c:pt idx="646">
                  <c:v>21.80913</c:v>
                </c:pt>
                <c:pt idx="647">
                  <c:v>21.835129999999999</c:v>
                </c:pt>
                <c:pt idx="648">
                  <c:v>21.861129999999999</c:v>
                </c:pt>
                <c:pt idx="649">
                  <c:v>21.887129999999999</c:v>
                </c:pt>
                <c:pt idx="650">
                  <c:v>21.913129999999999</c:v>
                </c:pt>
                <c:pt idx="651">
                  <c:v>21.939129999999999</c:v>
                </c:pt>
                <c:pt idx="652">
                  <c:v>21.965129999999998</c:v>
                </c:pt>
                <c:pt idx="653">
                  <c:v>21.991129999999998</c:v>
                </c:pt>
                <c:pt idx="654">
                  <c:v>22.017130000000002</c:v>
                </c:pt>
                <c:pt idx="655">
                  <c:v>22.043130000000001</c:v>
                </c:pt>
                <c:pt idx="656">
                  <c:v>22.069130000000001</c:v>
                </c:pt>
                <c:pt idx="657">
                  <c:v>22.095130000000001</c:v>
                </c:pt>
                <c:pt idx="658">
                  <c:v>22.121130000000001</c:v>
                </c:pt>
                <c:pt idx="659">
                  <c:v>22.147130000000001</c:v>
                </c:pt>
                <c:pt idx="660">
                  <c:v>22.17313</c:v>
                </c:pt>
                <c:pt idx="661">
                  <c:v>22.19913</c:v>
                </c:pt>
                <c:pt idx="662">
                  <c:v>22.22513</c:v>
                </c:pt>
                <c:pt idx="663">
                  <c:v>22.25113</c:v>
                </c:pt>
                <c:pt idx="664">
                  <c:v>22.27713</c:v>
                </c:pt>
                <c:pt idx="665">
                  <c:v>22.303129999999999</c:v>
                </c:pt>
                <c:pt idx="666">
                  <c:v>22.329129999999999</c:v>
                </c:pt>
                <c:pt idx="667">
                  <c:v>22.355129999999999</c:v>
                </c:pt>
                <c:pt idx="668">
                  <c:v>22.40513</c:v>
                </c:pt>
                <c:pt idx="669">
                  <c:v>22.407129999999999</c:v>
                </c:pt>
                <c:pt idx="670">
                  <c:v>22.409130000000001</c:v>
                </c:pt>
                <c:pt idx="671">
                  <c:v>22.459129999999998</c:v>
                </c:pt>
                <c:pt idx="672">
                  <c:v>22.485130000000002</c:v>
                </c:pt>
                <c:pt idx="673">
                  <c:v>22.511130000000001</c:v>
                </c:pt>
                <c:pt idx="674">
                  <c:v>22.537130000000001</c:v>
                </c:pt>
                <c:pt idx="675">
                  <c:v>22.563130000000001</c:v>
                </c:pt>
                <c:pt idx="676">
                  <c:v>22.589130000000001</c:v>
                </c:pt>
                <c:pt idx="677">
                  <c:v>22.615130000000001</c:v>
                </c:pt>
                <c:pt idx="678">
                  <c:v>22.64113</c:v>
                </c:pt>
                <c:pt idx="679">
                  <c:v>22.66713</c:v>
                </c:pt>
                <c:pt idx="680">
                  <c:v>22.69313</c:v>
                </c:pt>
                <c:pt idx="681">
                  <c:v>22.71913</c:v>
                </c:pt>
                <c:pt idx="682">
                  <c:v>22.74513</c:v>
                </c:pt>
                <c:pt idx="683">
                  <c:v>22.771129999999999</c:v>
                </c:pt>
                <c:pt idx="684">
                  <c:v>22.797129999999999</c:v>
                </c:pt>
                <c:pt idx="685">
                  <c:v>22.823129999999999</c:v>
                </c:pt>
                <c:pt idx="686">
                  <c:v>22.849129999999999</c:v>
                </c:pt>
                <c:pt idx="687">
                  <c:v>22.875129999999999</c:v>
                </c:pt>
                <c:pt idx="688">
                  <c:v>22.901129999999998</c:v>
                </c:pt>
                <c:pt idx="689">
                  <c:v>22.927129999999998</c:v>
                </c:pt>
                <c:pt idx="690">
                  <c:v>22.953130000000002</c:v>
                </c:pt>
                <c:pt idx="691">
                  <c:v>22.979130000000001</c:v>
                </c:pt>
                <c:pt idx="692">
                  <c:v>23.005130000000001</c:v>
                </c:pt>
                <c:pt idx="693">
                  <c:v>23.031130000000001</c:v>
                </c:pt>
                <c:pt idx="694">
                  <c:v>23.057130000000001</c:v>
                </c:pt>
                <c:pt idx="695">
                  <c:v>23.083130000000001</c:v>
                </c:pt>
                <c:pt idx="696">
                  <c:v>23.10913</c:v>
                </c:pt>
                <c:pt idx="697">
                  <c:v>23.13513</c:v>
                </c:pt>
                <c:pt idx="698">
                  <c:v>23.16113</c:v>
                </c:pt>
                <c:pt idx="699">
                  <c:v>23.18713</c:v>
                </c:pt>
                <c:pt idx="700">
                  <c:v>23.21313</c:v>
                </c:pt>
                <c:pt idx="701">
                  <c:v>23.239129999999999</c:v>
                </c:pt>
                <c:pt idx="702">
                  <c:v>23.265129999999999</c:v>
                </c:pt>
                <c:pt idx="703">
                  <c:v>23.291129999999999</c:v>
                </c:pt>
                <c:pt idx="704">
                  <c:v>23.317129999999999</c:v>
                </c:pt>
                <c:pt idx="705">
                  <c:v>23.343129999999999</c:v>
                </c:pt>
                <c:pt idx="706">
                  <c:v>23.369129999999998</c:v>
                </c:pt>
                <c:pt idx="707">
                  <c:v>23.395130000000002</c:v>
                </c:pt>
                <c:pt idx="708">
                  <c:v>23.421130000000002</c:v>
                </c:pt>
                <c:pt idx="709">
                  <c:v>23.447130000000001</c:v>
                </c:pt>
                <c:pt idx="710">
                  <c:v>23.473130000000001</c:v>
                </c:pt>
                <c:pt idx="711">
                  <c:v>23.499130000000001</c:v>
                </c:pt>
                <c:pt idx="712">
                  <c:v>23.525130000000001</c:v>
                </c:pt>
                <c:pt idx="713">
                  <c:v>23.551130000000001</c:v>
                </c:pt>
                <c:pt idx="714">
                  <c:v>23.57713</c:v>
                </c:pt>
                <c:pt idx="715">
                  <c:v>23.60313</c:v>
                </c:pt>
                <c:pt idx="716">
                  <c:v>23.62913</c:v>
                </c:pt>
                <c:pt idx="717">
                  <c:v>23.65513</c:v>
                </c:pt>
                <c:pt idx="718">
                  <c:v>23.68113</c:v>
                </c:pt>
                <c:pt idx="719">
                  <c:v>23.707129999999999</c:v>
                </c:pt>
                <c:pt idx="720">
                  <c:v>23.733129999999999</c:v>
                </c:pt>
                <c:pt idx="721">
                  <c:v>23.759129999999999</c:v>
                </c:pt>
                <c:pt idx="722">
                  <c:v>23.785129999999999</c:v>
                </c:pt>
                <c:pt idx="723">
                  <c:v>23.811129999999999</c:v>
                </c:pt>
                <c:pt idx="724">
                  <c:v>23.837129999999998</c:v>
                </c:pt>
                <c:pt idx="725">
                  <c:v>23.863130000000002</c:v>
                </c:pt>
                <c:pt idx="726">
                  <c:v>23.889130000000002</c:v>
                </c:pt>
                <c:pt idx="727">
                  <c:v>23.915130000000001</c:v>
                </c:pt>
                <c:pt idx="728">
                  <c:v>23.941130000000001</c:v>
                </c:pt>
                <c:pt idx="729">
                  <c:v>23.967130000000001</c:v>
                </c:pt>
                <c:pt idx="730">
                  <c:v>23.993130000000001</c:v>
                </c:pt>
                <c:pt idx="731">
                  <c:v>24.019130000000001</c:v>
                </c:pt>
                <c:pt idx="732">
                  <c:v>24.04513</c:v>
                </c:pt>
                <c:pt idx="733">
                  <c:v>24.07113</c:v>
                </c:pt>
                <c:pt idx="734">
                  <c:v>24.09713</c:v>
                </c:pt>
                <c:pt idx="735">
                  <c:v>24.12313</c:v>
                </c:pt>
                <c:pt idx="736">
                  <c:v>24.14913</c:v>
                </c:pt>
                <c:pt idx="737">
                  <c:v>24.175129999999999</c:v>
                </c:pt>
                <c:pt idx="738">
                  <c:v>24.201129999999999</c:v>
                </c:pt>
                <c:pt idx="739">
                  <c:v>24.227129999999999</c:v>
                </c:pt>
                <c:pt idx="740">
                  <c:v>24.253129999999999</c:v>
                </c:pt>
                <c:pt idx="741">
                  <c:v>24.279129999999999</c:v>
                </c:pt>
                <c:pt idx="742">
                  <c:v>24.305129999999998</c:v>
                </c:pt>
                <c:pt idx="743">
                  <c:v>24.331130000000002</c:v>
                </c:pt>
                <c:pt idx="744">
                  <c:v>24.357130000000002</c:v>
                </c:pt>
                <c:pt idx="745">
                  <c:v>24.383130000000001</c:v>
                </c:pt>
                <c:pt idx="746">
                  <c:v>24.409130000000001</c:v>
                </c:pt>
                <c:pt idx="747">
                  <c:v>24.435130000000001</c:v>
                </c:pt>
                <c:pt idx="748">
                  <c:v>24.461130000000001</c:v>
                </c:pt>
                <c:pt idx="749">
                  <c:v>24.487130000000001</c:v>
                </c:pt>
                <c:pt idx="750">
                  <c:v>24.51313</c:v>
                </c:pt>
                <c:pt idx="751">
                  <c:v>24.53913</c:v>
                </c:pt>
                <c:pt idx="752">
                  <c:v>24.56513</c:v>
                </c:pt>
                <c:pt idx="753">
                  <c:v>24.59113</c:v>
                </c:pt>
                <c:pt idx="754">
                  <c:v>24.61713</c:v>
                </c:pt>
                <c:pt idx="755">
                  <c:v>24.643129999999999</c:v>
                </c:pt>
                <c:pt idx="756">
                  <c:v>24.669129999999999</c:v>
                </c:pt>
                <c:pt idx="757">
                  <c:v>24.695129999999999</c:v>
                </c:pt>
                <c:pt idx="758">
                  <c:v>24.721129999999999</c:v>
                </c:pt>
                <c:pt idx="759">
                  <c:v>24.747129999999999</c:v>
                </c:pt>
                <c:pt idx="760">
                  <c:v>24.773129999999998</c:v>
                </c:pt>
                <c:pt idx="761">
                  <c:v>24.799130000000002</c:v>
                </c:pt>
                <c:pt idx="762">
                  <c:v>24.825130000000001</c:v>
                </c:pt>
                <c:pt idx="763">
                  <c:v>24.851130000000001</c:v>
                </c:pt>
                <c:pt idx="764">
                  <c:v>24.877130000000001</c:v>
                </c:pt>
                <c:pt idx="765">
                  <c:v>24.903130000000001</c:v>
                </c:pt>
                <c:pt idx="766">
                  <c:v>24.929130000000001</c:v>
                </c:pt>
                <c:pt idx="767">
                  <c:v>24.95513</c:v>
                </c:pt>
                <c:pt idx="768">
                  <c:v>24.98113</c:v>
                </c:pt>
                <c:pt idx="769">
                  <c:v>25.00713</c:v>
                </c:pt>
                <c:pt idx="770">
                  <c:v>25.03313</c:v>
                </c:pt>
                <c:pt idx="771">
                  <c:v>25.05913</c:v>
                </c:pt>
                <c:pt idx="772">
                  <c:v>25.085129999999999</c:v>
                </c:pt>
                <c:pt idx="773">
                  <c:v>25.111129999999999</c:v>
                </c:pt>
                <c:pt idx="774">
                  <c:v>25.137129999999999</c:v>
                </c:pt>
                <c:pt idx="775">
                  <c:v>25.163129999999999</c:v>
                </c:pt>
                <c:pt idx="776">
                  <c:v>25.189129999999999</c:v>
                </c:pt>
                <c:pt idx="777">
                  <c:v>25.215129999999998</c:v>
                </c:pt>
                <c:pt idx="778">
                  <c:v>25.241129999999998</c:v>
                </c:pt>
                <c:pt idx="779">
                  <c:v>25.267130000000002</c:v>
                </c:pt>
                <c:pt idx="780">
                  <c:v>25.293130000000001</c:v>
                </c:pt>
                <c:pt idx="781">
                  <c:v>25.319130000000001</c:v>
                </c:pt>
                <c:pt idx="782">
                  <c:v>25.345130000000001</c:v>
                </c:pt>
                <c:pt idx="783">
                  <c:v>25.371130000000001</c:v>
                </c:pt>
                <c:pt idx="784">
                  <c:v>25.397130000000001</c:v>
                </c:pt>
                <c:pt idx="785">
                  <c:v>25.42313</c:v>
                </c:pt>
                <c:pt idx="786">
                  <c:v>25.44913</c:v>
                </c:pt>
                <c:pt idx="787">
                  <c:v>25.47513</c:v>
                </c:pt>
                <c:pt idx="788">
                  <c:v>25.50113</c:v>
                </c:pt>
                <c:pt idx="789">
                  <c:v>25.52713</c:v>
                </c:pt>
                <c:pt idx="790">
                  <c:v>25.553129999999999</c:v>
                </c:pt>
                <c:pt idx="791">
                  <c:v>25.579129999999999</c:v>
                </c:pt>
                <c:pt idx="792">
                  <c:v>25.605129999999999</c:v>
                </c:pt>
                <c:pt idx="793">
                  <c:v>25.631129999999999</c:v>
                </c:pt>
                <c:pt idx="794">
                  <c:v>25.657129999999999</c:v>
                </c:pt>
                <c:pt idx="795">
                  <c:v>25.683129999999998</c:v>
                </c:pt>
                <c:pt idx="796">
                  <c:v>25.709129999999998</c:v>
                </c:pt>
                <c:pt idx="797">
                  <c:v>25.735130000000002</c:v>
                </c:pt>
                <c:pt idx="798">
                  <c:v>25.761130000000001</c:v>
                </c:pt>
                <c:pt idx="799">
                  <c:v>25.787130000000001</c:v>
                </c:pt>
                <c:pt idx="800">
                  <c:v>25.813130000000001</c:v>
                </c:pt>
                <c:pt idx="801">
                  <c:v>25.839130000000001</c:v>
                </c:pt>
                <c:pt idx="802">
                  <c:v>25.865130000000001</c:v>
                </c:pt>
                <c:pt idx="803">
                  <c:v>25.89113</c:v>
                </c:pt>
                <c:pt idx="804">
                  <c:v>25.91713</c:v>
                </c:pt>
                <c:pt idx="805">
                  <c:v>25.94313</c:v>
                </c:pt>
                <c:pt idx="806">
                  <c:v>25.96913</c:v>
                </c:pt>
                <c:pt idx="807">
                  <c:v>25.99513</c:v>
                </c:pt>
                <c:pt idx="808">
                  <c:v>26.021129999999999</c:v>
                </c:pt>
                <c:pt idx="809">
                  <c:v>26.047129999999999</c:v>
                </c:pt>
                <c:pt idx="810">
                  <c:v>26.073129999999999</c:v>
                </c:pt>
                <c:pt idx="811">
                  <c:v>26.099129999999999</c:v>
                </c:pt>
                <c:pt idx="812">
                  <c:v>26.125129999999999</c:v>
                </c:pt>
                <c:pt idx="813">
                  <c:v>26.151129999999998</c:v>
                </c:pt>
                <c:pt idx="814">
                  <c:v>26.177129999999998</c:v>
                </c:pt>
                <c:pt idx="815">
                  <c:v>26.203130000000002</c:v>
                </c:pt>
                <c:pt idx="816">
                  <c:v>26.229130000000001</c:v>
                </c:pt>
                <c:pt idx="817">
                  <c:v>26.255130000000001</c:v>
                </c:pt>
                <c:pt idx="818">
                  <c:v>26.281130000000001</c:v>
                </c:pt>
                <c:pt idx="819">
                  <c:v>26.307130000000001</c:v>
                </c:pt>
                <c:pt idx="820">
                  <c:v>26.333130000000001</c:v>
                </c:pt>
                <c:pt idx="821">
                  <c:v>26.35913</c:v>
                </c:pt>
                <c:pt idx="822">
                  <c:v>26.38513</c:v>
                </c:pt>
                <c:pt idx="823">
                  <c:v>26.41113</c:v>
                </c:pt>
                <c:pt idx="824">
                  <c:v>26.43713</c:v>
                </c:pt>
                <c:pt idx="825">
                  <c:v>26.46313</c:v>
                </c:pt>
                <c:pt idx="826">
                  <c:v>26.489129999999999</c:v>
                </c:pt>
                <c:pt idx="827">
                  <c:v>26.515129999999999</c:v>
                </c:pt>
                <c:pt idx="828">
                  <c:v>26.541129999999999</c:v>
                </c:pt>
                <c:pt idx="829">
                  <c:v>26.567129999999999</c:v>
                </c:pt>
                <c:pt idx="830">
                  <c:v>26.593129999999999</c:v>
                </c:pt>
                <c:pt idx="831">
                  <c:v>26.619129999999998</c:v>
                </c:pt>
                <c:pt idx="832">
                  <c:v>26.645130000000002</c:v>
                </c:pt>
                <c:pt idx="833">
                  <c:v>26.671130000000002</c:v>
                </c:pt>
                <c:pt idx="834">
                  <c:v>26.697130000000001</c:v>
                </c:pt>
                <c:pt idx="835">
                  <c:v>26.723130000000001</c:v>
                </c:pt>
                <c:pt idx="836">
                  <c:v>26.749130000000001</c:v>
                </c:pt>
                <c:pt idx="837">
                  <c:v>26.775130000000001</c:v>
                </c:pt>
                <c:pt idx="838">
                  <c:v>26.801130000000001</c:v>
                </c:pt>
                <c:pt idx="839">
                  <c:v>26.82713</c:v>
                </c:pt>
                <c:pt idx="840">
                  <c:v>26.85313</c:v>
                </c:pt>
                <c:pt idx="841">
                  <c:v>26.87913</c:v>
                </c:pt>
                <c:pt idx="842">
                  <c:v>26.90513</c:v>
                </c:pt>
                <c:pt idx="843">
                  <c:v>26.93113</c:v>
                </c:pt>
                <c:pt idx="844">
                  <c:v>26.957129999999999</c:v>
                </c:pt>
                <c:pt idx="845">
                  <c:v>26.983129999999999</c:v>
                </c:pt>
                <c:pt idx="846">
                  <c:v>27.009129999999999</c:v>
                </c:pt>
                <c:pt idx="847">
                  <c:v>27.035129999999999</c:v>
                </c:pt>
                <c:pt idx="848">
                  <c:v>27.061129999999999</c:v>
                </c:pt>
                <c:pt idx="849">
                  <c:v>27.087129999999998</c:v>
                </c:pt>
                <c:pt idx="850">
                  <c:v>27.113130000000002</c:v>
                </c:pt>
                <c:pt idx="851">
                  <c:v>27.139130000000002</c:v>
                </c:pt>
                <c:pt idx="852">
                  <c:v>27.165130000000001</c:v>
                </c:pt>
                <c:pt idx="853">
                  <c:v>27.191130000000001</c:v>
                </c:pt>
                <c:pt idx="854">
                  <c:v>27.217130000000001</c:v>
                </c:pt>
                <c:pt idx="855">
                  <c:v>27.243130000000001</c:v>
                </c:pt>
                <c:pt idx="856">
                  <c:v>27.269130000000001</c:v>
                </c:pt>
                <c:pt idx="857">
                  <c:v>27.29513</c:v>
                </c:pt>
                <c:pt idx="858">
                  <c:v>27.32113</c:v>
                </c:pt>
                <c:pt idx="859">
                  <c:v>27.34713</c:v>
                </c:pt>
                <c:pt idx="860">
                  <c:v>27.37313</c:v>
                </c:pt>
                <c:pt idx="861">
                  <c:v>27.39913</c:v>
                </c:pt>
                <c:pt idx="862">
                  <c:v>27.425129999999999</c:v>
                </c:pt>
                <c:pt idx="863">
                  <c:v>27.451129999999999</c:v>
                </c:pt>
                <c:pt idx="864">
                  <c:v>27.477129999999999</c:v>
                </c:pt>
                <c:pt idx="865">
                  <c:v>27.503129999999999</c:v>
                </c:pt>
                <c:pt idx="866">
                  <c:v>27.529129999999999</c:v>
                </c:pt>
                <c:pt idx="867">
                  <c:v>27.555129999999998</c:v>
                </c:pt>
                <c:pt idx="868">
                  <c:v>27.581130000000002</c:v>
                </c:pt>
                <c:pt idx="869">
                  <c:v>27.607130000000002</c:v>
                </c:pt>
                <c:pt idx="870">
                  <c:v>27.633130000000001</c:v>
                </c:pt>
                <c:pt idx="871">
                  <c:v>27.659130000000001</c:v>
                </c:pt>
                <c:pt idx="872">
                  <c:v>27.685130000000001</c:v>
                </c:pt>
                <c:pt idx="873">
                  <c:v>27.711130000000001</c:v>
                </c:pt>
                <c:pt idx="874">
                  <c:v>27.737130000000001</c:v>
                </c:pt>
                <c:pt idx="875">
                  <c:v>27.76313</c:v>
                </c:pt>
                <c:pt idx="876">
                  <c:v>27.78913</c:v>
                </c:pt>
                <c:pt idx="877">
                  <c:v>27.81513</c:v>
                </c:pt>
                <c:pt idx="878">
                  <c:v>27.84113</c:v>
                </c:pt>
                <c:pt idx="879">
                  <c:v>27.86713</c:v>
                </c:pt>
                <c:pt idx="880">
                  <c:v>27.893129999999999</c:v>
                </c:pt>
                <c:pt idx="881">
                  <c:v>27.919129999999999</c:v>
                </c:pt>
                <c:pt idx="882">
                  <c:v>27.945129999999999</c:v>
                </c:pt>
                <c:pt idx="883">
                  <c:v>27.971129999999999</c:v>
                </c:pt>
                <c:pt idx="884">
                  <c:v>27.997129999999999</c:v>
                </c:pt>
                <c:pt idx="885">
                  <c:v>28.023129999999998</c:v>
                </c:pt>
                <c:pt idx="886">
                  <c:v>28.049130000000002</c:v>
                </c:pt>
                <c:pt idx="887">
                  <c:v>28.075130000000001</c:v>
                </c:pt>
                <c:pt idx="888">
                  <c:v>28.101130000000001</c:v>
                </c:pt>
                <c:pt idx="889">
                  <c:v>28.127130000000001</c:v>
                </c:pt>
                <c:pt idx="890">
                  <c:v>28.153130000000001</c:v>
                </c:pt>
                <c:pt idx="891">
                  <c:v>28.179130000000001</c:v>
                </c:pt>
                <c:pt idx="892">
                  <c:v>28.20513</c:v>
                </c:pt>
                <c:pt idx="893">
                  <c:v>28.23113</c:v>
                </c:pt>
                <c:pt idx="894">
                  <c:v>28.25713</c:v>
                </c:pt>
                <c:pt idx="895">
                  <c:v>28.28313</c:v>
                </c:pt>
                <c:pt idx="896">
                  <c:v>28.30913</c:v>
                </c:pt>
                <c:pt idx="897">
                  <c:v>28.335129999999999</c:v>
                </c:pt>
                <c:pt idx="898">
                  <c:v>28.361129999999999</c:v>
                </c:pt>
                <c:pt idx="899">
                  <c:v>28.387129999999999</c:v>
                </c:pt>
                <c:pt idx="900">
                  <c:v>28.413129999999999</c:v>
                </c:pt>
                <c:pt idx="901">
                  <c:v>28.439129999999999</c:v>
                </c:pt>
                <c:pt idx="902">
                  <c:v>28.465129999999998</c:v>
                </c:pt>
                <c:pt idx="903">
                  <c:v>28.491129999999998</c:v>
                </c:pt>
                <c:pt idx="904">
                  <c:v>28.517130000000002</c:v>
                </c:pt>
                <c:pt idx="905">
                  <c:v>28.543130000000001</c:v>
                </c:pt>
                <c:pt idx="906">
                  <c:v>28.569130000000001</c:v>
                </c:pt>
                <c:pt idx="907">
                  <c:v>28.595130000000001</c:v>
                </c:pt>
                <c:pt idx="908">
                  <c:v>28.621130000000001</c:v>
                </c:pt>
                <c:pt idx="909">
                  <c:v>28.647130000000001</c:v>
                </c:pt>
                <c:pt idx="910">
                  <c:v>28.67313</c:v>
                </c:pt>
                <c:pt idx="911">
                  <c:v>28.69913</c:v>
                </c:pt>
                <c:pt idx="912">
                  <c:v>28.72513</c:v>
                </c:pt>
                <c:pt idx="913">
                  <c:v>28.75113</c:v>
                </c:pt>
                <c:pt idx="914">
                  <c:v>28.77713</c:v>
                </c:pt>
                <c:pt idx="915">
                  <c:v>28.803129999999999</c:v>
                </c:pt>
                <c:pt idx="916">
                  <c:v>28.829129999999999</c:v>
                </c:pt>
                <c:pt idx="917">
                  <c:v>28.855129999999999</c:v>
                </c:pt>
                <c:pt idx="918">
                  <c:v>28.881129999999999</c:v>
                </c:pt>
                <c:pt idx="919">
                  <c:v>28.907129999999999</c:v>
                </c:pt>
                <c:pt idx="920">
                  <c:v>28.933129999999998</c:v>
                </c:pt>
                <c:pt idx="921">
                  <c:v>28.959129999999998</c:v>
                </c:pt>
                <c:pt idx="922">
                  <c:v>28.985130000000002</c:v>
                </c:pt>
                <c:pt idx="923">
                  <c:v>29.011130000000001</c:v>
                </c:pt>
                <c:pt idx="924">
                  <c:v>29.037130000000001</c:v>
                </c:pt>
                <c:pt idx="925">
                  <c:v>29.063130000000001</c:v>
                </c:pt>
                <c:pt idx="926">
                  <c:v>29.089130000000001</c:v>
                </c:pt>
                <c:pt idx="927">
                  <c:v>29.115130000000001</c:v>
                </c:pt>
                <c:pt idx="928">
                  <c:v>29.14113</c:v>
                </c:pt>
                <c:pt idx="929">
                  <c:v>29.16713</c:v>
                </c:pt>
                <c:pt idx="930">
                  <c:v>29.19313</c:v>
                </c:pt>
                <c:pt idx="931">
                  <c:v>29.21913</c:v>
                </c:pt>
                <c:pt idx="932">
                  <c:v>29.24513</c:v>
                </c:pt>
                <c:pt idx="933">
                  <c:v>29.271129999999999</c:v>
                </c:pt>
                <c:pt idx="934">
                  <c:v>29.297129999999999</c:v>
                </c:pt>
                <c:pt idx="935">
                  <c:v>29.323129999999999</c:v>
                </c:pt>
                <c:pt idx="936">
                  <c:v>29.349129999999999</c:v>
                </c:pt>
                <c:pt idx="937">
                  <c:v>29.375129999999999</c:v>
                </c:pt>
                <c:pt idx="938">
                  <c:v>29.401129999999998</c:v>
                </c:pt>
                <c:pt idx="939">
                  <c:v>29.427129999999998</c:v>
                </c:pt>
                <c:pt idx="940">
                  <c:v>29.453130000000002</c:v>
                </c:pt>
                <c:pt idx="941">
                  <c:v>29.479130000000001</c:v>
                </c:pt>
                <c:pt idx="942">
                  <c:v>29.505130000000001</c:v>
                </c:pt>
                <c:pt idx="943">
                  <c:v>29.531130000000001</c:v>
                </c:pt>
                <c:pt idx="944">
                  <c:v>29.557130000000001</c:v>
                </c:pt>
                <c:pt idx="945">
                  <c:v>29.583130000000001</c:v>
                </c:pt>
                <c:pt idx="946">
                  <c:v>29.60913</c:v>
                </c:pt>
                <c:pt idx="947">
                  <c:v>29.63513</c:v>
                </c:pt>
                <c:pt idx="948">
                  <c:v>29.66113</c:v>
                </c:pt>
                <c:pt idx="949">
                  <c:v>29.68713</c:v>
                </c:pt>
                <c:pt idx="950">
                  <c:v>29.71313</c:v>
                </c:pt>
                <c:pt idx="951">
                  <c:v>29.739129999999999</c:v>
                </c:pt>
                <c:pt idx="952">
                  <c:v>29.765129999999999</c:v>
                </c:pt>
                <c:pt idx="953">
                  <c:v>29.791129999999999</c:v>
                </c:pt>
                <c:pt idx="954">
                  <c:v>29.817129999999999</c:v>
                </c:pt>
                <c:pt idx="955">
                  <c:v>29.843129999999999</c:v>
                </c:pt>
                <c:pt idx="956">
                  <c:v>29.869129999999998</c:v>
                </c:pt>
                <c:pt idx="957">
                  <c:v>29.895130000000002</c:v>
                </c:pt>
                <c:pt idx="958">
                  <c:v>29.921130000000002</c:v>
                </c:pt>
                <c:pt idx="959">
                  <c:v>29.947130000000001</c:v>
                </c:pt>
                <c:pt idx="960">
                  <c:v>29.973130000000001</c:v>
                </c:pt>
                <c:pt idx="961">
                  <c:v>29.999130000000001</c:v>
                </c:pt>
                <c:pt idx="962">
                  <c:v>30.025130000000001</c:v>
                </c:pt>
                <c:pt idx="963">
                  <c:v>30.051130000000001</c:v>
                </c:pt>
                <c:pt idx="964">
                  <c:v>30.07713</c:v>
                </c:pt>
                <c:pt idx="965">
                  <c:v>30.10313</c:v>
                </c:pt>
                <c:pt idx="966">
                  <c:v>30.12913</c:v>
                </c:pt>
                <c:pt idx="967">
                  <c:v>30.15513</c:v>
                </c:pt>
                <c:pt idx="968">
                  <c:v>30.18113</c:v>
                </c:pt>
                <c:pt idx="969">
                  <c:v>30.207129999999999</c:v>
                </c:pt>
                <c:pt idx="970">
                  <c:v>30.233129999999999</c:v>
                </c:pt>
                <c:pt idx="971">
                  <c:v>30.259129999999999</c:v>
                </c:pt>
                <c:pt idx="972">
                  <c:v>30.285129999999999</c:v>
                </c:pt>
                <c:pt idx="973">
                  <c:v>30.311129999999999</c:v>
                </c:pt>
                <c:pt idx="974">
                  <c:v>30.337129999999998</c:v>
                </c:pt>
                <c:pt idx="975">
                  <c:v>30.363130000000002</c:v>
                </c:pt>
                <c:pt idx="976">
                  <c:v>30.389130000000002</c:v>
                </c:pt>
                <c:pt idx="977">
                  <c:v>30.415130000000001</c:v>
                </c:pt>
                <c:pt idx="978">
                  <c:v>30.441130000000001</c:v>
                </c:pt>
                <c:pt idx="979">
                  <c:v>30.467130000000001</c:v>
                </c:pt>
                <c:pt idx="980">
                  <c:v>30.493130000000001</c:v>
                </c:pt>
                <c:pt idx="981">
                  <c:v>30.519130000000001</c:v>
                </c:pt>
                <c:pt idx="982">
                  <c:v>30.54513</c:v>
                </c:pt>
                <c:pt idx="983">
                  <c:v>30.57113</c:v>
                </c:pt>
                <c:pt idx="984">
                  <c:v>30.59713</c:v>
                </c:pt>
                <c:pt idx="985">
                  <c:v>30.62313</c:v>
                </c:pt>
                <c:pt idx="986">
                  <c:v>30.64913</c:v>
                </c:pt>
                <c:pt idx="987">
                  <c:v>30.675129999999999</c:v>
                </c:pt>
                <c:pt idx="988">
                  <c:v>30.701129999999999</c:v>
                </c:pt>
                <c:pt idx="989">
                  <c:v>30.727129999999999</c:v>
                </c:pt>
                <c:pt idx="990">
                  <c:v>30.753129999999999</c:v>
                </c:pt>
                <c:pt idx="991">
                  <c:v>30.779129999999999</c:v>
                </c:pt>
                <c:pt idx="992">
                  <c:v>30.805129999999998</c:v>
                </c:pt>
                <c:pt idx="993">
                  <c:v>30.831130000000002</c:v>
                </c:pt>
                <c:pt idx="994">
                  <c:v>30.857130000000002</c:v>
                </c:pt>
                <c:pt idx="995">
                  <c:v>30.883130000000001</c:v>
                </c:pt>
                <c:pt idx="996">
                  <c:v>30.909130000000001</c:v>
                </c:pt>
                <c:pt idx="997">
                  <c:v>30.935130000000001</c:v>
                </c:pt>
                <c:pt idx="998">
                  <c:v>30.961130000000001</c:v>
                </c:pt>
                <c:pt idx="999">
                  <c:v>30.987130000000001</c:v>
                </c:pt>
                <c:pt idx="1000">
                  <c:v>31.01313</c:v>
                </c:pt>
                <c:pt idx="1001">
                  <c:v>31.03913</c:v>
                </c:pt>
                <c:pt idx="1002">
                  <c:v>31.06513</c:v>
                </c:pt>
                <c:pt idx="1003">
                  <c:v>31.09113</c:v>
                </c:pt>
                <c:pt idx="1004">
                  <c:v>31.11713</c:v>
                </c:pt>
                <c:pt idx="1005">
                  <c:v>31.143129999999999</c:v>
                </c:pt>
                <c:pt idx="1006">
                  <c:v>31.169129999999999</c:v>
                </c:pt>
                <c:pt idx="1007">
                  <c:v>31.195129999999999</c:v>
                </c:pt>
                <c:pt idx="1008">
                  <c:v>31.221129999999999</c:v>
                </c:pt>
                <c:pt idx="1009">
                  <c:v>31.247129999999999</c:v>
                </c:pt>
                <c:pt idx="1010">
                  <c:v>31.273129999999998</c:v>
                </c:pt>
                <c:pt idx="1011">
                  <c:v>31.299130000000002</c:v>
                </c:pt>
                <c:pt idx="1012">
                  <c:v>31.325130000000001</c:v>
                </c:pt>
                <c:pt idx="1013">
                  <c:v>31.351130000000001</c:v>
                </c:pt>
                <c:pt idx="1014">
                  <c:v>31.377130000000001</c:v>
                </c:pt>
                <c:pt idx="1015">
                  <c:v>31.403130000000001</c:v>
                </c:pt>
                <c:pt idx="1016">
                  <c:v>31.429130000000001</c:v>
                </c:pt>
                <c:pt idx="1017">
                  <c:v>31.45513</c:v>
                </c:pt>
                <c:pt idx="1018">
                  <c:v>31.48113</c:v>
                </c:pt>
                <c:pt idx="1019">
                  <c:v>31.50713</c:v>
                </c:pt>
                <c:pt idx="1020">
                  <c:v>31.53313</c:v>
                </c:pt>
                <c:pt idx="1021">
                  <c:v>31.55913</c:v>
                </c:pt>
                <c:pt idx="1022">
                  <c:v>31.585129999999999</c:v>
                </c:pt>
                <c:pt idx="1023">
                  <c:v>31.611129999999999</c:v>
                </c:pt>
                <c:pt idx="1024">
                  <c:v>31.637129999999999</c:v>
                </c:pt>
                <c:pt idx="1025">
                  <c:v>31.663129999999999</c:v>
                </c:pt>
                <c:pt idx="1026">
                  <c:v>31.689129999999999</c:v>
                </c:pt>
                <c:pt idx="1027">
                  <c:v>31.715129999999998</c:v>
                </c:pt>
                <c:pt idx="1028">
                  <c:v>31.741129999999998</c:v>
                </c:pt>
                <c:pt idx="1029">
                  <c:v>31.767130000000002</c:v>
                </c:pt>
                <c:pt idx="1030">
                  <c:v>31.793130000000001</c:v>
                </c:pt>
                <c:pt idx="1031">
                  <c:v>31.819130000000001</c:v>
                </c:pt>
                <c:pt idx="1032">
                  <c:v>31.845130000000001</c:v>
                </c:pt>
                <c:pt idx="1033">
                  <c:v>31.871130000000001</c:v>
                </c:pt>
                <c:pt idx="1034">
                  <c:v>31.897130000000001</c:v>
                </c:pt>
                <c:pt idx="1035">
                  <c:v>31.92313</c:v>
                </c:pt>
                <c:pt idx="1036">
                  <c:v>31.94913</c:v>
                </c:pt>
                <c:pt idx="1037">
                  <c:v>31.97513</c:v>
                </c:pt>
                <c:pt idx="1038">
                  <c:v>32.001130000000003</c:v>
                </c:pt>
                <c:pt idx="1039">
                  <c:v>32.02713</c:v>
                </c:pt>
                <c:pt idx="1040">
                  <c:v>32.053130000000003</c:v>
                </c:pt>
                <c:pt idx="1041">
                  <c:v>32.079129999999999</c:v>
                </c:pt>
                <c:pt idx="1042">
                  <c:v>32.105130000000003</c:v>
                </c:pt>
                <c:pt idx="1043">
                  <c:v>32.131129999999999</c:v>
                </c:pt>
                <c:pt idx="1044">
                  <c:v>32.157130000000002</c:v>
                </c:pt>
                <c:pt idx="1045">
                  <c:v>32.183129999999998</c:v>
                </c:pt>
                <c:pt idx="1046">
                  <c:v>32.209130000000002</c:v>
                </c:pt>
                <c:pt idx="1047">
                  <c:v>32.235129999999998</c:v>
                </c:pt>
                <c:pt idx="1048">
                  <c:v>32.261130000000001</c:v>
                </c:pt>
                <c:pt idx="1049">
                  <c:v>32.287129999999998</c:v>
                </c:pt>
                <c:pt idx="1050">
                  <c:v>32.311300000000003</c:v>
                </c:pt>
                <c:pt idx="1051">
                  <c:v>32.32</c:v>
                </c:pt>
                <c:pt idx="1052">
                  <c:v>32.325130000000001</c:v>
                </c:pt>
                <c:pt idx="1053">
                  <c:v>32.391129999999997</c:v>
                </c:pt>
                <c:pt idx="1054">
                  <c:v>32.41713</c:v>
                </c:pt>
                <c:pt idx="1055">
                  <c:v>32.443129999999996</c:v>
                </c:pt>
                <c:pt idx="1056">
                  <c:v>32.46913</c:v>
                </c:pt>
                <c:pt idx="1057">
                  <c:v>32.495130000000003</c:v>
                </c:pt>
                <c:pt idx="1058">
                  <c:v>32.521129999999999</c:v>
                </c:pt>
                <c:pt idx="1059">
                  <c:v>32.547130000000003</c:v>
                </c:pt>
                <c:pt idx="1060">
                  <c:v>32.573129999999999</c:v>
                </c:pt>
                <c:pt idx="1061">
                  <c:v>32.599130000000002</c:v>
                </c:pt>
                <c:pt idx="1062">
                  <c:v>32.625129999999999</c:v>
                </c:pt>
                <c:pt idx="1063">
                  <c:v>32.651130000000002</c:v>
                </c:pt>
                <c:pt idx="1064">
                  <c:v>32.677129999999998</c:v>
                </c:pt>
                <c:pt idx="1065">
                  <c:v>32.703130000000002</c:v>
                </c:pt>
                <c:pt idx="1066">
                  <c:v>32.729129999999998</c:v>
                </c:pt>
                <c:pt idx="1067">
                  <c:v>32.755130000000001</c:v>
                </c:pt>
                <c:pt idx="1068">
                  <c:v>32.781129999999997</c:v>
                </c:pt>
                <c:pt idx="1069">
                  <c:v>32.807130000000001</c:v>
                </c:pt>
                <c:pt idx="1070">
                  <c:v>32.833129999999997</c:v>
                </c:pt>
                <c:pt idx="1071">
                  <c:v>32.85913</c:v>
                </c:pt>
                <c:pt idx="1072">
                  <c:v>32.885129999999997</c:v>
                </c:pt>
                <c:pt idx="1073">
                  <c:v>32.91113</c:v>
                </c:pt>
                <c:pt idx="1074">
                  <c:v>32.937130000000003</c:v>
                </c:pt>
                <c:pt idx="1075">
                  <c:v>32.96313</c:v>
                </c:pt>
                <c:pt idx="1076">
                  <c:v>32.989130000000003</c:v>
                </c:pt>
                <c:pt idx="1077">
                  <c:v>33.015129999999999</c:v>
                </c:pt>
                <c:pt idx="1078">
                  <c:v>33.041130000000003</c:v>
                </c:pt>
                <c:pt idx="1079">
                  <c:v>33.067129999999999</c:v>
                </c:pt>
                <c:pt idx="1080">
                  <c:v>33.093130000000002</c:v>
                </c:pt>
                <c:pt idx="1081">
                  <c:v>33.119129999999998</c:v>
                </c:pt>
                <c:pt idx="1082">
                  <c:v>33.145130000000002</c:v>
                </c:pt>
                <c:pt idx="1083">
                  <c:v>33.171129999999998</c:v>
                </c:pt>
                <c:pt idx="1084">
                  <c:v>33.197130000000001</c:v>
                </c:pt>
                <c:pt idx="1085">
                  <c:v>33.223129999999998</c:v>
                </c:pt>
                <c:pt idx="1086">
                  <c:v>33.249130000000001</c:v>
                </c:pt>
                <c:pt idx="1087">
                  <c:v>33.275129999999997</c:v>
                </c:pt>
                <c:pt idx="1088">
                  <c:v>33.301130000000001</c:v>
                </c:pt>
                <c:pt idx="1089">
                  <c:v>33.327129999999997</c:v>
                </c:pt>
                <c:pt idx="1090">
                  <c:v>33.35313</c:v>
                </c:pt>
                <c:pt idx="1091">
                  <c:v>33.379130000000004</c:v>
                </c:pt>
                <c:pt idx="1092">
                  <c:v>33.40513</c:v>
                </c:pt>
                <c:pt idx="1093">
                  <c:v>33.431130000000003</c:v>
                </c:pt>
                <c:pt idx="1094">
                  <c:v>33.457129999999999</c:v>
                </c:pt>
                <c:pt idx="1095">
                  <c:v>33.483130000000003</c:v>
                </c:pt>
                <c:pt idx="1096">
                  <c:v>33.509129999999999</c:v>
                </c:pt>
                <c:pt idx="1097">
                  <c:v>33.535130000000002</c:v>
                </c:pt>
                <c:pt idx="1098">
                  <c:v>33.561129999999999</c:v>
                </c:pt>
                <c:pt idx="1099">
                  <c:v>33.587130000000002</c:v>
                </c:pt>
                <c:pt idx="1100">
                  <c:v>33.613129999999998</c:v>
                </c:pt>
                <c:pt idx="1101">
                  <c:v>33.639130000000002</c:v>
                </c:pt>
                <c:pt idx="1102">
                  <c:v>33.665129999999998</c:v>
                </c:pt>
                <c:pt idx="1103">
                  <c:v>33.691130000000001</c:v>
                </c:pt>
                <c:pt idx="1104">
                  <c:v>33.717129999999997</c:v>
                </c:pt>
                <c:pt idx="1105">
                  <c:v>33.743130000000001</c:v>
                </c:pt>
                <c:pt idx="1106">
                  <c:v>33.769129999999997</c:v>
                </c:pt>
                <c:pt idx="1107">
                  <c:v>33.79513</c:v>
                </c:pt>
                <c:pt idx="1108">
                  <c:v>33.821129999999997</c:v>
                </c:pt>
                <c:pt idx="1109">
                  <c:v>33.84713</c:v>
                </c:pt>
                <c:pt idx="1110">
                  <c:v>33.873130000000003</c:v>
                </c:pt>
                <c:pt idx="1111">
                  <c:v>33.89913</c:v>
                </c:pt>
                <c:pt idx="1112">
                  <c:v>33.925130000000003</c:v>
                </c:pt>
                <c:pt idx="1113">
                  <c:v>33.951129999999999</c:v>
                </c:pt>
                <c:pt idx="1114">
                  <c:v>33.977130000000002</c:v>
                </c:pt>
                <c:pt idx="1115">
                  <c:v>34.003129999999999</c:v>
                </c:pt>
                <c:pt idx="1116">
                  <c:v>34.029130000000002</c:v>
                </c:pt>
                <c:pt idx="1117">
                  <c:v>34.055129999999998</c:v>
                </c:pt>
                <c:pt idx="1118">
                  <c:v>34.081130000000002</c:v>
                </c:pt>
                <c:pt idx="1119">
                  <c:v>34.107129999999998</c:v>
                </c:pt>
                <c:pt idx="1120">
                  <c:v>34.133130000000001</c:v>
                </c:pt>
                <c:pt idx="1121">
                  <c:v>34.159129999999998</c:v>
                </c:pt>
                <c:pt idx="1122">
                  <c:v>34.185130000000001</c:v>
                </c:pt>
                <c:pt idx="1123">
                  <c:v>34.211129999999997</c:v>
                </c:pt>
                <c:pt idx="1124">
                  <c:v>34.237130000000001</c:v>
                </c:pt>
                <c:pt idx="1125">
                  <c:v>34.263129999999997</c:v>
                </c:pt>
                <c:pt idx="1126">
                  <c:v>34.28913</c:v>
                </c:pt>
                <c:pt idx="1127">
                  <c:v>34.315130000000003</c:v>
                </c:pt>
                <c:pt idx="1128">
                  <c:v>34.34113</c:v>
                </c:pt>
                <c:pt idx="1129">
                  <c:v>34.367130000000003</c:v>
                </c:pt>
                <c:pt idx="1130">
                  <c:v>34.393129999999999</c:v>
                </c:pt>
                <c:pt idx="1131">
                  <c:v>34.419130000000003</c:v>
                </c:pt>
                <c:pt idx="1132">
                  <c:v>34.445129999999999</c:v>
                </c:pt>
                <c:pt idx="1133">
                  <c:v>34.471130000000002</c:v>
                </c:pt>
                <c:pt idx="1134">
                  <c:v>34.497129999999999</c:v>
                </c:pt>
                <c:pt idx="1135">
                  <c:v>34.523130000000002</c:v>
                </c:pt>
                <c:pt idx="1136">
                  <c:v>34.549129999999998</c:v>
                </c:pt>
                <c:pt idx="1137">
                  <c:v>34.575130000000001</c:v>
                </c:pt>
                <c:pt idx="1138">
                  <c:v>34.601129999999998</c:v>
                </c:pt>
                <c:pt idx="1139">
                  <c:v>34.627130000000001</c:v>
                </c:pt>
                <c:pt idx="1140">
                  <c:v>34.653129999999997</c:v>
                </c:pt>
                <c:pt idx="1141">
                  <c:v>34.679130000000001</c:v>
                </c:pt>
                <c:pt idx="1142">
                  <c:v>34.705129999999997</c:v>
                </c:pt>
                <c:pt idx="1143">
                  <c:v>34.73113</c:v>
                </c:pt>
                <c:pt idx="1144">
                  <c:v>34.757129999999997</c:v>
                </c:pt>
                <c:pt idx="1145">
                  <c:v>34.78313</c:v>
                </c:pt>
                <c:pt idx="1146">
                  <c:v>34.809130000000003</c:v>
                </c:pt>
                <c:pt idx="1147">
                  <c:v>34.835129999999999</c:v>
                </c:pt>
                <c:pt idx="1148">
                  <c:v>34.861130000000003</c:v>
                </c:pt>
                <c:pt idx="1149">
                  <c:v>34.887129999999999</c:v>
                </c:pt>
                <c:pt idx="1150">
                  <c:v>34.913130000000002</c:v>
                </c:pt>
                <c:pt idx="1151">
                  <c:v>34.939129999999999</c:v>
                </c:pt>
                <c:pt idx="1152">
                  <c:v>34.965130000000002</c:v>
                </c:pt>
                <c:pt idx="1153">
                  <c:v>34.991129999999998</c:v>
                </c:pt>
                <c:pt idx="1154">
                  <c:v>35.017130000000002</c:v>
                </c:pt>
                <c:pt idx="1155">
                  <c:v>35.043129999999998</c:v>
                </c:pt>
                <c:pt idx="1156">
                  <c:v>35.069130000000001</c:v>
                </c:pt>
                <c:pt idx="1157">
                  <c:v>35.095129999999997</c:v>
                </c:pt>
                <c:pt idx="1158">
                  <c:v>35.121130000000001</c:v>
                </c:pt>
                <c:pt idx="1159">
                  <c:v>35.147129999999997</c:v>
                </c:pt>
                <c:pt idx="1160">
                  <c:v>35.17313</c:v>
                </c:pt>
                <c:pt idx="1161">
                  <c:v>35.199129999999997</c:v>
                </c:pt>
                <c:pt idx="1162">
                  <c:v>35.22513</c:v>
                </c:pt>
                <c:pt idx="1163">
                  <c:v>35.251130000000003</c:v>
                </c:pt>
                <c:pt idx="1164">
                  <c:v>35.27713</c:v>
                </c:pt>
                <c:pt idx="1165">
                  <c:v>35.303130000000003</c:v>
                </c:pt>
                <c:pt idx="1166">
                  <c:v>35.329129999999999</c:v>
                </c:pt>
                <c:pt idx="1167">
                  <c:v>35.355130000000003</c:v>
                </c:pt>
                <c:pt idx="1168">
                  <c:v>35.381129999999999</c:v>
                </c:pt>
                <c:pt idx="1169">
                  <c:v>35.407130000000002</c:v>
                </c:pt>
                <c:pt idx="1170">
                  <c:v>35.433129999999998</c:v>
                </c:pt>
                <c:pt idx="1171">
                  <c:v>35.459130000000002</c:v>
                </c:pt>
                <c:pt idx="1172">
                  <c:v>35.485129999999998</c:v>
                </c:pt>
                <c:pt idx="1173">
                  <c:v>35.511130000000001</c:v>
                </c:pt>
                <c:pt idx="1174">
                  <c:v>35.537129999999998</c:v>
                </c:pt>
                <c:pt idx="1175">
                  <c:v>35.563130000000001</c:v>
                </c:pt>
                <c:pt idx="1176">
                  <c:v>35.589129999999997</c:v>
                </c:pt>
                <c:pt idx="1177">
                  <c:v>35.615130000000001</c:v>
                </c:pt>
                <c:pt idx="1178">
                  <c:v>35.641129999999997</c:v>
                </c:pt>
                <c:pt idx="1179">
                  <c:v>35.66713</c:v>
                </c:pt>
                <c:pt idx="1180">
                  <c:v>35.693129999999996</c:v>
                </c:pt>
                <c:pt idx="1181">
                  <c:v>35.71913</c:v>
                </c:pt>
                <c:pt idx="1182">
                  <c:v>35.745130000000003</c:v>
                </c:pt>
                <c:pt idx="1183">
                  <c:v>35.771129999999999</c:v>
                </c:pt>
                <c:pt idx="1184">
                  <c:v>35.797130000000003</c:v>
                </c:pt>
                <c:pt idx="1185">
                  <c:v>35.823129999999999</c:v>
                </c:pt>
                <c:pt idx="1186">
                  <c:v>35.849130000000002</c:v>
                </c:pt>
                <c:pt idx="1187">
                  <c:v>35.875129999999999</c:v>
                </c:pt>
                <c:pt idx="1188">
                  <c:v>35.901130000000002</c:v>
                </c:pt>
                <c:pt idx="1189">
                  <c:v>35.927129999999998</c:v>
                </c:pt>
                <c:pt idx="1190">
                  <c:v>35.953130000000002</c:v>
                </c:pt>
                <c:pt idx="1191">
                  <c:v>35.979129999999998</c:v>
                </c:pt>
                <c:pt idx="1192">
                  <c:v>36.005130000000001</c:v>
                </c:pt>
                <c:pt idx="1193">
                  <c:v>36.031129999999997</c:v>
                </c:pt>
                <c:pt idx="1194">
                  <c:v>36.057130000000001</c:v>
                </c:pt>
                <c:pt idx="1195">
                  <c:v>36.083129999999997</c:v>
                </c:pt>
                <c:pt idx="1196">
                  <c:v>36.10913</c:v>
                </c:pt>
                <c:pt idx="1197">
                  <c:v>36.135129999999997</c:v>
                </c:pt>
                <c:pt idx="1198">
                  <c:v>36.16113</c:v>
                </c:pt>
                <c:pt idx="1199">
                  <c:v>36.187130000000003</c:v>
                </c:pt>
                <c:pt idx="1200">
                  <c:v>36.21313</c:v>
                </c:pt>
                <c:pt idx="1201">
                  <c:v>36.239130000000003</c:v>
                </c:pt>
                <c:pt idx="1202">
                  <c:v>36.265129999999999</c:v>
                </c:pt>
                <c:pt idx="1203">
                  <c:v>36.291130000000003</c:v>
                </c:pt>
                <c:pt idx="1204">
                  <c:v>36.317129999999999</c:v>
                </c:pt>
                <c:pt idx="1205">
                  <c:v>36.343130000000002</c:v>
                </c:pt>
                <c:pt idx="1206">
                  <c:v>36.369129999999998</c:v>
                </c:pt>
                <c:pt idx="1207">
                  <c:v>36.415120000000002</c:v>
                </c:pt>
                <c:pt idx="1208">
                  <c:v>36.415129999999998</c:v>
                </c:pt>
                <c:pt idx="1209">
                  <c:v>36.415140000000001</c:v>
                </c:pt>
                <c:pt idx="1210">
                  <c:v>36.473129999999998</c:v>
                </c:pt>
                <c:pt idx="1211">
                  <c:v>36.499130000000001</c:v>
                </c:pt>
                <c:pt idx="1212">
                  <c:v>36.525129999999997</c:v>
                </c:pt>
                <c:pt idx="1213">
                  <c:v>36.551130000000001</c:v>
                </c:pt>
                <c:pt idx="1214">
                  <c:v>36.577129999999997</c:v>
                </c:pt>
                <c:pt idx="1215">
                  <c:v>36.60313</c:v>
                </c:pt>
                <c:pt idx="1216">
                  <c:v>36.629130000000004</c:v>
                </c:pt>
                <c:pt idx="1217">
                  <c:v>36.65513</c:v>
                </c:pt>
                <c:pt idx="1218">
                  <c:v>36.708300000000001</c:v>
                </c:pt>
                <c:pt idx="1219">
                  <c:v>36.711300000000001</c:v>
                </c:pt>
                <c:pt idx="1220">
                  <c:v>36.71313</c:v>
                </c:pt>
                <c:pt idx="1221">
                  <c:v>36.759129999999999</c:v>
                </c:pt>
                <c:pt idx="1222">
                  <c:v>36.785130000000002</c:v>
                </c:pt>
                <c:pt idx="1223">
                  <c:v>36.811129999999999</c:v>
                </c:pt>
                <c:pt idx="1224">
                  <c:v>36.837130000000002</c:v>
                </c:pt>
                <c:pt idx="1225">
                  <c:v>36.863129999999998</c:v>
                </c:pt>
                <c:pt idx="1226">
                  <c:v>36.889130000000002</c:v>
                </c:pt>
                <c:pt idx="1227">
                  <c:v>36.915129999999998</c:v>
                </c:pt>
                <c:pt idx="1228">
                  <c:v>36.941130000000001</c:v>
                </c:pt>
                <c:pt idx="1229">
                  <c:v>36.967129999999997</c:v>
                </c:pt>
                <c:pt idx="1230">
                  <c:v>36.993130000000001</c:v>
                </c:pt>
                <c:pt idx="1231">
                  <c:v>37.019129999999997</c:v>
                </c:pt>
                <c:pt idx="1232">
                  <c:v>37.04513</c:v>
                </c:pt>
                <c:pt idx="1233">
                  <c:v>37.071129999999997</c:v>
                </c:pt>
                <c:pt idx="1234">
                  <c:v>37.09713</c:v>
                </c:pt>
                <c:pt idx="1235">
                  <c:v>37.123130000000003</c:v>
                </c:pt>
                <c:pt idx="1236">
                  <c:v>37.14913</c:v>
                </c:pt>
                <c:pt idx="1237">
                  <c:v>37.175130000000003</c:v>
                </c:pt>
                <c:pt idx="1238">
                  <c:v>37.201129999999999</c:v>
                </c:pt>
                <c:pt idx="1239">
                  <c:v>37.227130000000002</c:v>
                </c:pt>
                <c:pt idx="1240">
                  <c:v>37.253129999999999</c:v>
                </c:pt>
                <c:pt idx="1241">
                  <c:v>37.279130000000002</c:v>
                </c:pt>
                <c:pt idx="1242">
                  <c:v>37.305129999999998</c:v>
                </c:pt>
                <c:pt idx="1243">
                  <c:v>37.331130000000002</c:v>
                </c:pt>
                <c:pt idx="1244">
                  <c:v>37.357129999999998</c:v>
                </c:pt>
                <c:pt idx="1245">
                  <c:v>37.383130000000001</c:v>
                </c:pt>
                <c:pt idx="1246">
                  <c:v>37.409129999999998</c:v>
                </c:pt>
                <c:pt idx="1247">
                  <c:v>37.435130000000001</c:v>
                </c:pt>
                <c:pt idx="1248">
                  <c:v>37.461129999999997</c:v>
                </c:pt>
                <c:pt idx="1249">
                  <c:v>37.487130000000001</c:v>
                </c:pt>
                <c:pt idx="1250">
                  <c:v>37.513129999999997</c:v>
                </c:pt>
                <c:pt idx="1251">
                  <c:v>37.53913</c:v>
                </c:pt>
                <c:pt idx="1252">
                  <c:v>37.565130000000003</c:v>
                </c:pt>
                <c:pt idx="1253">
                  <c:v>37.59113</c:v>
                </c:pt>
                <c:pt idx="1254">
                  <c:v>37.617130000000003</c:v>
                </c:pt>
                <c:pt idx="1255">
                  <c:v>37.643129999999999</c:v>
                </c:pt>
                <c:pt idx="1256">
                  <c:v>37.665129999999998</c:v>
                </c:pt>
                <c:pt idx="1257">
                  <c:v>37.675130000000003</c:v>
                </c:pt>
                <c:pt idx="1258">
                  <c:v>37.721130000000002</c:v>
                </c:pt>
                <c:pt idx="1259">
                  <c:v>37.747129999999999</c:v>
                </c:pt>
                <c:pt idx="1260">
                  <c:v>37.773130000000002</c:v>
                </c:pt>
                <c:pt idx="1261">
                  <c:v>37.799129999999998</c:v>
                </c:pt>
                <c:pt idx="1262">
                  <c:v>37.825130000000001</c:v>
                </c:pt>
                <c:pt idx="1263">
                  <c:v>37.851129999999998</c:v>
                </c:pt>
                <c:pt idx="1264">
                  <c:v>37.877130000000001</c:v>
                </c:pt>
                <c:pt idx="1265">
                  <c:v>37.903129999999997</c:v>
                </c:pt>
                <c:pt idx="1266">
                  <c:v>37.929130000000001</c:v>
                </c:pt>
                <c:pt idx="1267">
                  <c:v>37.955129999999997</c:v>
                </c:pt>
                <c:pt idx="1268">
                  <c:v>37.98113</c:v>
                </c:pt>
                <c:pt idx="1269">
                  <c:v>38.007129999999997</c:v>
                </c:pt>
                <c:pt idx="1270">
                  <c:v>38.03313</c:v>
                </c:pt>
                <c:pt idx="1271">
                  <c:v>38.059130000000003</c:v>
                </c:pt>
                <c:pt idx="1272">
                  <c:v>38.085129999999999</c:v>
                </c:pt>
                <c:pt idx="1273">
                  <c:v>38.111130000000003</c:v>
                </c:pt>
                <c:pt idx="1274">
                  <c:v>38.137129999999999</c:v>
                </c:pt>
                <c:pt idx="1275">
                  <c:v>38.163130000000002</c:v>
                </c:pt>
                <c:pt idx="1276">
                  <c:v>38.189129999999999</c:v>
                </c:pt>
                <c:pt idx="1277">
                  <c:v>38.215130000000002</c:v>
                </c:pt>
                <c:pt idx="1278">
                  <c:v>38.241129999999998</c:v>
                </c:pt>
                <c:pt idx="1279">
                  <c:v>38.267130000000002</c:v>
                </c:pt>
                <c:pt idx="1280">
                  <c:v>38.293129999999998</c:v>
                </c:pt>
                <c:pt idx="1281">
                  <c:v>38.319130000000001</c:v>
                </c:pt>
                <c:pt idx="1282">
                  <c:v>38.345129999999997</c:v>
                </c:pt>
                <c:pt idx="1283">
                  <c:v>38.371130000000001</c:v>
                </c:pt>
                <c:pt idx="1284">
                  <c:v>38.397129999999997</c:v>
                </c:pt>
                <c:pt idx="1285">
                  <c:v>38.42313</c:v>
                </c:pt>
                <c:pt idx="1286">
                  <c:v>38.449129999999997</c:v>
                </c:pt>
                <c:pt idx="1287">
                  <c:v>38.47513</c:v>
                </c:pt>
                <c:pt idx="1288">
                  <c:v>38.501130000000003</c:v>
                </c:pt>
                <c:pt idx="1289">
                  <c:v>38.52713</c:v>
                </c:pt>
                <c:pt idx="1290">
                  <c:v>38.553130000000003</c:v>
                </c:pt>
                <c:pt idx="1291">
                  <c:v>38.579129999999999</c:v>
                </c:pt>
                <c:pt idx="1292">
                  <c:v>38.605130000000003</c:v>
                </c:pt>
                <c:pt idx="1293">
                  <c:v>38.631129999999999</c:v>
                </c:pt>
                <c:pt idx="1294">
                  <c:v>38.657130000000002</c:v>
                </c:pt>
                <c:pt idx="1295">
                  <c:v>38.683129999999998</c:v>
                </c:pt>
                <c:pt idx="1296">
                  <c:v>38.709130000000002</c:v>
                </c:pt>
                <c:pt idx="1297">
                  <c:v>38.735129999999998</c:v>
                </c:pt>
                <c:pt idx="1298">
                  <c:v>38.761130000000001</c:v>
                </c:pt>
                <c:pt idx="1299">
                  <c:v>38.787129999999998</c:v>
                </c:pt>
                <c:pt idx="1300">
                  <c:v>38.813130000000001</c:v>
                </c:pt>
                <c:pt idx="1301">
                  <c:v>38.839129999999997</c:v>
                </c:pt>
                <c:pt idx="1302">
                  <c:v>38.865130000000001</c:v>
                </c:pt>
                <c:pt idx="1303">
                  <c:v>38.891129999999997</c:v>
                </c:pt>
                <c:pt idx="1304">
                  <c:v>38.91713</c:v>
                </c:pt>
                <c:pt idx="1305">
                  <c:v>38.943129999999996</c:v>
                </c:pt>
                <c:pt idx="1306">
                  <c:v>38.96913</c:v>
                </c:pt>
                <c:pt idx="1307">
                  <c:v>38.995130000000003</c:v>
                </c:pt>
                <c:pt idx="1308">
                  <c:v>39.021129999999999</c:v>
                </c:pt>
                <c:pt idx="1309">
                  <c:v>39.047130000000003</c:v>
                </c:pt>
                <c:pt idx="1310">
                  <c:v>39.073129999999999</c:v>
                </c:pt>
                <c:pt idx="1311">
                  <c:v>39.099130000000002</c:v>
                </c:pt>
                <c:pt idx="1312">
                  <c:v>39.125129999999999</c:v>
                </c:pt>
                <c:pt idx="1313">
                  <c:v>39.151130000000002</c:v>
                </c:pt>
                <c:pt idx="1314">
                  <c:v>39.177129999999998</c:v>
                </c:pt>
                <c:pt idx="1315">
                  <c:v>39.203130000000002</c:v>
                </c:pt>
                <c:pt idx="1316">
                  <c:v>39.229129999999998</c:v>
                </c:pt>
                <c:pt idx="1317">
                  <c:v>39.255130000000001</c:v>
                </c:pt>
                <c:pt idx="1318">
                  <c:v>39.281129999999997</c:v>
                </c:pt>
                <c:pt idx="1319">
                  <c:v>39.307130000000001</c:v>
                </c:pt>
                <c:pt idx="1320">
                  <c:v>39.333129999999997</c:v>
                </c:pt>
                <c:pt idx="1321">
                  <c:v>39.35913</c:v>
                </c:pt>
                <c:pt idx="1322">
                  <c:v>39.385129999999997</c:v>
                </c:pt>
                <c:pt idx="1323">
                  <c:v>39.41113</c:v>
                </c:pt>
                <c:pt idx="1324">
                  <c:v>39.437130000000003</c:v>
                </c:pt>
                <c:pt idx="1325">
                  <c:v>39.46313</c:v>
                </c:pt>
                <c:pt idx="1326">
                  <c:v>39.489130000000003</c:v>
                </c:pt>
                <c:pt idx="1327">
                  <c:v>39.515129999999999</c:v>
                </c:pt>
                <c:pt idx="1328">
                  <c:v>39.541130000000003</c:v>
                </c:pt>
                <c:pt idx="1329">
                  <c:v>39.567129999999999</c:v>
                </c:pt>
                <c:pt idx="1330">
                  <c:v>39.593130000000002</c:v>
                </c:pt>
                <c:pt idx="1331">
                  <c:v>39.619129999999998</c:v>
                </c:pt>
                <c:pt idx="1332">
                  <c:v>39.645130000000002</c:v>
                </c:pt>
                <c:pt idx="1333">
                  <c:v>39.671129999999998</c:v>
                </c:pt>
                <c:pt idx="1334">
                  <c:v>39.697130000000001</c:v>
                </c:pt>
                <c:pt idx="1335">
                  <c:v>39.723129999999998</c:v>
                </c:pt>
                <c:pt idx="1336">
                  <c:v>39.749130000000001</c:v>
                </c:pt>
                <c:pt idx="1337">
                  <c:v>39.775129999999997</c:v>
                </c:pt>
                <c:pt idx="1338">
                  <c:v>39.801130000000001</c:v>
                </c:pt>
                <c:pt idx="1339">
                  <c:v>39.827129999999997</c:v>
                </c:pt>
                <c:pt idx="1340">
                  <c:v>39.85313</c:v>
                </c:pt>
                <c:pt idx="1341">
                  <c:v>39.879130000000004</c:v>
                </c:pt>
                <c:pt idx="1342">
                  <c:v>39.90513</c:v>
                </c:pt>
                <c:pt idx="1343">
                  <c:v>39.931130000000003</c:v>
                </c:pt>
                <c:pt idx="1344">
                  <c:v>39.957129999999999</c:v>
                </c:pt>
                <c:pt idx="1345">
                  <c:v>39.983130000000003</c:v>
                </c:pt>
                <c:pt idx="1346">
                  <c:v>40.009129999999999</c:v>
                </c:pt>
                <c:pt idx="1347">
                  <c:v>40.035130000000002</c:v>
                </c:pt>
                <c:pt idx="1348">
                  <c:v>40.061129999999999</c:v>
                </c:pt>
                <c:pt idx="1349">
                  <c:v>40.087130000000002</c:v>
                </c:pt>
                <c:pt idx="1350">
                  <c:v>40.113129999999998</c:v>
                </c:pt>
                <c:pt idx="1351">
                  <c:v>40.139130000000002</c:v>
                </c:pt>
                <c:pt idx="1352">
                  <c:v>40.165129999999998</c:v>
                </c:pt>
                <c:pt idx="1353">
                  <c:v>40.191130000000001</c:v>
                </c:pt>
                <c:pt idx="1354">
                  <c:v>40.217129999999997</c:v>
                </c:pt>
                <c:pt idx="1355">
                  <c:v>40.253129999999999</c:v>
                </c:pt>
                <c:pt idx="1356">
                  <c:v>40.265129999999999</c:v>
                </c:pt>
                <c:pt idx="1357">
                  <c:v>40.268129999999999</c:v>
                </c:pt>
                <c:pt idx="1358">
                  <c:v>40.321129999999997</c:v>
                </c:pt>
                <c:pt idx="1359">
                  <c:v>40.34713</c:v>
                </c:pt>
                <c:pt idx="1360">
                  <c:v>40.373130000000003</c:v>
                </c:pt>
                <c:pt idx="1361">
                  <c:v>40.39913</c:v>
                </c:pt>
                <c:pt idx="1362">
                  <c:v>40.425130000000003</c:v>
                </c:pt>
                <c:pt idx="1363">
                  <c:v>40.451129999999999</c:v>
                </c:pt>
                <c:pt idx="1364">
                  <c:v>40.477130000000002</c:v>
                </c:pt>
                <c:pt idx="1365">
                  <c:v>40.503129999999999</c:v>
                </c:pt>
                <c:pt idx="1366">
                  <c:v>40.529130000000002</c:v>
                </c:pt>
                <c:pt idx="1367">
                  <c:v>40.555129999999998</c:v>
                </c:pt>
                <c:pt idx="1368">
                  <c:v>40.581130000000002</c:v>
                </c:pt>
                <c:pt idx="1369">
                  <c:v>40.607129999999998</c:v>
                </c:pt>
                <c:pt idx="1370">
                  <c:v>40.633130000000001</c:v>
                </c:pt>
                <c:pt idx="1371">
                  <c:v>40.659129999999998</c:v>
                </c:pt>
                <c:pt idx="1372">
                  <c:v>40.685130000000001</c:v>
                </c:pt>
                <c:pt idx="1373">
                  <c:v>40.711129999999997</c:v>
                </c:pt>
                <c:pt idx="1374">
                  <c:v>40.737130000000001</c:v>
                </c:pt>
                <c:pt idx="1375">
                  <c:v>40.763129999999997</c:v>
                </c:pt>
                <c:pt idx="1376">
                  <c:v>40.78913</c:v>
                </c:pt>
                <c:pt idx="1377">
                  <c:v>40.815130000000003</c:v>
                </c:pt>
                <c:pt idx="1378">
                  <c:v>40.84113</c:v>
                </c:pt>
                <c:pt idx="1379">
                  <c:v>40.867130000000003</c:v>
                </c:pt>
                <c:pt idx="1380">
                  <c:v>40.893129999999999</c:v>
                </c:pt>
                <c:pt idx="1381">
                  <c:v>40.919130000000003</c:v>
                </c:pt>
                <c:pt idx="1382">
                  <c:v>40.945129999999999</c:v>
                </c:pt>
                <c:pt idx="1383">
                  <c:v>40.971130000000002</c:v>
                </c:pt>
                <c:pt idx="1384">
                  <c:v>40.997129999999999</c:v>
                </c:pt>
                <c:pt idx="1385">
                  <c:v>41.023130000000002</c:v>
                </c:pt>
                <c:pt idx="1386">
                  <c:v>41.049129999999998</c:v>
                </c:pt>
                <c:pt idx="1387">
                  <c:v>41.075130000000001</c:v>
                </c:pt>
                <c:pt idx="1388">
                  <c:v>41.101129999999998</c:v>
                </c:pt>
                <c:pt idx="1389">
                  <c:v>41.127130000000001</c:v>
                </c:pt>
                <c:pt idx="1390">
                  <c:v>41.153129999999997</c:v>
                </c:pt>
                <c:pt idx="1391">
                  <c:v>41.179130000000001</c:v>
                </c:pt>
                <c:pt idx="1392">
                  <c:v>41.205129999999997</c:v>
                </c:pt>
                <c:pt idx="1393">
                  <c:v>41.23113</c:v>
                </c:pt>
                <c:pt idx="1394">
                  <c:v>41.257129999999997</c:v>
                </c:pt>
                <c:pt idx="1395">
                  <c:v>41.28313</c:v>
                </c:pt>
                <c:pt idx="1396">
                  <c:v>41.309130000000003</c:v>
                </c:pt>
                <c:pt idx="1397">
                  <c:v>41.335129999999999</c:v>
                </c:pt>
                <c:pt idx="1398">
                  <c:v>41.361130000000003</c:v>
                </c:pt>
                <c:pt idx="1399">
                  <c:v>41.387129999999999</c:v>
                </c:pt>
                <c:pt idx="1400">
                  <c:v>41.413130000000002</c:v>
                </c:pt>
                <c:pt idx="1401">
                  <c:v>41.439129999999999</c:v>
                </c:pt>
                <c:pt idx="1402">
                  <c:v>41.465130000000002</c:v>
                </c:pt>
                <c:pt idx="1403">
                  <c:v>41.491129999999998</c:v>
                </c:pt>
                <c:pt idx="1404">
                  <c:v>41.517130000000002</c:v>
                </c:pt>
                <c:pt idx="1405">
                  <c:v>41.543129999999998</c:v>
                </c:pt>
                <c:pt idx="1406">
                  <c:v>41.569130000000001</c:v>
                </c:pt>
                <c:pt idx="1407">
                  <c:v>41.595129999999997</c:v>
                </c:pt>
                <c:pt idx="1408">
                  <c:v>41.621130000000001</c:v>
                </c:pt>
                <c:pt idx="1409">
                  <c:v>41.647129999999997</c:v>
                </c:pt>
                <c:pt idx="1410">
                  <c:v>41.67313</c:v>
                </c:pt>
                <c:pt idx="1411">
                  <c:v>41.699129999999997</c:v>
                </c:pt>
                <c:pt idx="1412">
                  <c:v>41.72513</c:v>
                </c:pt>
                <c:pt idx="1413">
                  <c:v>41.751130000000003</c:v>
                </c:pt>
                <c:pt idx="1414">
                  <c:v>41.77713</c:v>
                </c:pt>
                <c:pt idx="1415">
                  <c:v>41.803130000000003</c:v>
                </c:pt>
                <c:pt idx="1416">
                  <c:v>41.829129999999999</c:v>
                </c:pt>
                <c:pt idx="1417">
                  <c:v>41.855130000000003</c:v>
                </c:pt>
                <c:pt idx="1418">
                  <c:v>41.881129999999999</c:v>
                </c:pt>
                <c:pt idx="1419">
                  <c:v>41.907130000000002</c:v>
                </c:pt>
                <c:pt idx="1420">
                  <c:v>41.933129999999998</c:v>
                </c:pt>
                <c:pt idx="1421">
                  <c:v>41.959130000000002</c:v>
                </c:pt>
                <c:pt idx="1422">
                  <c:v>41.985129999999998</c:v>
                </c:pt>
                <c:pt idx="1423">
                  <c:v>42.011130000000001</c:v>
                </c:pt>
                <c:pt idx="1424">
                  <c:v>42.037129999999998</c:v>
                </c:pt>
                <c:pt idx="1425">
                  <c:v>42.063130000000001</c:v>
                </c:pt>
                <c:pt idx="1426">
                  <c:v>42.089129999999997</c:v>
                </c:pt>
                <c:pt idx="1427">
                  <c:v>42.115130000000001</c:v>
                </c:pt>
                <c:pt idx="1428">
                  <c:v>42.141129999999997</c:v>
                </c:pt>
                <c:pt idx="1429">
                  <c:v>42.16713</c:v>
                </c:pt>
                <c:pt idx="1430">
                  <c:v>42.193129999999996</c:v>
                </c:pt>
                <c:pt idx="1431">
                  <c:v>42.21913</c:v>
                </c:pt>
                <c:pt idx="1432">
                  <c:v>42.245130000000003</c:v>
                </c:pt>
                <c:pt idx="1433">
                  <c:v>42.298119999999997</c:v>
                </c:pt>
                <c:pt idx="1434">
                  <c:v>42.29813</c:v>
                </c:pt>
                <c:pt idx="1435">
                  <c:v>42.298139999999997</c:v>
                </c:pt>
                <c:pt idx="1436">
                  <c:v>42.349130000000002</c:v>
                </c:pt>
                <c:pt idx="1437">
                  <c:v>42.375129999999999</c:v>
                </c:pt>
                <c:pt idx="1438">
                  <c:v>42.401130000000002</c:v>
                </c:pt>
                <c:pt idx="1439">
                  <c:v>42.427129999999998</c:v>
                </c:pt>
                <c:pt idx="1440">
                  <c:v>42.453130000000002</c:v>
                </c:pt>
                <c:pt idx="1441">
                  <c:v>42.479129999999998</c:v>
                </c:pt>
                <c:pt idx="1442">
                  <c:v>42.505130000000001</c:v>
                </c:pt>
                <c:pt idx="1443">
                  <c:v>42.531129999999997</c:v>
                </c:pt>
                <c:pt idx="1444">
                  <c:v>42.557130000000001</c:v>
                </c:pt>
                <c:pt idx="1445">
                  <c:v>42.583129999999997</c:v>
                </c:pt>
                <c:pt idx="1446">
                  <c:v>42.60913</c:v>
                </c:pt>
                <c:pt idx="1447">
                  <c:v>42.635129999999997</c:v>
                </c:pt>
                <c:pt idx="1448">
                  <c:v>42.66113</c:v>
                </c:pt>
                <c:pt idx="1449">
                  <c:v>42.687130000000003</c:v>
                </c:pt>
                <c:pt idx="1450">
                  <c:v>42.71313</c:v>
                </c:pt>
                <c:pt idx="1451">
                  <c:v>42.739130000000003</c:v>
                </c:pt>
                <c:pt idx="1452">
                  <c:v>42.765129999999999</c:v>
                </c:pt>
                <c:pt idx="1453">
                  <c:v>42.791130000000003</c:v>
                </c:pt>
                <c:pt idx="1454">
                  <c:v>42.817129999999999</c:v>
                </c:pt>
                <c:pt idx="1455">
                  <c:v>42.843130000000002</c:v>
                </c:pt>
                <c:pt idx="1456">
                  <c:v>42.869129999999998</c:v>
                </c:pt>
                <c:pt idx="1457">
                  <c:v>42.895130000000002</c:v>
                </c:pt>
                <c:pt idx="1458">
                  <c:v>42.921129999999998</c:v>
                </c:pt>
                <c:pt idx="1459">
                  <c:v>42.947130000000001</c:v>
                </c:pt>
                <c:pt idx="1460">
                  <c:v>42.973129999999998</c:v>
                </c:pt>
                <c:pt idx="1461">
                  <c:v>42.999130000000001</c:v>
                </c:pt>
                <c:pt idx="1462">
                  <c:v>43.025129999999997</c:v>
                </c:pt>
                <c:pt idx="1463">
                  <c:v>43.051130000000001</c:v>
                </c:pt>
                <c:pt idx="1464">
                  <c:v>43.077129999999997</c:v>
                </c:pt>
                <c:pt idx="1465">
                  <c:v>43.10313</c:v>
                </c:pt>
                <c:pt idx="1466">
                  <c:v>43.129130000000004</c:v>
                </c:pt>
                <c:pt idx="1467">
                  <c:v>43.15513</c:v>
                </c:pt>
                <c:pt idx="1468">
                  <c:v>43.181130000000003</c:v>
                </c:pt>
                <c:pt idx="1469">
                  <c:v>43.207129999999999</c:v>
                </c:pt>
                <c:pt idx="1470">
                  <c:v>43.233130000000003</c:v>
                </c:pt>
                <c:pt idx="1471">
                  <c:v>43.259129999999999</c:v>
                </c:pt>
                <c:pt idx="1472">
                  <c:v>43.285130000000002</c:v>
                </c:pt>
                <c:pt idx="1473">
                  <c:v>43.311129999999999</c:v>
                </c:pt>
                <c:pt idx="1474">
                  <c:v>43.337130000000002</c:v>
                </c:pt>
                <c:pt idx="1475">
                  <c:v>43.363129999999998</c:v>
                </c:pt>
                <c:pt idx="1476">
                  <c:v>43.389130000000002</c:v>
                </c:pt>
                <c:pt idx="1477">
                  <c:v>43.415129999999998</c:v>
                </c:pt>
                <c:pt idx="1478">
                  <c:v>43.441130000000001</c:v>
                </c:pt>
                <c:pt idx="1479">
                  <c:v>43.467129999999997</c:v>
                </c:pt>
                <c:pt idx="1480">
                  <c:v>43.493130000000001</c:v>
                </c:pt>
                <c:pt idx="1481">
                  <c:v>43.506129999999999</c:v>
                </c:pt>
                <c:pt idx="1482">
                  <c:v>43.509129999999999</c:v>
                </c:pt>
                <c:pt idx="1483">
                  <c:v>43.571129999999997</c:v>
                </c:pt>
                <c:pt idx="1484">
                  <c:v>43.59713</c:v>
                </c:pt>
                <c:pt idx="1485">
                  <c:v>43.623130000000003</c:v>
                </c:pt>
                <c:pt idx="1486">
                  <c:v>43.64913</c:v>
                </c:pt>
                <c:pt idx="1487">
                  <c:v>43.675130000000003</c:v>
                </c:pt>
                <c:pt idx="1488">
                  <c:v>43.701129999999999</c:v>
                </c:pt>
                <c:pt idx="1489">
                  <c:v>43.727130000000002</c:v>
                </c:pt>
                <c:pt idx="1490">
                  <c:v>43.753129999999999</c:v>
                </c:pt>
                <c:pt idx="1491">
                  <c:v>43.779130000000002</c:v>
                </c:pt>
                <c:pt idx="1492">
                  <c:v>43.805129999999998</c:v>
                </c:pt>
                <c:pt idx="1493">
                  <c:v>43.831130000000002</c:v>
                </c:pt>
                <c:pt idx="1494">
                  <c:v>43.857129999999998</c:v>
                </c:pt>
                <c:pt idx="1495">
                  <c:v>43.883130000000001</c:v>
                </c:pt>
                <c:pt idx="1496">
                  <c:v>43.909129999999998</c:v>
                </c:pt>
                <c:pt idx="1497">
                  <c:v>43.935130000000001</c:v>
                </c:pt>
                <c:pt idx="1498">
                  <c:v>43.961129999999997</c:v>
                </c:pt>
                <c:pt idx="1499">
                  <c:v>43.987130000000001</c:v>
                </c:pt>
                <c:pt idx="1500">
                  <c:v>44.013129999999997</c:v>
                </c:pt>
                <c:pt idx="1501">
                  <c:v>44.03913</c:v>
                </c:pt>
                <c:pt idx="1502">
                  <c:v>44.065130000000003</c:v>
                </c:pt>
                <c:pt idx="1503">
                  <c:v>44.09113</c:v>
                </c:pt>
                <c:pt idx="1504">
                  <c:v>44.117130000000003</c:v>
                </c:pt>
                <c:pt idx="1505">
                  <c:v>44.143129999999999</c:v>
                </c:pt>
                <c:pt idx="1506">
                  <c:v>44.169130000000003</c:v>
                </c:pt>
                <c:pt idx="1507">
                  <c:v>44.195129999999999</c:v>
                </c:pt>
                <c:pt idx="1508">
                  <c:v>44.221130000000002</c:v>
                </c:pt>
                <c:pt idx="1509">
                  <c:v>44.247129999999999</c:v>
                </c:pt>
                <c:pt idx="1510">
                  <c:v>44.273130000000002</c:v>
                </c:pt>
                <c:pt idx="1511">
                  <c:v>44.299129999999998</c:v>
                </c:pt>
                <c:pt idx="1512">
                  <c:v>44.325130000000001</c:v>
                </c:pt>
                <c:pt idx="1513">
                  <c:v>44.351129999999998</c:v>
                </c:pt>
                <c:pt idx="1514">
                  <c:v>44.377130000000001</c:v>
                </c:pt>
                <c:pt idx="1515">
                  <c:v>44.403129999999997</c:v>
                </c:pt>
                <c:pt idx="1516">
                  <c:v>44.429130000000001</c:v>
                </c:pt>
                <c:pt idx="1517">
                  <c:v>44.455129999999997</c:v>
                </c:pt>
                <c:pt idx="1518">
                  <c:v>44.48113</c:v>
                </c:pt>
                <c:pt idx="1519">
                  <c:v>44.507129999999997</c:v>
                </c:pt>
                <c:pt idx="1520">
                  <c:v>44.53313</c:v>
                </c:pt>
                <c:pt idx="1521">
                  <c:v>44.579129999999999</c:v>
                </c:pt>
                <c:pt idx="1522">
                  <c:v>44.584130000000002</c:v>
                </c:pt>
                <c:pt idx="1523">
                  <c:v>44.589112999999998</c:v>
                </c:pt>
                <c:pt idx="1524">
                  <c:v>44.637129999999999</c:v>
                </c:pt>
                <c:pt idx="1525">
                  <c:v>44.663130000000002</c:v>
                </c:pt>
                <c:pt idx="1526">
                  <c:v>44.689129999999999</c:v>
                </c:pt>
                <c:pt idx="1527">
                  <c:v>44.715130000000002</c:v>
                </c:pt>
                <c:pt idx="1528">
                  <c:v>44.741129999999998</c:v>
                </c:pt>
                <c:pt idx="1529">
                  <c:v>44.767130000000002</c:v>
                </c:pt>
                <c:pt idx="1530">
                  <c:v>44.793129999999998</c:v>
                </c:pt>
                <c:pt idx="1531">
                  <c:v>44.819130000000001</c:v>
                </c:pt>
                <c:pt idx="1532">
                  <c:v>44.845129999999997</c:v>
                </c:pt>
                <c:pt idx="1533">
                  <c:v>44.871130000000001</c:v>
                </c:pt>
                <c:pt idx="1534">
                  <c:v>44.897129999999997</c:v>
                </c:pt>
                <c:pt idx="1535">
                  <c:v>44.92313</c:v>
                </c:pt>
                <c:pt idx="1536">
                  <c:v>44.949129999999997</c:v>
                </c:pt>
                <c:pt idx="1537">
                  <c:v>44.97513</c:v>
                </c:pt>
                <c:pt idx="1538">
                  <c:v>45.001130000000003</c:v>
                </c:pt>
                <c:pt idx="1539">
                  <c:v>45.02713</c:v>
                </c:pt>
                <c:pt idx="1540">
                  <c:v>45.053130000000003</c:v>
                </c:pt>
                <c:pt idx="1541">
                  <c:v>45.079129999999999</c:v>
                </c:pt>
                <c:pt idx="1542">
                  <c:v>45.105130000000003</c:v>
                </c:pt>
                <c:pt idx="1543">
                  <c:v>45.131129999999999</c:v>
                </c:pt>
                <c:pt idx="1544">
                  <c:v>45.157130000000002</c:v>
                </c:pt>
                <c:pt idx="1545">
                  <c:v>45.183129999999998</c:v>
                </c:pt>
                <c:pt idx="1546">
                  <c:v>45.209130000000002</c:v>
                </c:pt>
                <c:pt idx="1547">
                  <c:v>45.235129999999998</c:v>
                </c:pt>
                <c:pt idx="1548">
                  <c:v>45.261130000000001</c:v>
                </c:pt>
                <c:pt idx="1549">
                  <c:v>45.287129999999998</c:v>
                </c:pt>
                <c:pt idx="1550">
                  <c:v>45.313130000000001</c:v>
                </c:pt>
                <c:pt idx="1551">
                  <c:v>45.339129999999997</c:v>
                </c:pt>
                <c:pt idx="1552">
                  <c:v>45.365130000000001</c:v>
                </c:pt>
                <c:pt idx="1553">
                  <c:v>45.391129999999997</c:v>
                </c:pt>
                <c:pt idx="1554">
                  <c:v>45.41713</c:v>
                </c:pt>
                <c:pt idx="1555">
                  <c:v>45.443129999999996</c:v>
                </c:pt>
                <c:pt idx="1556">
                  <c:v>45.46913</c:v>
                </c:pt>
                <c:pt idx="1557">
                  <c:v>45.495130000000003</c:v>
                </c:pt>
                <c:pt idx="1558">
                  <c:v>45.521129999999999</c:v>
                </c:pt>
                <c:pt idx="1559">
                  <c:v>45.547130000000003</c:v>
                </c:pt>
                <c:pt idx="1560">
                  <c:v>45.573129999999999</c:v>
                </c:pt>
                <c:pt idx="1561">
                  <c:v>45.599130000000002</c:v>
                </c:pt>
                <c:pt idx="1562">
                  <c:v>45.625129999999999</c:v>
                </c:pt>
                <c:pt idx="1563">
                  <c:v>45.651130000000002</c:v>
                </c:pt>
                <c:pt idx="1564">
                  <c:v>45.677129999999998</c:v>
                </c:pt>
                <c:pt idx="1565">
                  <c:v>45.703130000000002</c:v>
                </c:pt>
                <c:pt idx="1566">
                  <c:v>45.729129999999998</c:v>
                </c:pt>
                <c:pt idx="1567">
                  <c:v>45.755130000000001</c:v>
                </c:pt>
                <c:pt idx="1568">
                  <c:v>45.781129999999997</c:v>
                </c:pt>
                <c:pt idx="1569">
                  <c:v>45.807130000000001</c:v>
                </c:pt>
                <c:pt idx="1570">
                  <c:v>45.833129999999997</c:v>
                </c:pt>
                <c:pt idx="1571">
                  <c:v>45.85913</c:v>
                </c:pt>
                <c:pt idx="1572">
                  <c:v>45.885129999999997</c:v>
                </c:pt>
                <c:pt idx="1573">
                  <c:v>45.91113</c:v>
                </c:pt>
                <c:pt idx="1574">
                  <c:v>45.937130000000003</c:v>
                </c:pt>
                <c:pt idx="1575">
                  <c:v>45.96313</c:v>
                </c:pt>
                <c:pt idx="1576">
                  <c:v>45.989130000000003</c:v>
                </c:pt>
                <c:pt idx="1577">
                  <c:v>46.015129999999999</c:v>
                </c:pt>
                <c:pt idx="1578">
                  <c:v>46.041130000000003</c:v>
                </c:pt>
                <c:pt idx="1579">
                  <c:v>46.067129999999999</c:v>
                </c:pt>
                <c:pt idx="1580">
                  <c:v>46.093130000000002</c:v>
                </c:pt>
                <c:pt idx="1581">
                  <c:v>46.119129999999998</c:v>
                </c:pt>
                <c:pt idx="1582">
                  <c:v>46.145130000000002</c:v>
                </c:pt>
                <c:pt idx="1583">
                  <c:v>46.171129999999998</c:v>
                </c:pt>
                <c:pt idx="1584">
                  <c:v>46.197130000000001</c:v>
                </c:pt>
                <c:pt idx="1585">
                  <c:v>46.223129999999998</c:v>
                </c:pt>
                <c:pt idx="1586">
                  <c:v>46.249130000000001</c:v>
                </c:pt>
                <c:pt idx="1587">
                  <c:v>46.275129999999997</c:v>
                </c:pt>
                <c:pt idx="1588">
                  <c:v>46.301130000000001</c:v>
                </c:pt>
                <c:pt idx="1589">
                  <c:v>46.327129999999997</c:v>
                </c:pt>
                <c:pt idx="1590">
                  <c:v>46.35313</c:v>
                </c:pt>
                <c:pt idx="1591">
                  <c:v>46.379130000000004</c:v>
                </c:pt>
                <c:pt idx="1592">
                  <c:v>46.40513</c:v>
                </c:pt>
                <c:pt idx="1593">
                  <c:v>46.431130000000003</c:v>
                </c:pt>
                <c:pt idx="1594">
                  <c:v>46.457129999999999</c:v>
                </c:pt>
                <c:pt idx="1595">
                  <c:v>46.483130000000003</c:v>
                </c:pt>
                <c:pt idx="1596">
                  <c:v>46.509129999999999</c:v>
                </c:pt>
                <c:pt idx="1597">
                  <c:v>46.535130000000002</c:v>
                </c:pt>
                <c:pt idx="1598">
                  <c:v>46.561129999999999</c:v>
                </c:pt>
                <c:pt idx="1599">
                  <c:v>46.587130000000002</c:v>
                </c:pt>
                <c:pt idx="1600">
                  <c:v>46.613129999999998</c:v>
                </c:pt>
                <c:pt idx="1601">
                  <c:v>46.639130000000002</c:v>
                </c:pt>
                <c:pt idx="1602">
                  <c:v>46.665129999999998</c:v>
                </c:pt>
                <c:pt idx="1603">
                  <c:v>46.691130000000001</c:v>
                </c:pt>
                <c:pt idx="1604">
                  <c:v>46.717129999999997</c:v>
                </c:pt>
                <c:pt idx="1605">
                  <c:v>46.743130000000001</c:v>
                </c:pt>
                <c:pt idx="1606">
                  <c:v>46.769129999999997</c:v>
                </c:pt>
                <c:pt idx="1607">
                  <c:v>46.79513</c:v>
                </c:pt>
                <c:pt idx="1608">
                  <c:v>46.821129999999997</c:v>
                </c:pt>
                <c:pt idx="1609">
                  <c:v>46.84713</c:v>
                </c:pt>
                <c:pt idx="1610">
                  <c:v>46.873130000000003</c:v>
                </c:pt>
                <c:pt idx="1611">
                  <c:v>46.89913</c:v>
                </c:pt>
                <c:pt idx="1612">
                  <c:v>46.925130000000003</c:v>
                </c:pt>
                <c:pt idx="1613">
                  <c:v>46.951129999999999</c:v>
                </c:pt>
                <c:pt idx="1614">
                  <c:v>46.977130000000002</c:v>
                </c:pt>
                <c:pt idx="1615">
                  <c:v>47.003129999999999</c:v>
                </c:pt>
                <c:pt idx="1616">
                  <c:v>47.029130000000002</c:v>
                </c:pt>
                <c:pt idx="1617">
                  <c:v>47.055129999999998</c:v>
                </c:pt>
                <c:pt idx="1618">
                  <c:v>47.081130000000002</c:v>
                </c:pt>
                <c:pt idx="1619">
                  <c:v>47.107129999999998</c:v>
                </c:pt>
                <c:pt idx="1620">
                  <c:v>47.133130000000001</c:v>
                </c:pt>
                <c:pt idx="1621">
                  <c:v>47.159129999999998</c:v>
                </c:pt>
                <c:pt idx="1622">
                  <c:v>47.185130000000001</c:v>
                </c:pt>
                <c:pt idx="1623">
                  <c:v>47.211129999999997</c:v>
                </c:pt>
                <c:pt idx="1624">
                  <c:v>47.237130000000001</c:v>
                </c:pt>
                <c:pt idx="1625">
                  <c:v>47.263129999999997</c:v>
                </c:pt>
                <c:pt idx="1626">
                  <c:v>47.28913</c:v>
                </c:pt>
                <c:pt idx="1627">
                  <c:v>47.315130000000003</c:v>
                </c:pt>
                <c:pt idx="1628">
                  <c:v>47.34113</c:v>
                </c:pt>
                <c:pt idx="1629">
                  <c:v>47.367130000000003</c:v>
                </c:pt>
                <c:pt idx="1630">
                  <c:v>47.393129999999999</c:v>
                </c:pt>
                <c:pt idx="1631">
                  <c:v>47.419130000000003</c:v>
                </c:pt>
                <c:pt idx="1632">
                  <c:v>47.445129999999999</c:v>
                </c:pt>
                <c:pt idx="1633">
                  <c:v>47.471130000000002</c:v>
                </c:pt>
                <c:pt idx="1634">
                  <c:v>47.497129999999999</c:v>
                </c:pt>
                <c:pt idx="1635">
                  <c:v>47.523130000000002</c:v>
                </c:pt>
                <c:pt idx="1636">
                  <c:v>47.549129999999998</c:v>
                </c:pt>
                <c:pt idx="1637">
                  <c:v>47.575130000000001</c:v>
                </c:pt>
                <c:pt idx="1638">
                  <c:v>47.601129999999998</c:v>
                </c:pt>
                <c:pt idx="1639">
                  <c:v>47.627130000000001</c:v>
                </c:pt>
                <c:pt idx="1640">
                  <c:v>47.653129999999997</c:v>
                </c:pt>
                <c:pt idx="1641">
                  <c:v>47.679130000000001</c:v>
                </c:pt>
                <c:pt idx="1642">
                  <c:v>47.705129999999997</c:v>
                </c:pt>
                <c:pt idx="1643">
                  <c:v>47.73113</c:v>
                </c:pt>
                <c:pt idx="1644">
                  <c:v>47.757129999999997</c:v>
                </c:pt>
                <c:pt idx="1645">
                  <c:v>47.78313</c:v>
                </c:pt>
                <c:pt idx="1646">
                  <c:v>47.809130000000003</c:v>
                </c:pt>
                <c:pt idx="1647">
                  <c:v>47.835129999999999</c:v>
                </c:pt>
                <c:pt idx="1648">
                  <c:v>47.861130000000003</c:v>
                </c:pt>
                <c:pt idx="1649">
                  <c:v>47.887129999999999</c:v>
                </c:pt>
                <c:pt idx="1650">
                  <c:v>47.913130000000002</c:v>
                </c:pt>
                <c:pt idx="1651">
                  <c:v>47.939129999999999</c:v>
                </c:pt>
                <c:pt idx="1652">
                  <c:v>47.965130000000002</c:v>
                </c:pt>
                <c:pt idx="1653">
                  <c:v>47.991129999999998</c:v>
                </c:pt>
                <c:pt idx="1654">
                  <c:v>48.017130000000002</c:v>
                </c:pt>
                <c:pt idx="1655">
                  <c:v>48.043129999999998</c:v>
                </c:pt>
                <c:pt idx="1656">
                  <c:v>48.069130000000001</c:v>
                </c:pt>
                <c:pt idx="1657">
                  <c:v>48.095129999999997</c:v>
                </c:pt>
                <c:pt idx="1658">
                  <c:v>48.121130000000001</c:v>
                </c:pt>
                <c:pt idx="1659">
                  <c:v>48.147129999999997</c:v>
                </c:pt>
                <c:pt idx="1660">
                  <c:v>48.17313</c:v>
                </c:pt>
                <c:pt idx="1661">
                  <c:v>48.199129999999997</c:v>
                </c:pt>
                <c:pt idx="1662">
                  <c:v>48.22513</c:v>
                </c:pt>
                <c:pt idx="1663">
                  <c:v>48.251130000000003</c:v>
                </c:pt>
                <c:pt idx="1664">
                  <c:v>48.27713</c:v>
                </c:pt>
                <c:pt idx="1665">
                  <c:v>48.303130000000003</c:v>
                </c:pt>
                <c:pt idx="1666">
                  <c:v>48.329129999999999</c:v>
                </c:pt>
                <c:pt idx="1667">
                  <c:v>48.355130000000003</c:v>
                </c:pt>
                <c:pt idx="1668">
                  <c:v>48.381129999999999</c:v>
                </c:pt>
                <c:pt idx="1669">
                  <c:v>48.407130000000002</c:v>
                </c:pt>
                <c:pt idx="1670">
                  <c:v>48.433129999999998</c:v>
                </c:pt>
                <c:pt idx="1671">
                  <c:v>48.459130000000002</c:v>
                </c:pt>
                <c:pt idx="1672">
                  <c:v>48.485129999999998</c:v>
                </c:pt>
                <c:pt idx="1673">
                  <c:v>48.511130000000001</c:v>
                </c:pt>
                <c:pt idx="1674">
                  <c:v>48.537129999999998</c:v>
                </c:pt>
                <c:pt idx="1675">
                  <c:v>48.563130000000001</c:v>
                </c:pt>
                <c:pt idx="1676">
                  <c:v>48.589129999999997</c:v>
                </c:pt>
                <c:pt idx="1677">
                  <c:v>48.615130000000001</c:v>
                </c:pt>
                <c:pt idx="1678">
                  <c:v>48.641129999999997</c:v>
                </c:pt>
                <c:pt idx="1679">
                  <c:v>48.66713</c:v>
                </c:pt>
                <c:pt idx="1680">
                  <c:v>48.693129999999996</c:v>
                </c:pt>
                <c:pt idx="1681">
                  <c:v>48.71913</c:v>
                </c:pt>
                <c:pt idx="1682">
                  <c:v>48.745130000000003</c:v>
                </c:pt>
                <c:pt idx="1683">
                  <c:v>48.771129999999999</c:v>
                </c:pt>
                <c:pt idx="1684">
                  <c:v>48.797130000000003</c:v>
                </c:pt>
                <c:pt idx="1685">
                  <c:v>48.823129999999999</c:v>
                </c:pt>
                <c:pt idx="1686">
                  <c:v>48.849130000000002</c:v>
                </c:pt>
                <c:pt idx="1687">
                  <c:v>48.875129999999999</c:v>
                </c:pt>
                <c:pt idx="1688">
                  <c:v>48.901130000000002</c:v>
                </c:pt>
                <c:pt idx="1689">
                  <c:v>48.927129999999998</c:v>
                </c:pt>
                <c:pt idx="1690">
                  <c:v>48.953130000000002</c:v>
                </c:pt>
                <c:pt idx="1691">
                  <c:v>48.979129999999998</c:v>
                </c:pt>
                <c:pt idx="1692">
                  <c:v>49.005130000000001</c:v>
                </c:pt>
                <c:pt idx="1693">
                  <c:v>49.031129999999997</c:v>
                </c:pt>
                <c:pt idx="1694">
                  <c:v>49.057130000000001</c:v>
                </c:pt>
                <c:pt idx="1695">
                  <c:v>49.083129999999997</c:v>
                </c:pt>
                <c:pt idx="1696">
                  <c:v>49.10913</c:v>
                </c:pt>
                <c:pt idx="1697">
                  <c:v>49.135129999999997</c:v>
                </c:pt>
                <c:pt idx="1698">
                  <c:v>49.16113</c:v>
                </c:pt>
                <c:pt idx="1699">
                  <c:v>49.187130000000003</c:v>
                </c:pt>
                <c:pt idx="1700">
                  <c:v>49.21313</c:v>
                </c:pt>
                <c:pt idx="1701">
                  <c:v>49.239130000000003</c:v>
                </c:pt>
                <c:pt idx="1702">
                  <c:v>49.265129999999999</c:v>
                </c:pt>
                <c:pt idx="1703">
                  <c:v>49.291130000000003</c:v>
                </c:pt>
                <c:pt idx="1704">
                  <c:v>49.317129999999999</c:v>
                </c:pt>
                <c:pt idx="1705">
                  <c:v>49.343130000000002</c:v>
                </c:pt>
                <c:pt idx="1706">
                  <c:v>49.369129999999998</c:v>
                </c:pt>
                <c:pt idx="1707">
                  <c:v>49.395130000000002</c:v>
                </c:pt>
                <c:pt idx="1708">
                  <c:v>49.421129999999998</c:v>
                </c:pt>
                <c:pt idx="1709">
                  <c:v>49.447130000000001</c:v>
                </c:pt>
                <c:pt idx="1710">
                  <c:v>49.473129999999998</c:v>
                </c:pt>
                <c:pt idx="1711">
                  <c:v>49.499130000000001</c:v>
                </c:pt>
                <c:pt idx="1712">
                  <c:v>49.525129999999997</c:v>
                </c:pt>
                <c:pt idx="1713">
                  <c:v>49.551130000000001</c:v>
                </c:pt>
                <c:pt idx="1714">
                  <c:v>49.577129999999997</c:v>
                </c:pt>
                <c:pt idx="1715">
                  <c:v>49.60313</c:v>
                </c:pt>
                <c:pt idx="1716">
                  <c:v>49.629130000000004</c:v>
                </c:pt>
                <c:pt idx="1717">
                  <c:v>49.65513</c:v>
                </c:pt>
                <c:pt idx="1718">
                  <c:v>49.709113000000002</c:v>
                </c:pt>
                <c:pt idx="1719">
                  <c:v>49.711129999999997</c:v>
                </c:pt>
                <c:pt idx="1720">
                  <c:v>49.71313</c:v>
                </c:pt>
                <c:pt idx="1721">
                  <c:v>49.759129999999999</c:v>
                </c:pt>
                <c:pt idx="1722">
                  <c:v>49.785130000000002</c:v>
                </c:pt>
                <c:pt idx="1723">
                  <c:v>49.811129999999999</c:v>
                </c:pt>
                <c:pt idx="1724">
                  <c:v>49.837130000000002</c:v>
                </c:pt>
                <c:pt idx="1725">
                  <c:v>49.863129999999998</c:v>
                </c:pt>
                <c:pt idx="1726">
                  <c:v>49.889130000000002</c:v>
                </c:pt>
                <c:pt idx="1727">
                  <c:v>49.915129999999998</c:v>
                </c:pt>
                <c:pt idx="1728">
                  <c:v>49.941130000000001</c:v>
                </c:pt>
                <c:pt idx="1729">
                  <c:v>49.967129999999997</c:v>
                </c:pt>
                <c:pt idx="1730">
                  <c:v>49.993130000000001</c:v>
                </c:pt>
                <c:pt idx="1731">
                  <c:v>50.019129999999997</c:v>
                </c:pt>
                <c:pt idx="1732">
                  <c:v>50.04513</c:v>
                </c:pt>
                <c:pt idx="1733">
                  <c:v>50.071129999999997</c:v>
                </c:pt>
                <c:pt idx="1734">
                  <c:v>50.09713</c:v>
                </c:pt>
                <c:pt idx="1735">
                  <c:v>50.123130000000003</c:v>
                </c:pt>
                <c:pt idx="1736">
                  <c:v>50.14913</c:v>
                </c:pt>
                <c:pt idx="1737">
                  <c:v>50.175130000000003</c:v>
                </c:pt>
                <c:pt idx="1738">
                  <c:v>50.201129999999999</c:v>
                </c:pt>
                <c:pt idx="1739">
                  <c:v>50.227130000000002</c:v>
                </c:pt>
                <c:pt idx="1740">
                  <c:v>50.253129999999999</c:v>
                </c:pt>
                <c:pt idx="1741">
                  <c:v>50.279130000000002</c:v>
                </c:pt>
                <c:pt idx="1742">
                  <c:v>50.305129999999998</c:v>
                </c:pt>
                <c:pt idx="1743">
                  <c:v>50.331130000000002</c:v>
                </c:pt>
                <c:pt idx="1744">
                  <c:v>50.357129999999998</c:v>
                </c:pt>
                <c:pt idx="1745">
                  <c:v>50.383130000000001</c:v>
                </c:pt>
                <c:pt idx="1746">
                  <c:v>50.409129999999998</c:v>
                </c:pt>
                <c:pt idx="1747">
                  <c:v>50.435130000000001</c:v>
                </c:pt>
                <c:pt idx="1748">
                  <c:v>50.461129999999997</c:v>
                </c:pt>
                <c:pt idx="1749">
                  <c:v>50.487130000000001</c:v>
                </c:pt>
                <c:pt idx="1750">
                  <c:v>50.513129999999997</c:v>
                </c:pt>
                <c:pt idx="1751">
                  <c:v>50.53913</c:v>
                </c:pt>
                <c:pt idx="1752">
                  <c:v>50.565130000000003</c:v>
                </c:pt>
                <c:pt idx="1753">
                  <c:v>50.59113</c:v>
                </c:pt>
                <c:pt idx="1754">
                  <c:v>50.617130000000003</c:v>
                </c:pt>
                <c:pt idx="1755">
                  <c:v>50.643129999999999</c:v>
                </c:pt>
                <c:pt idx="1756">
                  <c:v>50.669130000000003</c:v>
                </c:pt>
                <c:pt idx="1757">
                  <c:v>50.695129999999999</c:v>
                </c:pt>
                <c:pt idx="1758">
                  <c:v>50.721130000000002</c:v>
                </c:pt>
                <c:pt idx="1759">
                  <c:v>50.747129999999999</c:v>
                </c:pt>
                <c:pt idx="1760">
                  <c:v>50.773130000000002</c:v>
                </c:pt>
                <c:pt idx="1761">
                  <c:v>50.799129999999998</c:v>
                </c:pt>
                <c:pt idx="1762">
                  <c:v>50.825130000000001</c:v>
                </c:pt>
                <c:pt idx="1763">
                  <c:v>50.851129999999998</c:v>
                </c:pt>
                <c:pt idx="1764">
                  <c:v>50.877130000000001</c:v>
                </c:pt>
                <c:pt idx="1765">
                  <c:v>50.903129999999997</c:v>
                </c:pt>
                <c:pt idx="1766">
                  <c:v>50.929130000000001</c:v>
                </c:pt>
                <c:pt idx="1767">
                  <c:v>50.955129999999997</c:v>
                </c:pt>
                <c:pt idx="1768">
                  <c:v>50.98113</c:v>
                </c:pt>
                <c:pt idx="1769">
                  <c:v>51.007129999999997</c:v>
                </c:pt>
                <c:pt idx="1770">
                  <c:v>51.03313</c:v>
                </c:pt>
                <c:pt idx="1771">
                  <c:v>51.059130000000003</c:v>
                </c:pt>
                <c:pt idx="1772">
                  <c:v>51.085129999999999</c:v>
                </c:pt>
                <c:pt idx="1773">
                  <c:v>51.111130000000003</c:v>
                </c:pt>
                <c:pt idx="1774">
                  <c:v>51.137129999999999</c:v>
                </c:pt>
                <c:pt idx="1775">
                  <c:v>51.163130000000002</c:v>
                </c:pt>
                <c:pt idx="1776">
                  <c:v>51.189129999999999</c:v>
                </c:pt>
                <c:pt idx="1777">
                  <c:v>51.215130000000002</c:v>
                </c:pt>
                <c:pt idx="1778">
                  <c:v>51.241129999999998</c:v>
                </c:pt>
                <c:pt idx="1779">
                  <c:v>51.267130000000002</c:v>
                </c:pt>
                <c:pt idx="1780">
                  <c:v>51.293129999999998</c:v>
                </c:pt>
                <c:pt idx="1781">
                  <c:v>51.319130000000001</c:v>
                </c:pt>
                <c:pt idx="1782">
                  <c:v>51.345129999999997</c:v>
                </c:pt>
                <c:pt idx="1783">
                  <c:v>51.371130000000001</c:v>
                </c:pt>
                <c:pt idx="1784">
                  <c:v>51.397129999999997</c:v>
                </c:pt>
                <c:pt idx="1785">
                  <c:v>51.42313</c:v>
                </c:pt>
                <c:pt idx="1786">
                  <c:v>51.449129999999997</c:v>
                </c:pt>
                <c:pt idx="1787">
                  <c:v>51.47513</c:v>
                </c:pt>
                <c:pt idx="1788">
                  <c:v>51.501130000000003</c:v>
                </c:pt>
                <c:pt idx="1789">
                  <c:v>51.52713</c:v>
                </c:pt>
                <c:pt idx="1790">
                  <c:v>51.553130000000003</c:v>
                </c:pt>
                <c:pt idx="1791">
                  <c:v>51.579129999999999</c:v>
                </c:pt>
                <c:pt idx="1792">
                  <c:v>51.605130000000003</c:v>
                </c:pt>
                <c:pt idx="1793">
                  <c:v>51.631129999999999</c:v>
                </c:pt>
                <c:pt idx="1794">
                  <c:v>51.657130000000002</c:v>
                </c:pt>
                <c:pt idx="1795">
                  <c:v>51.683129999999998</c:v>
                </c:pt>
                <c:pt idx="1796">
                  <c:v>51.709130000000002</c:v>
                </c:pt>
                <c:pt idx="1797">
                  <c:v>51.735129999999998</c:v>
                </c:pt>
                <c:pt idx="1798">
                  <c:v>51.761130000000001</c:v>
                </c:pt>
                <c:pt idx="1799">
                  <c:v>51.787129999999998</c:v>
                </c:pt>
                <c:pt idx="1800">
                  <c:v>51.813130000000001</c:v>
                </c:pt>
                <c:pt idx="1801">
                  <c:v>51.839129999999997</c:v>
                </c:pt>
                <c:pt idx="1802">
                  <c:v>51.865130000000001</c:v>
                </c:pt>
                <c:pt idx="1803">
                  <c:v>51.891129999999997</c:v>
                </c:pt>
                <c:pt idx="1804">
                  <c:v>51.91713</c:v>
                </c:pt>
                <c:pt idx="1805">
                  <c:v>51.943129999999996</c:v>
                </c:pt>
                <c:pt idx="1806">
                  <c:v>51.96913</c:v>
                </c:pt>
                <c:pt idx="1807">
                  <c:v>51.995130000000003</c:v>
                </c:pt>
                <c:pt idx="1808">
                  <c:v>52.021129999999999</c:v>
                </c:pt>
                <c:pt idx="1809">
                  <c:v>52.047130000000003</c:v>
                </c:pt>
                <c:pt idx="1810">
                  <c:v>52.073129999999999</c:v>
                </c:pt>
                <c:pt idx="1811">
                  <c:v>52.099130000000002</c:v>
                </c:pt>
                <c:pt idx="1812">
                  <c:v>52.125129999999999</c:v>
                </c:pt>
                <c:pt idx="1813">
                  <c:v>52.151130000000002</c:v>
                </c:pt>
                <c:pt idx="1814">
                  <c:v>52.177129999999998</c:v>
                </c:pt>
                <c:pt idx="1815">
                  <c:v>52.203130000000002</c:v>
                </c:pt>
                <c:pt idx="1816">
                  <c:v>52.229129999999998</c:v>
                </c:pt>
                <c:pt idx="1817">
                  <c:v>52.255130000000001</c:v>
                </c:pt>
                <c:pt idx="1818">
                  <c:v>52.281129999999997</c:v>
                </c:pt>
                <c:pt idx="1819">
                  <c:v>52.307130000000001</c:v>
                </c:pt>
                <c:pt idx="1820">
                  <c:v>52.333129999999997</c:v>
                </c:pt>
                <c:pt idx="1821">
                  <c:v>52.35913</c:v>
                </c:pt>
                <c:pt idx="1822">
                  <c:v>52.385129999999997</c:v>
                </c:pt>
                <c:pt idx="1823">
                  <c:v>52.41113</c:v>
                </c:pt>
                <c:pt idx="1824">
                  <c:v>52.437130000000003</c:v>
                </c:pt>
                <c:pt idx="1825">
                  <c:v>52.46313</c:v>
                </c:pt>
                <c:pt idx="1826">
                  <c:v>52.489130000000003</c:v>
                </c:pt>
                <c:pt idx="1827">
                  <c:v>52.515129999999999</c:v>
                </c:pt>
                <c:pt idx="1828">
                  <c:v>52.541130000000003</c:v>
                </c:pt>
                <c:pt idx="1829">
                  <c:v>52.567129999999999</c:v>
                </c:pt>
                <c:pt idx="1830">
                  <c:v>52.593130000000002</c:v>
                </c:pt>
                <c:pt idx="1831">
                  <c:v>52.619129999999998</c:v>
                </c:pt>
                <c:pt idx="1832">
                  <c:v>52.645130000000002</c:v>
                </c:pt>
                <c:pt idx="1833">
                  <c:v>52.671129999999998</c:v>
                </c:pt>
                <c:pt idx="1834">
                  <c:v>52.697130000000001</c:v>
                </c:pt>
                <c:pt idx="1835">
                  <c:v>52.723129999999998</c:v>
                </c:pt>
                <c:pt idx="1836">
                  <c:v>52.749130000000001</c:v>
                </c:pt>
                <c:pt idx="1837">
                  <c:v>52.775129999999997</c:v>
                </c:pt>
                <c:pt idx="1838">
                  <c:v>52.801130000000001</c:v>
                </c:pt>
                <c:pt idx="1839">
                  <c:v>52.827129999999997</c:v>
                </c:pt>
                <c:pt idx="1840">
                  <c:v>52.85313</c:v>
                </c:pt>
                <c:pt idx="1841">
                  <c:v>52.879130000000004</c:v>
                </c:pt>
                <c:pt idx="1842">
                  <c:v>52.90513</c:v>
                </c:pt>
                <c:pt idx="1843">
                  <c:v>52.931130000000003</c:v>
                </c:pt>
                <c:pt idx="1844">
                  <c:v>52.957129999999999</c:v>
                </c:pt>
                <c:pt idx="1845">
                  <c:v>52.983130000000003</c:v>
                </c:pt>
                <c:pt idx="1846">
                  <c:v>53.009129999999999</c:v>
                </c:pt>
                <c:pt idx="1847">
                  <c:v>53.035130000000002</c:v>
                </c:pt>
                <c:pt idx="1848">
                  <c:v>53.061129999999999</c:v>
                </c:pt>
                <c:pt idx="1849">
                  <c:v>53.087130000000002</c:v>
                </c:pt>
                <c:pt idx="1850">
                  <c:v>53.113129999999998</c:v>
                </c:pt>
                <c:pt idx="1851">
                  <c:v>53.139130000000002</c:v>
                </c:pt>
                <c:pt idx="1852">
                  <c:v>53.165129999999998</c:v>
                </c:pt>
                <c:pt idx="1853">
                  <c:v>53.191130000000001</c:v>
                </c:pt>
                <c:pt idx="1854">
                  <c:v>53.217129999999997</c:v>
                </c:pt>
                <c:pt idx="1855">
                  <c:v>53.243130000000001</c:v>
                </c:pt>
                <c:pt idx="1856">
                  <c:v>53.269129999999997</c:v>
                </c:pt>
                <c:pt idx="1857">
                  <c:v>53.29513</c:v>
                </c:pt>
                <c:pt idx="1858">
                  <c:v>53.321129999999997</c:v>
                </c:pt>
                <c:pt idx="1859">
                  <c:v>53.34713</c:v>
                </c:pt>
                <c:pt idx="1860">
                  <c:v>53.373130000000003</c:v>
                </c:pt>
                <c:pt idx="1861">
                  <c:v>53.39913</c:v>
                </c:pt>
                <c:pt idx="1862">
                  <c:v>53.425130000000003</c:v>
                </c:pt>
                <c:pt idx="1863">
                  <c:v>53.451129999999999</c:v>
                </c:pt>
                <c:pt idx="1864">
                  <c:v>53.477130000000002</c:v>
                </c:pt>
                <c:pt idx="1865">
                  <c:v>53.503129999999999</c:v>
                </c:pt>
                <c:pt idx="1866">
                  <c:v>53.529130000000002</c:v>
                </c:pt>
                <c:pt idx="1867">
                  <c:v>53.555129999999998</c:v>
                </c:pt>
                <c:pt idx="1868">
                  <c:v>53.581130000000002</c:v>
                </c:pt>
                <c:pt idx="1869">
                  <c:v>53.607129999999998</c:v>
                </c:pt>
                <c:pt idx="1870">
                  <c:v>53.633130000000001</c:v>
                </c:pt>
                <c:pt idx="1871">
                  <c:v>53.659129999999998</c:v>
                </c:pt>
                <c:pt idx="1872">
                  <c:v>53.685130000000001</c:v>
                </c:pt>
                <c:pt idx="1873">
                  <c:v>53.711129999999997</c:v>
                </c:pt>
                <c:pt idx="1874">
                  <c:v>53.737130000000001</c:v>
                </c:pt>
                <c:pt idx="1875">
                  <c:v>53.763129999999997</c:v>
                </c:pt>
                <c:pt idx="1876">
                  <c:v>53.78913</c:v>
                </c:pt>
                <c:pt idx="1877">
                  <c:v>53.815130000000003</c:v>
                </c:pt>
                <c:pt idx="1878">
                  <c:v>53.84113</c:v>
                </c:pt>
                <c:pt idx="1879">
                  <c:v>53.867130000000003</c:v>
                </c:pt>
                <c:pt idx="1880">
                  <c:v>53.893129999999999</c:v>
                </c:pt>
                <c:pt idx="1881">
                  <c:v>53.919130000000003</c:v>
                </c:pt>
                <c:pt idx="1882">
                  <c:v>53.945129999999999</c:v>
                </c:pt>
                <c:pt idx="1883">
                  <c:v>53.971130000000002</c:v>
                </c:pt>
                <c:pt idx="1884">
                  <c:v>53.997129999999999</c:v>
                </c:pt>
                <c:pt idx="1885">
                  <c:v>54.023130000000002</c:v>
                </c:pt>
                <c:pt idx="1886">
                  <c:v>54.049129999999998</c:v>
                </c:pt>
                <c:pt idx="1887">
                  <c:v>54.075130000000001</c:v>
                </c:pt>
                <c:pt idx="1888">
                  <c:v>54.101129999999998</c:v>
                </c:pt>
                <c:pt idx="1889">
                  <c:v>54.127130000000001</c:v>
                </c:pt>
                <c:pt idx="1890">
                  <c:v>54.153129999999997</c:v>
                </c:pt>
                <c:pt idx="1891">
                  <c:v>54.179130000000001</c:v>
                </c:pt>
                <c:pt idx="1892">
                  <c:v>54.205129999999997</c:v>
                </c:pt>
                <c:pt idx="1893">
                  <c:v>54.23113</c:v>
                </c:pt>
                <c:pt idx="1894">
                  <c:v>54.257129999999997</c:v>
                </c:pt>
                <c:pt idx="1895">
                  <c:v>54.28313</c:v>
                </c:pt>
                <c:pt idx="1896">
                  <c:v>54.309130000000003</c:v>
                </c:pt>
                <c:pt idx="1897">
                  <c:v>54.335129999999999</c:v>
                </c:pt>
                <c:pt idx="1898">
                  <c:v>54.361130000000003</c:v>
                </c:pt>
                <c:pt idx="1899">
                  <c:v>54.387129999999999</c:v>
                </c:pt>
                <c:pt idx="1900">
                  <c:v>54.413130000000002</c:v>
                </c:pt>
                <c:pt idx="1901">
                  <c:v>54.439129999999999</c:v>
                </c:pt>
                <c:pt idx="1902">
                  <c:v>54.465130000000002</c:v>
                </c:pt>
                <c:pt idx="1903">
                  <c:v>54.491129999999998</c:v>
                </c:pt>
                <c:pt idx="1904">
                  <c:v>54.517130000000002</c:v>
                </c:pt>
                <c:pt idx="1905">
                  <c:v>54.543129999999998</c:v>
                </c:pt>
                <c:pt idx="1906">
                  <c:v>54.569130000000001</c:v>
                </c:pt>
                <c:pt idx="1907">
                  <c:v>54.595129999999997</c:v>
                </c:pt>
                <c:pt idx="1908">
                  <c:v>54.621130000000001</c:v>
                </c:pt>
                <c:pt idx="1909">
                  <c:v>54.647129999999997</c:v>
                </c:pt>
                <c:pt idx="1910">
                  <c:v>54.67313</c:v>
                </c:pt>
                <c:pt idx="1911">
                  <c:v>54.699129999999997</c:v>
                </c:pt>
                <c:pt idx="1912">
                  <c:v>54.72513</c:v>
                </c:pt>
                <c:pt idx="1913">
                  <c:v>54.751130000000003</c:v>
                </c:pt>
                <c:pt idx="1914">
                  <c:v>54.77713</c:v>
                </c:pt>
                <c:pt idx="1915">
                  <c:v>54.803130000000003</c:v>
                </c:pt>
                <c:pt idx="1916">
                  <c:v>54.829129999999999</c:v>
                </c:pt>
                <c:pt idx="1917">
                  <c:v>54.855130000000003</c:v>
                </c:pt>
                <c:pt idx="1918">
                  <c:v>54.881129999999999</c:v>
                </c:pt>
                <c:pt idx="1919">
                  <c:v>54.907130000000002</c:v>
                </c:pt>
                <c:pt idx="1920">
                  <c:v>54.933129999999998</c:v>
                </c:pt>
                <c:pt idx="1921">
                  <c:v>54.959130000000002</c:v>
                </c:pt>
                <c:pt idx="1922">
                  <c:v>54.985129999999998</c:v>
                </c:pt>
                <c:pt idx="1923">
                  <c:v>55.011130000000001</c:v>
                </c:pt>
                <c:pt idx="1924">
                  <c:v>55.037129999999998</c:v>
                </c:pt>
                <c:pt idx="1925">
                  <c:v>55.063130000000001</c:v>
                </c:pt>
                <c:pt idx="1926">
                  <c:v>55.089129999999997</c:v>
                </c:pt>
                <c:pt idx="1927">
                  <c:v>55.115130000000001</c:v>
                </c:pt>
                <c:pt idx="1928">
                  <c:v>55.141129999999997</c:v>
                </c:pt>
                <c:pt idx="1929">
                  <c:v>55.16713</c:v>
                </c:pt>
                <c:pt idx="1930">
                  <c:v>55.193129999999996</c:v>
                </c:pt>
                <c:pt idx="1931">
                  <c:v>55.21913</c:v>
                </c:pt>
                <c:pt idx="1932">
                  <c:v>55.245130000000003</c:v>
                </c:pt>
                <c:pt idx="1933">
                  <c:v>55.271129999999999</c:v>
                </c:pt>
                <c:pt idx="1934">
                  <c:v>55.297130000000003</c:v>
                </c:pt>
                <c:pt idx="1935">
                  <c:v>55.323129999999999</c:v>
                </c:pt>
                <c:pt idx="1936">
                  <c:v>55.349130000000002</c:v>
                </c:pt>
                <c:pt idx="1937">
                  <c:v>55.375129999999999</c:v>
                </c:pt>
                <c:pt idx="1938">
                  <c:v>55.401130000000002</c:v>
                </c:pt>
                <c:pt idx="1939">
                  <c:v>55.427129999999998</c:v>
                </c:pt>
                <c:pt idx="1940">
                  <c:v>55.453130000000002</c:v>
                </c:pt>
                <c:pt idx="1941">
                  <c:v>55.479129999999998</c:v>
                </c:pt>
                <c:pt idx="1942">
                  <c:v>55.505130000000001</c:v>
                </c:pt>
                <c:pt idx="1943">
                  <c:v>55.531129999999997</c:v>
                </c:pt>
                <c:pt idx="1944">
                  <c:v>55.557130000000001</c:v>
                </c:pt>
                <c:pt idx="1945">
                  <c:v>55.583129999999997</c:v>
                </c:pt>
                <c:pt idx="1946">
                  <c:v>55.60913</c:v>
                </c:pt>
                <c:pt idx="1947">
                  <c:v>55.635129999999997</c:v>
                </c:pt>
                <c:pt idx="1948">
                  <c:v>55.66113</c:v>
                </c:pt>
                <c:pt idx="1949">
                  <c:v>55.687130000000003</c:v>
                </c:pt>
                <c:pt idx="1950">
                  <c:v>55.71313</c:v>
                </c:pt>
                <c:pt idx="1951">
                  <c:v>55.739130000000003</c:v>
                </c:pt>
                <c:pt idx="1952">
                  <c:v>55.765129999999999</c:v>
                </c:pt>
                <c:pt idx="1953">
                  <c:v>55.791130000000003</c:v>
                </c:pt>
                <c:pt idx="1954">
                  <c:v>55.817129999999999</c:v>
                </c:pt>
                <c:pt idx="1955">
                  <c:v>55.843130000000002</c:v>
                </c:pt>
                <c:pt idx="1956">
                  <c:v>55.869129999999998</c:v>
                </c:pt>
                <c:pt idx="1957">
                  <c:v>55.895130000000002</c:v>
                </c:pt>
                <c:pt idx="1958">
                  <c:v>55.921129999999998</c:v>
                </c:pt>
                <c:pt idx="1959">
                  <c:v>55.947130000000001</c:v>
                </c:pt>
                <c:pt idx="1960">
                  <c:v>55.973129999999998</c:v>
                </c:pt>
                <c:pt idx="1961">
                  <c:v>55.999130000000001</c:v>
                </c:pt>
                <c:pt idx="1962">
                  <c:v>56.025129999999997</c:v>
                </c:pt>
                <c:pt idx="1963">
                  <c:v>56.051130000000001</c:v>
                </c:pt>
                <c:pt idx="1964">
                  <c:v>56.074129999999997</c:v>
                </c:pt>
                <c:pt idx="1965">
                  <c:v>56.093130000000002</c:v>
                </c:pt>
                <c:pt idx="1966">
                  <c:v>56.129130000000004</c:v>
                </c:pt>
                <c:pt idx="1967">
                  <c:v>56.15513</c:v>
                </c:pt>
                <c:pt idx="1968">
                  <c:v>56.181130000000003</c:v>
                </c:pt>
                <c:pt idx="1969">
                  <c:v>56.207129999999999</c:v>
                </c:pt>
                <c:pt idx="1970">
                  <c:v>56.233130000000003</c:v>
                </c:pt>
                <c:pt idx="1971">
                  <c:v>56.259129999999999</c:v>
                </c:pt>
                <c:pt idx="1972">
                  <c:v>56.285130000000002</c:v>
                </c:pt>
                <c:pt idx="1973">
                  <c:v>56.311129999999999</c:v>
                </c:pt>
                <c:pt idx="1974">
                  <c:v>56.337130000000002</c:v>
                </c:pt>
                <c:pt idx="1975">
                  <c:v>56.363129999999998</c:v>
                </c:pt>
                <c:pt idx="1976">
                  <c:v>56.389130000000002</c:v>
                </c:pt>
                <c:pt idx="1977">
                  <c:v>56.415129999999998</c:v>
                </c:pt>
                <c:pt idx="1978">
                  <c:v>56.441130000000001</c:v>
                </c:pt>
                <c:pt idx="1979">
                  <c:v>56.467129999999997</c:v>
                </c:pt>
                <c:pt idx="1980">
                  <c:v>56.493130000000001</c:v>
                </c:pt>
                <c:pt idx="1981">
                  <c:v>56.519129999999997</c:v>
                </c:pt>
                <c:pt idx="1982">
                  <c:v>56.54513</c:v>
                </c:pt>
                <c:pt idx="1983">
                  <c:v>56.571129999999997</c:v>
                </c:pt>
                <c:pt idx="1984">
                  <c:v>56.59713</c:v>
                </c:pt>
                <c:pt idx="1985">
                  <c:v>56.623130000000003</c:v>
                </c:pt>
                <c:pt idx="1986">
                  <c:v>56.64913</c:v>
                </c:pt>
                <c:pt idx="1987">
                  <c:v>56.675130000000003</c:v>
                </c:pt>
                <c:pt idx="1988">
                  <c:v>56.701129999999999</c:v>
                </c:pt>
                <c:pt idx="1989">
                  <c:v>56.727130000000002</c:v>
                </c:pt>
                <c:pt idx="1990">
                  <c:v>56.753129999999999</c:v>
                </c:pt>
                <c:pt idx="1991">
                  <c:v>56.779130000000002</c:v>
                </c:pt>
                <c:pt idx="1992">
                  <c:v>56.805129999999998</c:v>
                </c:pt>
                <c:pt idx="1993">
                  <c:v>56.831130000000002</c:v>
                </c:pt>
                <c:pt idx="1994">
                  <c:v>56.857129999999998</c:v>
                </c:pt>
                <c:pt idx="1995">
                  <c:v>56.883130000000001</c:v>
                </c:pt>
                <c:pt idx="1996">
                  <c:v>56.909129999999998</c:v>
                </c:pt>
                <c:pt idx="1997">
                  <c:v>56.935130000000001</c:v>
                </c:pt>
                <c:pt idx="1998">
                  <c:v>56.961129999999997</c:v>
                </c:pt>
                <c:pt idx="1999">
                  <c:v>56.987130000000001</c:v>
                </c:pt>
                <c:pt idx="2000">
                  <c:v>57.013129999999997</c:v>
                </c:pt>
                <c:pt idx="2001">
                  <c:v>57.03913</c:v>
                </c:pt>
                <c:pt idx="2002">
                  <c:v>57.065130000000003</c:v>
                </c:pt>
                <c:pt idx="2003">
                  <c:v>57.09113</c:v>
                </c:pt>
                <c:pt idx="2004">
                  <c:v>57.117130000000003</c:v>
                </c:pt>
                <c:pt idx="2005">
                  <c:v>57.143129999999999</c:v>
                </c:pt>
                <c:pt idx="2006">
                  <c:v>57.169130000000003</c:v>
                </c:pt>
                <c:pt idx="2007">
                  <c:v>57.195129999999999</c:v>
                </c:pt>
                <c:pt idx="2008">
                  <c:v>57.221130000000002</c:v>
                </c:pt>
                <c:pt idx="2009">
                  <c:v>57.247129999999999</c:v>
                </c:pt>
                <c:pt idx="2010">
                  <c:v>57.273130000000002</c:v>
                </c:pt>
                <c:pt idx="2011">
                  <c:v>57.299129999999998</c:v>
                </c:pt>
                <c:pt idx="2012">
                  <c:v>57.325130000000001</c:v>
                </c:pt>
                <c:pt idx="2013">
                  <c:v>57.351129999999998</c:v>
                </c:pt>
                <c:pt idx="2014">
                  <c:v>57.377130000000001</c:v>
                </c:pt>
                <c:pt idx="2015">
                  <c:v>57.403129999999997</c:v>
                </c:pt>
                <c:pt idx="2016">
                  <c:v>57.429130000000001</c:v>
                </c:pt>
                <c:pt idx="2017">
                  <c:v>57.455129999999997</c:v>
                </c:pt>
                <c:pt idx="2018">
                  <c:v>57.48113</c:v>
                </c:pt>
                <c:pt idx="2019">
                  <c:v>57.507129999999997</c:v>
                </c:pt>
                <c:pt idx="2020">
                  <c:v>57.53313</c:v>
                </c:pt>
                <c:pt idx="2021">
                  <c:v>57.559130000000003</c:v>
                </c:pt>
                <c:pt idx="2022">
                  <c:v>57.585129999999999</c:v>
                </c:pt>
                <c:pt idx="2023">
                  <c:v>57.611130000000003</c:v>
                </c:pt>
                <c:pt idx="2024">
                  <c:v>57.637129999999999</c:v>
                </c:pt>
                <c:pt idx="2025">
                  <c:v>57.663130000000002</c:v>
                </c:pt>
                <c:pt idx="2026">
                  <c:v>57.689129999999999</c:v>
                </c:pt>
                <c:pt idx="2027">
                  <c:v>57.715130000000002</c:v>
                </c:pt>
                <c:pt idx="2028">
                  <c:v>57.741129999999998</c:v>
                </c:pt>
                <c:pt idx="2029">
                  <c:v>57.767130000000002</c:v>
                </c:pt>
                <c:pt idx="2030">
                  <c:v>57.793129999999998</c:v>
                </c:pt>
                <c:pt idx="2031">
                  <c:v>57.819130000000001</c:v>
                </c:pt>
                <c:pt idx="2032">
                  <c:v>57.845129999999997</c:v>
                </c:pt>
                <c:pt idx="2033">
                  <c:v>57.871130000000001</c:v>
                </c:pt>
                <c:pt idx="2034">
                  <c:v>57.897129999999997</c:v>
                </c:pt>
                <c:pt idx="2035">
                  <c:v>57.92313</c:v>
                </c:pt>
                <c:pt idx="2036">
                  <c:v>57.949129999999997</c:v>
                </c:pt>
                <c:pt idx="2037">
                  <c:v>57.97513</c:v>
                </c:pt>
                <c:pt idx="2038">
                  <c:v>58.001130000000003</c:v>
                </c:pt>
                <c:pt idx="2039">
                  <c:v>58.02713</c:v>
                </c:pt>
                <c:pt idx="2040">
                  <c:v>58.053130000000003</c:v>
                </c:pt>
                <c:pt idx="2041">
                  <c:v>58.079129999999999</c:v>
                </c:pt>
                <c:pt idx="2042">
                  <c:v>58.125129999999999</c:v>
                </c:pt>
                <c:pt idx="2043">
                  <c:v>58.127130000000001</c:v>
                </c:pt>
                <c:pt idx="2044">
                  <c:v>58.137129999999999</c:v>
                </c:pt>
                <c:pt idx="2045">
                  <c:v>58.183129999999998</c:v>
                </c:pt>
                <c:pt idx="2046">
                  <c:v>58.209130000000002</c:v>
                </c:pt>
                <c:pt idx="2047">
                  <c:v>58.235129999999998</c:v>
                </c:pt>
                <c:pt idx="2048">
                  <c:v>58.261130000000001</c:v>
                </c:pt>
                <c:pt idx="2049">
                  <c:v>58.287129999999998</c:v>
                </c:pt>
                <c:pt idx="2050">
                  <c:v>58.313130000000001</c:v>
                </c:pt>
                <c:pt idx="2051">
                  <c:v>58.339129999999997</c:v>
                </c:pt>
                <c:pt idx="2052">
                  <c:v>58.365130000000001</c:v>
                </c:pt>
                <c:pt idx="2053">
                  <c:v>58.391129999999997</c:v>
                </c:pt>
                <c:pt idx="2054">
                  <c:v>58.41713</c:v>
                </c:pt>
                <c:pt idx="2055">
                  <c:v>58.443129999999996</c:v>
                </c:pt>
                <c:pt idx="2056">
                  <c:v>58.46913</c:v>
                </c:pt>
                <c:pt idx="2057">
                  <c:v>58.495130000000003</c:v>
                </c:pt>
                <c:pt idx="2058">
                  <c:v>58.521129999999999</c:v>
                </c:pt>
                <c:pt idx="2059">
                  <c:v>58.547130000000003</c:v>
                </c:pt>
                <c:pt idx="2060">
                  <c:v>58.573129999999999</c:v>
                </c:pt>
                <c:pt idx="2061">
                  <c:v>58.599130000000002</c:v>
                </c:pt>
                <c:pt idx="2062">
                  <c:v>58.625129999999999</c:v>
                </c:pt>
                <c:pt idx="2063">
                  <c:v>58.651130000000002</c:v>
                </c:pt>
                <c:pt idx="2064">
                  <c:v>58.677129999999998</c:v>
                </c:pt>
                <c:pt idx="2065">
                  <c:v>58.703130000000002</c:v>
                </c:pt>
                <c:pt idx="2066">
                  <c:v>58.729129999999998</c:v>
                </c:pt>
                <c:pt idx="2067">
                  <c:v>58.755130000000001</c:v>
                </c:pt>
                <c:pt idx="2068">
                  <c:v>58.781129999999997</c:v>
                </c:pt>
                <c:pt idx="2069">
                  <c:v>58.807130000000001</c:v>
                </c:pt>
                <c:pt idx="2070">
                  <c:v>58.833129999999997</c:v>
                </c:pt>
                <c:pt idx="2071">
                  <c:v>58.85913</c:v>
                </c:pt>
                <c:pt idx="2072">
                  <c:v>58.885129999999997</c:v>
                </c:pt>
                <c:pt idx="2073">
                  <c:v>58.91113</c:v>
                </c:pt>
                <c:pt idx="2074">
                  <c:v>58.937130000000003</c:v>
                </c:pt>
                <c:pt idx="2075">
                  <c:v>58.96313</c:v>
                </c:pt>
                <c:pt idx="2076">
                  <c:v>58.989130000000003</c:v>
                </c:pt>
                <c:pt idx="2077">
                  <c:v>59.015129999999999</c:v>
                </c:pt>
                <c:pt idx="2078">
                  <c:v>59.041130000000003</c:v>
                </c:pt>
                <c:pt idx="2079">
                  <c:v>59.067129999999999</c:v>
                </c:pt>
                <c:pt idx="2080">
                  <c:v>59.093130000000002</c:v>
                </c:pt>
                <c:pt idx="2081">
                  <c:v>59.119129999999998</c:v>
                </c:pt>
                <c:pt idx="2082">
                  <c:v>59.145130000000002</c:v>
                </c:pt>
                <c:pt idx="2083">
                  <c:v>59.171129999999998</c:v>
                </c:pt>
                <c:pt idx="2084">
                  <c:v>59.197130000000001</c:v>
                </c:pt>
                <c:pt idx="2085">
                  <c:v>59.223129999999998</c:v>
                </c:pt>
                <c:pt idx="2086">
                  <c:v>59.249130000000001</c:v>
                </c:pt>
                <c:pt idx="2087">
                  <c:v>59.275129999999997</c:v>
                </c:pt>
                <c:pt idx="2088">
                  <c:v>59.301130000000001</c:v>
                </c:pt>
                <c:pt idx="2089">
                  <c:v>59.327129999999997</c:v>
                </c:pt>
                <c:pt idx="2090">
                  <c:v>59.35313</c:v>
                </c:pt>
                <c:pt idx="2091">
                  <c:v>59.379130000000004</c:v>
                </c:pt>
                <c:pt idx="2092">
                  <c:v>59.40513</c:v>
                </c:pt>
                <c:pt idx="2093">
                  <c:v>59.431130000000003</c:v>
                </c:pt>
                <c:pt idx="2094">
                  <c:v>59.457129999999999</c:v>
                </c:pt>
                <c:pt idx="2095">
                  <c:v>59.483130000000003</c:v>
                </c:pt>
                <c:pt idx="2096">
                  <c:v>59.509129999999999</c:v>
                </c:pt>
                <c:pt idx="2097">
                  <c:v>59.535130000000002</c:v>
                </c:pt>
                <c:pt idx="2098">
                  <c:v>59.561129999999999</c:v>
                </c:pt>
                <c:pt idx="2099">
                  <c:v>59.587130000000002</c:v>
                </c:pt>
                <c:pt idx="2100">
                  <c:v>59.613129999999998</c:v>
                </c:pt>
                <c:pt idx="2101">
                  <c:v>59.639130000000002</c:v>
                </c:pt>
                <c:pt idx="2102">
                  <c:v>59.665129999999998</c:v>
                </c:pt>
                <c:pt idx="2103">
                  <c:v>59.691130000000001</c:v>
                </c:pt>
                <c:pt idx="2104">
                  <c:v>59.717129999999997</c:v>
                </c:pt>
                <c:pt idx="2105">
                  <c:v>59.743130000000001</c:v>
                </c:pt>
                <c:pt idx="2106">
                  <c:v>59.769129999999997</c:v>
                </c:pt>
                <c:pt idx="2107">
                  <c:v>59.79513</c:v>
                </c:pt>
                <c:pt idx="2108">
                  <c:v>59.821129999999997</c:v>
                </c:pt>
                <c:pt idx="2109">
                  <c:v>59.84713</c:v>
                </c:pt>
                <c:pt idx="2110">
                  <c:v>59.873130000000003</c:v>
                </c:pt>
                <c:pt idx="2111">
                  <c:v>59.89913</c:v>
                </c:pt>
                <c:pt idx="2112">
                  <c:v>59.925130000000003</c:v>
                </c:pt>
                <c:pt idx="2113">
                  <c:v>59.951129999999999</c:v>
                </c:pt>
                <c:pt idx="2114">
                  <c:v>59.977130000000002</c:v>
                </c:pt>
                <c:pt idx="2115">
                  <c:v>60.003129999999999</c:v>
                </c:pt>
                <c:pt idx="2116">
                  <c:v>60.029130000000002</c:v>
                </c:pt>
                <c:pt idx="2117">
                  <c:v>60.055129999999998</c:v>
                </c:pt>
                <c:pt idx="2118">
                  <c:v>60.081130000000002</c:v>
                </c:pt>
                <c:pt idx="2119">
                  <c:v>60.107129999999998</c:v>
                </c:pt>
                <c:pt idx="2120">
                  <c:v>60.133130000000001</c:v>
                </c:pt>
                <c:pt idx="2121">
                  <c:v>60.159129999999998</c:v>
                </c:pt>
                <c:pt idx="2122">
                  <c:v>60.185130000000001</c:v>
                </c:pt>
                <c:pt idx="2123">
                  <c:v>60.211129999999997</c:v>
                </c:pt>
                <c:pt idx="2124">
                  <c:v>60.237130000000001</c:v>
                </c:pt>
                <c:pt idx="2125">
                  <c:v>60.263129999999997</c:v>
                </c:pt>
                <c:pt idx="2126">
                  <c:v>60.28913</c:v>
                </c:pt>
                <c:pt idx="2127">
                  <c:v>60.315130000000003</c:v>
                </c:pt>
                <c:pt idx="2128">
                  <c:v>60.34113</c:v>
                </c:pt>
                <c:pt idx="2129">
                  <c:v>60.367130000000003</c:v>
                </c:pt>
                <c:pt idx="2130">
                  <c:v>60.393129999999999</c:v>
                </c:pt>
                <c:pt idx="2131">
                  <c:v>60.419130000000003</c:v>
                </c:pt>
                <c:pt idx="2132">
                  <c:v>60.445129999999999</c:v>
                </c:pt>
                <c:pt idx="2133">
                  <c:v>60.471130000000002</c:v>
                </c:pt>
                <c:pt idx="2134">
                  <c:v>60.497129999999999</c:v>
                </c:pt>
                <c:pt idx="2135">
                  <c:v>60.523130000000002</c:v>
                </c:pt>
                <c:pt idx="2136">
                  <c:v>60.549129999999998</c:v>
                </c:pt>
                <c:pt idx="2137">
                  <c:v>60.575130000000001</c:v>
                </c:pt>
                <c:pt idx="2138">
                  <c:v>60.601129999999998</c:v>
                </c:pt>
                <c:pt idx="2139">
                  <c:v>60.627130000000001</c:v>
                </c:pt>
                <c:pt idx="2140">
                  <c:v>60.653129999999997</c:v>
                </c:pt>
                <c:pt idx="2141">
                  <c:v>60.679130000000001</c:v>
                </c:pt>
                <c:pt idx="2142">
                  <c:v>60.705129999999997</c:v>
                </c:pt>
                <c:pt idx="2143">
                  <c:v>60.73113</c:v>
                </c:pt>
                <c:pt idx="2144">
                  <c:v>60.757129999999997</c:v>
                </c:pt>
                <c:pt idx="2145">
                  <c:v>60.78313</c:v>
                </c:pt>
                <c:pt idx="2146">
                  <c:v>60.809130000000003</c:v>
                </c:pt>
                <c:pt idx="2147">
                  <c:v>60.835129999999999</c:v>
                </c:pt>
                <c:pt idx="2148">
                  <c:v>60.861130000000003</c:v>
                </c:pt>
                <c:pt idx="2149">
                  <c:v>60.887129999999999</c:v>
                </c:pt>
                <c:pt idx="2150">
                  <c:v>60.913130000000002</c:v>
                </c:pt>
                <c:pt idx="2151">
                  <c:v>60.939129999999999</c:v>
                </c:pt>
                <c:pt idx="2152">
                  <c:v>60.965130000000002</c:v>
                </c:pt>
                <c:pt idx="2153">
                  <c:v>60.991129999999998</c:v>
                </c:pt>
                <c:pt idx="2154">
                  <c:v>61.017130000000002</c:v>
                </c:pt>
                <c:pt idx="2155">
                  <c:v>61.043129999999998</c:v>
                </c:pt>
                <c:pt idx="2156">
                  <c:v>61.069130000000001</c:v>
                </c:pt>
                <c:pt idx="2157">
                  <c:v>61.095129999999997</c:v>
                </c:pt>
                <c:pt idx="2158">
                  <c:v>61.121130000000001</c:v>
                </c:pt>
                <c:pt idx="2159">
                  <c:v>61.147129999999997</c:v>
                </c:pt>
                <c:pt idx="2160">
                  <c:v>61.17313</c:v>
                </c:pt>
                <c:pt idx="2161">
                  <c:v>61.199129999999997</c:v>
                </c:pt>
                <c:pt idx="2162">
                  <c:v>61.22513</c:v>
                </c:pt>
                <c:pt idx="2163">
                  <c:v>61.251130000000003</c:v>
                </c:pt>
                <c:pt idx="2164">
                  <c:v>61.27713</c:v>
                </c:pt>
                <c:pt idx="2165">
                  <c:v>61.303130000000003</c:v>
                </c:pt>
                <c:pt idx="2166">
                  <c:v>61.360120000000002</c:v>
                </c:pt>
                <c:pt idx="2167">
                  <c:v>61.360129999999998</c:v>
                </c:pt>
                <c:pt idx="2168">
                  <c:v>61.360140000000001</c:v>
                </c:pt>
                <c:pt idx="2169">
                  <c:v>61.407130000000002</c:v>
                </c:pt>
                <c:pt idx="2170">
                  <c:v>61.433129999999998</c:v>
                </c:pt>
                <c:pt idx="2171">
                  <c:v>61.459130000000002</c:v>
                </c:pt>
                <c:pt idx="2172">
                  <c:v>61.485129999999998</c:v>
                </c:pt>
                <c:pt idx="2173">
                  <c:v>61.511130000000001</c:v>
                </c:pt>
                <c:pt idx="2174">
                  <c:v>61.537129999999998</c:v>
                </c:pt>
                <c:pt idx="2175">
                  <c:v>61.563130000000001</c:v>
                </c:pt>
                <c:pt idx="2176">
                  <c:v>61.589129999999997</c:v>
                </c:pt>
                <c:pt idx="2177">
                  <c:v>61.615130000000001</c:v>
                </c:pt>
                <c:pt idx="2178">
                  <c:v>61.641129999999997</c:v>
                </c:pt>
                <c:pt idx="2179">
                  <c:v>61.66713</c:v>
                </c:pt>
                <c:pt idx="2180">
                  <c:v>61.693129999999996</c:v>
                </c:pt>
                <c:pt idx="2181">
                  <c:v>61.71913</c:v>
                </c:pt>
                <c:pt idx="2182">
                  <c:v>61.745130000000003</c:v>
                </c:pt>
                <c:pt idx="2183">
                  <c:v>61.771129999999999</c:v>
                </c:pt>
                <c:pt idx="2184">
                  <c:v>61.797130000000003</c:v>
                </c:pt>
                <c:pt idx="2185">
                  <c:v>61.823129999999999</c:v>
                </c:pt>
                <c:pt idx="2186">
                  <c:v>61.849130000000002</c:v>
                </c:pt>
                <c:pt idx="2187">
                  <c:v>61.875129999999999</c:v>
                </c:pt>
                <c:pt idx="2188">
                  <c:v>61.901130000000002</c:v>
                </c:pt>
                <c:pt idx="2189">
                  <c:v>61.927129999999998</c:v>
                </c:pt>
                <c:pt idx="2190">
                  <c:v>61.953130000000002</c:v>
                </c:pt>
                <c:pt idx="2191">
                  <c:v>61.979129999999998</c:v>
                </c:pt>
                <c:pt idx="2192">
                  <c:v>62.005130000000001</c:v>
                </c:pt>
                <c:pt idx="2193">
                  <c:v>62.031129999999997</c:v>
                </c:pt>
                <c:pt idx="2194">
                  <c:v>62.057130000000001</c:v>
                </c:pt>
                <c:pt idx="2195">
                  <c:v>62.083129999999997</c:v>
                </c:pt>
                <c:pt idx="2196">
                  <c:v>62.10913</c:v>
                </c:pt>
                <c:pt idx="2197">
                  <c:v>62.135129999999997</c:v>
                </c:pt>
                <c:pt idx="2198">
                  <c:v>62.16113</c:v>
                </c:pt>
                <c:pt idx="2199">
                  <c:v>62.187130000000003</c:v>
                </c:pt>
                <c:pt idx="2200">
                  <c:v>62.21313</c:v>
                </c:pt>
                <c:pt idx="2201">
                  <c:v>62.239130000000003</c:v>
                </c:pt>
                <c:pt idx="2202">
                  <c:v>62.265129999999999</c:v>
                </c:pt>
                <c:pt idx="2203">
                  <c:v>62.291130000000003</c:v>
                </c:pt>
                <c:pt idx="2204">
                  <c:v>62.317129999999999</c:v>
                </c:pt>
                <c:pt idx="2205">
                  <c:v>62.343130000000002</c:v>
                </c:pt>
                <c:pt idx="2206">
                  <c:v>62.369129999999998</c:v>
                </c:pt>
                <c:pt idx="2207">
                  <c:v>62.395130000000002</c:v>
                </c:pt>
                <c:pt idx="2208">
                  <c:v>62.421129999999998</c:v>
                </c:pt>
                <c:pt idx="2209">
                  <c:v>62.447130000000001</c:v>
                </c:pt>
                <c:pt idx="2210">
                  <c:v>62.473129999999998</c:v>
                </c:pt>
                <c:pt idx="2211">
                  <c:v>62.499130000000001</c:v>
                </c:pt>
                <c:pt idx="2212">
                  <c:v>62.525129999999997</c:v>
                </c:pt>
                <c:pt idx="2213">
                  <c:v>62.551130000000001</c:v>
                </c:pt>
                <c:pt idx="2214">
                  <c:v>62.577129999999997</c:v>
                </c:pt>
                <c:pt idx="2215">
                  <c:v>62.60313</c:v>
                </c:pt>
                <c:pt idx="2216">
                  <c:v>62.629130000000004</c:v>
                </c:pt>
                <c:pt idx="2217">
                  <c:v>62.65513</c:v>
                </c:pt>
                <c:pt idx="2218">
                  <c:v>62.681130000000003</c:v>
                </c:pt>
                <c:pt idx="2219">
                  <c:v>62.707129999999999</c:v>
                </c:pt>
                <c:pt idx="2220">
                  <c:v>62.733130000000003</c:v>
                </c:pt>
                <c:pt idx="2221">
                  <c:v>62.759129999999999</c:v>
                </c:pt>
                <c:pt idx="2222">
                  <c:v>62.785130000000002</c:v>
                </c:pt>
                <c:pt idx="2223">
                  <c:v>62.811129999999999</c:v>
                </c:pt>
                <c:pt idx="2224">
                  <c:v>62.837130000000002</c:v>
                </c:pt>
                <c:pt idx="2225">
                  <c:v>62.863129999999998</c:v>
                </c:pt>
                <c:pt idx="2226">
                  <c:v>62.889130000000002</c:v>
                </c:pt>
                <c:pt idx="2227">
                  <c:v>62.915129999999998</c:v>
                </c:pt>
                <c:pt idx="2228">
                  <c:v>62.941130000000001</c:v>
                </c:pt>
                <c:pt idx="2229">
                  <c:v>62.967129999999997</c:v>
                </c:pt>
                <c:pt idx="2230">
                  <c:v>62.993130000000001</c:v>
                </c:pt>
                <c:pt idx="2231">
                  <c:v>63.003129999999999</c:v>
                </c:pt>
                <c:pt idx="2232">
                  <c:v>63.005130000000001</c:v>
                </c:pt>
                <c:pt idx="2233">
                  <c:v>63.071129999999997</c:v>
                </c:pt>
                <c:pt idx="2234">
                  <c:v>63.09713</c:v>
                </c:pt>
                <c:pt idx="2235">
                  <c:v>63.123130000000003</c:v>
                </c:pt>
                <c:pt idx="2236">
                  <c:v>63.14913</c:v>
                </c:pt>
                <c:pt idx="2237">
                  <c:v>63.175130000000003</c:v>
                </c:pt>
                <c:pt idx="2238">
                  <c:v>63.201129999999999</c:v>
                </c:pt>
                <c:pt idx="2239">
                  <c:v>63.227130000000002</c:v>
                </c:pt>
                <c:pt idx="2240">
                  <c:v>63.253129999999999</c:v>
                </c:pt>
                <c:pt idx="2241">
                  <c:v>63.279130000000002</c:v>
                </c:pt>
                <c:pt idx="2242">
                  <c:v>63.305129999999998</c:v>
                </c:pt>
                <c:pt idx="2243">
                  <c:v>63.331130000000002</c:v>
                </c:pt>
                <c:pt idx="2244">
                  <c:v>63.357129999999998</c:v>
                </c:pt>
                <c:pt idx="2245">
                  <c:v>63.383130000000001</c:v>
                </c:pt>
                <c:pt idx="2246">
                  <c:v>63.409129999999998</c:v>
                </c:pt>
                <c:pt idx="2247">
                  <c:v>63.435130000000001</c:v>
                </c:pt>
                <c:pt idx="2248">
                  <c:v>63.461129999999997</c:v>
                </c:pt>
                <c:pt idx="2249">
                  <c:v>63.487130000000001</c:v>
                </c:pt>
                <c:pt idx="2250">
                  <c:v>63.513129999999997</c:v>
                </c:pt>
                <c:pt idx="2251">
                  <c:v>63.53913</c:v>
                </c:pt>
                <c:pt idx="2252">
                  <c:v>63.565130000000003</c:v>
                </c:pt>
                <c:pt idx="2253">
                  <c:v>63.59113</c:v>
                </c:pt>
                <c:pt idx="2254">
                  <c:v>63.617130000000003</c:v>
                </c:pt>
                <c:pt idx="2255">
                  <c:v>63.643129999999999</c:v>
                </c:pt>
                <c:pt idx="2256">
                  <c:v>63.669130000000003</c:v>
                </c:pt>
                <c:pt idx="2257">
                  <c:v>63.695129999999999</c:v>
                </c:pt>
                <c:pt idx="2258">
                  <c:v>63.721130000000002</c:v>
                </c:pt>
                <c:pt idx="2259">
                  <c:v>63.747129999999999</c:v>
                </c:pt>
                <c:pt idx="2260">
                  <c:v>63.773130000000002</c:v>
                </c:pt>
                <c:pt idx="2261">
                  <c:v>63.799129999999998</c:v>
                </c:pt>
                <c:pt idx="2262">
                  <c:v>63.825130000000001</c:v>
                </c:pt>
                <c:pt idx="2263">
                  <c:v>63.851129999999998</c:v>
                </c:pt>
                <c:pt idx="2264">
                  <c:v>63.877130000000001</c:v>
                </c:pt>
                <c:pt idx="2265">
                  <c:v>63.903129999999997</c:v>
                </c:pt>
                <c:pt idx="2266">
                  <c:v>63.929130000000001</c:v>
                </c:pt>
                <c:pt idx="2267">
                  <c:v>63.955129999999997</c:v>
                </c:pt>
                <c:pt idx="2268">
                  <c:v>63.98113</c:v>
                </c:pt>
                <c:pt idx="2269">
                  <c:v>64.007130000000004</c:v>
                </c:pt>
                <c:pt idx="2270">
                  <c:v>64.03313</c:v>
                </c:pt>
                <c:pt idx="2271">
                  <c:v>64.059129999999996</c:v>
                </c:pt>
                <c:pt idx="2272">
                  <c:v>64.085130000000007</c:v>
                </c:pt>
                <c:pt idx="2273">
                  <c:v>64.111130000000003</c:v>
                </c:pt>
                <c:pt idx="2274">
                  <c:v>64.137129999999999</c:v>
                </c:pt>
                <c:pt idx="2275">
                  <c:v>64.163129999999995</c:v>
                </c:pt>
                <c:pt idx="2276">
                  <c:v>64.189130000000006</c:v>
                </c:pt>
                <c:pt idx="2277">
                  <c:v>64.215130000000002</c:v>
                </c:pt>
                <c:pt idx="2278">
                  <c:v>64.241129999999998</c:v>
                </c:pt>
                <c:pt idx="2279">
                  <c:v>64.267129999999995</c:v>
                </c:pt>
                <c:pt idx="2280">
                  <c:v>64.293130000000005</c:v>
                </c:pt>
                <c:pt idx="2281">
                  <c:v>64.319130000000001</c:v>
                </c:pt>
                <c:pt idx="2282">
                  <c:v>64.345129999999997</c:v>
                </c:pt>
                <c:pt idx="2283">
                  <c:v>64.371129999999994</c:v>
                </c:pt>
                <c:pt idx="2284">
                  <c:v>64.397130000000004</c:v>
                </c:pt>
                <c:pt idx="2285">
                  <c:v>64.42313</c:v>
                </c:pt>
                <c:pt idx="2286">
                  <c:v>64.449129999999997</c:v>
                </c:pt>
                <c:pt idx="2287">
                  <c:v>64.475129999999993</c:v>
                </c:pt>
                <c:pt idx="2288">
                  <c:v>64.501130000000003</c:v>
                </c:pt>
                <c:pt idx="2289">
                  <c:v>64.52713</c:v>
                </c:pt>
                <c:pt idx="2290">
                  <c:v>64.553129999999996</c:v>
                </c:pt>
                <c:pt idx="2291">
                  <c:v>64.579130000000006</c:v>
                </c:pt>
                <c:pt idx="2292">
                  <c:v>64.605130000000003</c:v>
                </c:pt>
                <c:pt idx="2293">
                  <c:v>64.631129999999999</c:v>
                </c:pt>
                <c:pt idx="2294">
                  <c:v>64.657129999999995</c:v>
                </c:pt>
                <c:pt idx="2295">
                  <c:v>64.683130000000006</c:v>
                </c:pt>
                <c:pt idx="2296">
                  <c:v>64.709130000000002</c:v>
                </c:pt>
                <c:pt idx="2297">
                  <c:v>64.735129999999998</c:v>
                </c:pt>
                <c:pt idx="2298">
                  <c:v>64.761129999999994</c:v>
                </c:pt>
                <c:pt idx="2299">
                  <c:v>64.787130000000005</c:v>
                </c:pt>
                <c:pt idx="2300">
                  <c:v>64.813130000000001</c:v>
                </c:pt>
                <c:pt idx="2301">
                  <c:v>64.839129999999997</c:v>
                </c:pt>
                <c:pt idx="2302">
                  <c:v>64.865129999999994</c:v>
                </c:pt>
                <c:pt idx="2303">
                  <c:v>64.891130000000004</c:v>
                </c:pt>
                <c:pt idx="2304">
                  <c:v>64.91713</c:v>
                </c:pt>
                <c:pt idx="2305">
                  <c:v>64.943129999999996</c:v>
                </c:pt>
                <c:pt idx="2306">
                  <c:v>64.969130000000007</c:v>
                </c:pt>
                <c:pt idx="2307">
                  <c:v>64.995130000000003</c:v>
                </c:pt>
                <c:pt idx="2308">
                  <c:v>65.021129999999999</c:v>
                </c:pt>
                <c:pt idx="2309">
                  <c:v>65.047129999999996</c:v>
                </c:pt>
                <c:pt idx="2310">
                  <c:v>65.073130000000006</c:v>
                </c:pt>
                <c:pt idx="2311">
                  <c:v>65.099130000000002</c:v>
                </c:pt>
                <c:pt idx="2312">
                  <c:v>65.125129999999999</c:v>
                </c:pt>
                <c:pt idx="2313">
                  <c:v>65.151129999999995</c:v>
                </c:pt>
                <c:pt idx="2314">
                  <c:v>65.177130000000005</c:v>
                </c:pt>
                <c:pt idx="2315">
                  <c:v>65.203130000000002</c:v>
                </c:pt>
                <c:pt idx="2316">
                  <c:v>65.229129999999998</c:v>
                </c:pt>
                <c:pt idx="2317">
                  <c:v>65.255129999999994</c:v>
                </c:pt>
                <c:pt idx="2318">
                  <c:v>65.281130000000005</c:v>
                </c:pt>
                <c:pt idx="2319">
                  <c:v>65.307130000000001</c:v>
                </c:pt>
                <c:pt idx="2320">
                  <c:v>65.333129999999997</c:v>
                </c:pt>
                <c:pt idx="2321">
                  <c:v>65.359129999999993</c:v>
                </c:pt>
                <c:pt idx="2322">
                  <c:v>65.385130000000004</c:v>
                </c:pt>
                <c:pt idx="2323">
                  <c:v>65.41113</c:v>
                </c:pt>
                <c:pt idx="2324">
                  <c:v>65.437129999999996</c:v>
                </c:pt>
                <c:pt idx="2325">
                  <c:v>65.463130000000007</c:v>
                </c:pt>
                <c:pt idx="2326">
                  <c:v>65.489130000000003</c:v>
                </c:pt>
                <c:pt idx="2327">
                  <c:v>65.515129999999999</c:v>
                </c:pt>
                <c:pt idx="2328">
                  <c:v>65.541129999999995</c:v>
                </c:pt>
                <c:pt idx="2329">
                  <c:v>65.567130000000006</c:v>
                </c:pt>
                <c:pt idx="2330">
                  <c:v>65.593130000000002</c:v>
                </c:pt>
                <c:pt idx="2331">
                  <c:v>65.619129999999998</c:v>
                </c:pt>
                <c:pt idx="2332">
                  <c:v>65.645129999999995</c:v>
                </c:pt>
                <c:pt idx="2333">
                  <c:v>65.671130000000005</c:v>
                </c:pt>
                <c:pt idx="2334">
                  <c:v>65.697130000000001</c:v>
                </c:pt>
                <c:pt idx="2335">
                  <c:v>65.723129999999998</c:v>
                </c:pt>
                <c:pt idx="2336">
                  <c:v>65.749129999999994</c:v>
                </c:pt>
                <c:pt idx="2337">
                  <c:v>65.775130000000004</c:v>
                </c:pt>
                <c:pt idx="2338">
                  <c:v>65.801130000000001</c:v>
                </c:pt>
                <c:pt idx="2339">
                  <c:v>65.827129999999997</c:v>
                </c:pt>
                <c:pt idx="2340">
                  <c:v>65.853129999999993</c:v>
                </c:pt>
                <c:pt idx="2341">
                  <c:v>65.879130000000004</c:v>
                </c:pt>
                <c:pt idx="2342">
                  <c:v>65.90513</c:v>
                </c:pt>
                <c:pt idx="2343">
                  <c:v>65.931129999999996</c:v>
                </c:pt>
                <c:pt idx="2344">
                  <c:v>65.957130000000006</c:v>
                </c:pt>
                <c:pt idx="2345">
                  <c:v>65.983130000000003</c:v>
                </c:pt>
                <c:pt idx="2346">
                  <c:v>66.009129999999999</c:v>
                </c:pt>
                <c:pt idx="2347">
                  <c:v>66.035129999999995</c:v>
                </c:pt>
                <c:pt idx="2348">
                  <c:v>66.061130000000006</c:v>
                </c:pt>
                <c:pt idx="2349">
                  <c:v>66.117130000000003</c:v>
                </c:pt>
                <c:pt idx="2350">
                  <c:v>66.118129999999994</c:v>
                </c:pt>
                <c:pt idx="2351">
                  <c:v>66.119129999999998</c:v>
                </c:pt>
                <c:pt idx="2352">
                  <c:v>66.165130000000005</c:v>
                </c:pt>
                <c:pt idx="2353">
                  <c:v>66.191130000000001</c:v>
                </c:pt>
                <c:pt idx="2354">
                  <c:v>66.217129999999997</c:v>
                </c:pt>
                <c:pt idx="2355">
                  <c:v>66.243129999999994</c:v>
                </c:pt>
                <c:pt idx="2356">
                  <c:v>66.269130000000004</c:v>
                </c:pt>
                <c:pt idx="2357">
                  <c:v>66.29513</c:v>
                </c:pt>
                <c:pt idx="2358">
                  <c:v>66.321129999999997</c:v>
                </c:pt>
                <c:pt idx="2359">
                  <c:v>66.347130000000007</c:v>
                </c:pt>
                <c:pt idx="2360">
                  <c:v>66.373130000000003</c:v>
                </c:pt>
                <c:pt idx="2361">
                  <c:v>66.39913</c:v>
                </c:pt>
                <c:pt idx="2362">
                  <c:v>66.425129999999996</c:v>
                </c:pt>
                <c:pt idx="2363">
                  <c:v>66.451130000000006</c:v>
                </c:pt>
                <c:pt idx="2364">
                  <c:v>66.477130000000002</c:v>
                </c:pt>
                <c:pt idx="2365">
                  <c:v>66.503129999999999</c:v>
                </c:pt>
                <c:pt idx="2366">
                  <c:v>66.529129999999995</c:v>
                </c:pt>
                <c:pt idx="2367">
                  <c:v>66.555130000000005</c:v>
                </c:pt>
                <c:pt idx="2368">
                  <c:v>66.581130000000002</c:v>
                </c:pt>
                <c:pt idx="2369">
                  <c:v>66.607129999999998</c:v>
                </c:pt>
                <c:pt idx="2370">
                  <c:v>66.633129999999994</c:v>
                </c:pt>
                <c:pt idx="2371">
                  <c:v>66.659130000000005</c:v>
                </c:pt>
                <c:pt idx="2372">
                  <c:v>66.685130000000001</c:v>
                </c:pt>
                <c:pt idx="2373">
                  <c:v>66.711129999999997</c:v>
                </c:pt>
                <c:pt idx="2374">
                  <c:v>66.737129999999993</c:v>
                </c:pt>
                <c:pt idx="2375">
                  <c:v>66.763130000000004</c:v>
                </c:pt>
                <c:pt idx="2376">
                  <c:v>66.78913</c:v>
                </c:pt>
                <c:pt idx="2377">
                  <c:v>66.815129999999996</c:v>
                </c:pt>
                <c:pt idx="2378">
                  <c:v>66.841130000000007</c:v>
                </c:pt>
                <c:pt idx="2379">
                  <c:v>66.867130000000003</c:v>
                </c:pt>
                <c:pt idx="2380">
                  <c:v>66.893129999999999</c:v>
                </c:pt>
                <c:pt idx="2381">
                  <c:v>66.919129999999996</c:v>
                </c:pt>
                <c:pt idx="2382">
                  <c:v>66.945130000000006</c:v>
                </c:pt>
                <c:pt idx="2383">
                  <c:v>66.971130000000002</c:v>
                </c:pt>
                <c:pt idx="2384">
                  <c:v>66.997129999999999</c:v>
                </c:pt>
                <c:pt idx="2385">
                  <c:v>67.023129999999995</c:v>
                </c:pt>
                <c:pt idx="2386">
                  <c:v>67.049130000000005</c:v>
                </c:pt>
                <c:pt idx="2387">
                  <c:v>67.075130000000001</c:v>
                </c:pt>
                <c:pt idx="2388">
                  <c:v>67.101129999999998</c:v>
                </c:pt>
                <c:pt idx="2389">
                  <c:v>67.127129999999994</c:v>
                </c:pt>
                <c:pt idx="2390">
                  <c:v>67.153130000000004</c:v>
                </c:pt>
                <c:pt idx="2391">
                  <c:v>67.179130000000001</c:v>
                </c:pt>
                <c:pt idx="2392">
                  <c:v>67.205129999999997</c:v>
                </c:pt>
                <c:pt idx="2393">
                  <c:v>67.231129999999993</c:v>
                </c:pt>
                <c:pt idx="2394">
                  <c:v>67.257130000000004</c:v>
                </c:pt>
                <c:pt idx="2395">
                  <c:v>67.28313</c:v>
                </c:pt>
                <c:pt idx="2396">
                  <c:v>67.309129999999996</c:v>
                </c:pt>
                <c:pt idx="2397">
                  <c:v>67.335130000000007</c:v>
                </c:pt>
                <c:pt idx="2398">
                  <c:v>67.361130000000003</c:v>
                </c:pt>
                <c:pt idx="2399">
                  <c:v>67.387129999999999</c:v>
                </c:pt>
                <c:pt idx="2400">
                  <c:v>67.413129999999995</c:v>
                </c:pt>
                <c:pt idx="2401">
                  <c:v>67.439130000000006</c:v>
                </c:pt>
                <c:pt idx="2402">
                  <c:v>67.465130000000002</c:v>
                </c:pt>
                <c:pt idx="2403">
                  <c:v>67.491129999999998</c:v>
                </c:pt>
                <c:pt idx="2404">
                  <c:v>67.517129999999995</c:v>
                </c:pt>
                <c:pt idx="2405">
                  <c:v>67.543130000000005</c:v>
                </c:pt>
                <c:pt idx="2406">
                  <c:v>67.569130000000001</c:v>
                </c:pt>
                <c:pt idx="2407">
                  <c:v>67.595129999999997</c:v>
                </c:pt>
                <c:pt idx="2408">
                  <c:v>67.621129999999994</c:v>
                </c:pt>
                <c:pt idx="2409">
                  <c:v>67.657129999999995</c:v>
                </c:pt>
                <c:pt idx="2410">
                  <c:v>67.666313000000002</c:v>
                </c:pt>
                <c:pt idx="2411">
                  <c:v>67.679130000000001</c:v>
                </c:pt>
                <c:pt idx="2412">
                  <c:v>67.725129999999993</c:v>
                </c:pt>
                <c:pt idx="2413">
                  <c:v>67.751130000000003</c:v>
                </c:pt>
                <c:pt idx="2414">
                  <c:v>67.77713</c:v>
                </c:pt>
                <c:pt idx="2415">
                  <c:v>67.803129999999996</c:v>
                </c:pt>
                <c:pt idx="2416">
                  <c:v>67.829130000000006</c:v>
                </c:pt>
                <c:pt idx="2417">
                  <c:v>67.855130000000003</c:v>
                </c:pt>
                <c:pt idx="2418">
                  <c:v>67.881129999999999</c:v>
                </c:pt>
                <c:pt idx="2419">
                  <c:v>67.907129999999995</c:v>
                </c:pt>
                <c:pt idx="2420">
                  <c:v>67.933130000000006</c:v>
                </c:pt>
                <c:pt idx="2421">
                  <c:v>67.959130000000002</c:v>
                </c:pt>
                <c:pt idx="2422">
                  <c:v>67.985129999999998</c:v>
                </c:pt>
                <c:pt idx="2423">
                  <c:v>68.011129999999994</c:v>
                </c:pt>
                <c:pt idx="2424">
                  <c:v>68.037130000000005</c:v>
                </c:pt>
                <c:pt idx="2425">
                  <c:v>68.063130000000001</c:v>
                </c:pt>
                <c:pt idx="2426">
                  <c:v>68.089129999999997</c:v>
                </c:pt>
                <c:pt idx="2427">
                  <c:v>68.115129999999994</c:v>
                </c:pt>
                <c:pt idx="2428">
                  <c:v>68.141130000000004</c:v>
                </c:pt>
                <c:pt idx="2429">
                  <c:v>68.16713</c:v>
                </c:pt>
                <c:pt idx="2430">
                  <c:v>68.193129999999996</c:v>
                </c:pt>
                <c:pt idx="2431">
                  <c:v>68.219130000000007</c:v>
                </c:pt>
                <c:pt idx="2432">
                  <c:v>68.245130000000003</c:v>
                </c:pt>
                <c:pt idx="2433">
                  <c:v>68.271129999999999</c:v>
                </c:pt>
                <c:pt idx="2434">
                  <c:v>68.297129999999996</c:v>
                </c:pt>
                <c:pt idx="2435">
                  <c:v>68.323130000000006</c:v>
                </c:pt>
                <c:pt idx="2436">
                  <c:v>68.349130000000002</c:v>
                </c:pt>
                <c:pt idx="2437">
                  <c:v>68.375129999999999</c:v>
                </c:pt>
                <c:pt idx="2438">
                  <c:v>68.401129999999995</c:v>
                </c:pt>
                <c:pt idx="2439">
                  <c:v>68.427130000000005</c:v>
                </c:pt>
                <c:pt idx="2440">
                  <c:v>68.453130000000002</c:v>
                </c:pt>
                <c:pt idx="2441">
                  <c:v>68.479129999999998</c:v>
                </c:pt>
                <c:pt idx="2442">
                  <c:v>68.505129999999994</c:v>
                </c:pt>
                <c:pt idx="2443">
                  <c:v>68.549113000000006</c:v>
                </c:pt>
                <c:pt idx="2444">
                  <c:v>68.550129999999996</c:v>
                </c:pt>
                <c:pt idx="2445">
                  <c:v>68.553129999999996</c:v>
                </c:pt>
                <c:pt idx="2446">
                  <c:v>68.609129999999993</c:v>
                </c:pt>
                <c:pt idx="2447">
                  <c:v>68.635130000000004</c:v>
                </c:pt>
                <c:pt idx="2448">
                  <c:v>68.66113</c:v>
                </c:pt>
                <c:pt idx="2449">
                  <c:v>68.687129999999996</c:v>
                </c:pt>
                <c:pt idx="2450">
                  <c:v>68.713130000000007</c:v>
                </c:pt>
                <c:pt idx="2451">
                  <c:v>68.739130000000003</c:v>
                </c:pt>
                <c:pt idx="2452">
                  <c:v>68.765129999999999</c:v>
                </c:pt>
                <c:pt idx="2453">
                  <c:v>68.791129999999995</c:v>
                </c:pt>
                <c:pt idx="2454">
                  <c:v>68.817130000000006</c:v>
                </c:pt>
                <c:pt idx="2455">
                  <c:v>68.843130000000002</c:v>
                </c:pt>
                <c:pt idx="2456">
                  <c:v>68.869129999999998</c:v>
                </c:pt>
                <c:pt idx="2457">
                  <c:v>68.895129999999995</c:v>
                </c:pt>
                <c:pt idx="2458">
                  <c:v>68.921130000000005</c:v>
                </c:pt>
                <c:pt idx="2459">
                  <c:v>68.947130000000001</c:v>
                </c:pt>
                <c:pt idx="2460">
                  <c:v>68.973129999999998</c:v>
                </c:pt>
                <c:pt idx="2461">
                  <c:v>68.999129999999994</c:v>
                </c:pt>
                <c:pt idx="2462">
                  <c:v>69.025130000000004</c:v>
                </c:pt>
                <c:pt idx="2463">
                  <c:v>69.051130000000001</c:v>
                </c:pt>
                <c:pt idx="2464">
                  <c:v>69.077129999999997</c:v>
                </c:pt>
                <c:pt idx="2465">
                  <c:v>69.103129999999993</c:v>
                </c:pt>
                <c:pt idx="2466">
                  <c:v>69.129130000000004</c:v>
                </c:pt>
                <c:pt idx="2467">
                  <c:v>69.15513</c:v>
                </c:pt>
                <c:pt idx="2468">
                  <c:v>69.181129999999996</c:v>
                </c:pt>
                <c:pt idx="2469">
                  <c:v>69.207130000000006</c:v>
                </c:pt>
                <c:pt idx="2470">
                  <c:v>69.233130000000003</c:v>
                </c:pt>
                <c:pt idx="2471">
                  <c:v>69.259129999999999</c:v>
                </c:pt>
                <c:pt idx="2472">
                  <c:v>69.285129999999995</c:v>
                </c:pt>
                <c:pt idx="2473">
                  <c:v>69.311130000000006</c:v>
                </c:pt>
                <c:pt idx="2474">
                  <c:v>69.337130000000002</c:v>
                </c:pt>
                <c:pt idx="2475">
                  <c:v>69.363129999999998</c:v>
                </c:pt>
                <c:pt idx="2476">
                  <c:v>69.389129999999994</c:v>
                </c:pt>
                <c:pt idx="2477">
                  <c:v>69.415130000000005</c:v>
                </c:pt>
                <c:pt idx="2478">
                  <c:v>69.441130000000001</c:v>
                </c:pt>
                <c:pt idx="2479">
                  <c:v>69.467129999999997</c:v>
                </c:pt>
                <c:pt idx="2480">
                  <c:v>69.493129999999994</c:v>
                </c:pt>
                <c:pt idx="2481">
                  <c:v>69.519130000000004</c:v>
                </c:pt>
                <c:pt idx="2482">
                  <c:v>69.54513</c:v>
                </c:pt>
                <c:pt idx="2483">
                  <c:v>69.571129999999997</c:v>
                </c:pt>
                <c:pt idx="2484">
                  <c:v>69.597130000000007</c:v>
                </c:pt>
                <c:pt idx="2485">
                  <c:v>69.623130000000003</c:v>
                </c:pt>
                <c:pt idx="2486">
                  <c:v>69.64913</c:v>
                </c:pt>
                <c:pt idx="2487">
                  <c:v>69.675129999999996</c:v>
                </c:pt>
                <c:pt idx="2488">
                  <c:v>69.701130000000006</c:v>
                </c:pt>
                <c:pt idx="2489">
                  <c:v>69.727130000000002</c:v>
                </c:pt>
                <c:pt idx="2490">
                  <c:v>69.753129999999999</c:v>
                </c:pt>
                <c:pt idx="2491">
                  <c:v>69.779129999999995</c:v>
                </c:pt>
                <c:pt idx="2492">
                  <c:v>69.805130000000005</c:v>
                </c:pt>
                <c:pt idx="2493">
                  <c:v>69.831130000000002</c:v>
                </c:pt>
                <c:pt idx="2494">
                  <c:v>69.857129999999998</c:v>
                </c:pt>
                <c:pt idx="2495">
                  <c:v>69.883129999999994</c:v>
                </c:pt>
                <c:pt idx="2496">
                  <c:v>69.909130000000005</c:v>
                </c:pt>
                <c:pt idx="2497">
                  <c:v>69.935130000000001</c:v>
                </c:pt>
                <c:pt idx="2498">
                  <c:v>69.961129999999997</c:v>
                </c:pt>
                <c:pt idx="2499">
                  <c:v>69.987129999999993</c:v>
                </c:pt>
                <c:pt idx="2500">
                  <c:v>70.013130000000004</c:v>
                </c:pt>
                <c:pt idx="2501">
                  <c:v>70.03913</c:v>
                </c:pt>
                <c:pt idx="2502">
                  <c:v>70.065129999999996</c:v>
                </c:pt>
                <c:pt idx="2503">
                  <c:v>70.091130000000007</c:v>
                </c:pt>
                <c:pt idx="2504">
                  <c:v>70.117130000000003</c:v>
                </c:pt>
                <c:pt idx="2505">
                  <c:v>70.143129999999999</c:v>
                </c:pt>
                <c:pt idx="2506">
                  <c:v>70.169129999999996</c:v>
                </c:pt>
                <c:pt idx="2507">
                  <c:v>70.195130000000006</c:v>
                </c:pt>
                <c:pt idx="2508">
                  <c:v>70.221130000000002</c:v>
                </c:pt>
                <c:pt idx="2509">
                  <c:v>70.247129999999999</c:v>
                </c:pt>
                <c:pt idx="2510">
                  <c:v>70.273129999999995</c:v>
                </c:pt>
                <c:pt idx="2511">
                  <c:v>70.299130000000005</c:v>
                </c:pt>
                <c:pt idx="2512">
                  <c:v>70.325130000000001</c:v>
                </c:pt>
                <c:pt idx="2513">
                  <c:v>70.351129999999998</c:v>
                </c:pt>
                <c:pt idx="2514">
                  <c:v>70.377129999999994</c:v>
                </c:pt>
                <c:pt idx="2515">
                  <c:v>70.403130000000004</c:v>
                </c:pt>
                <c:pt idx="2516">
                  <c:v>70.429130000000001</c:v>
                </c:pt>
                <c:pt idx="2517">
                  <c:v>70.455129999999997</c:v>
                </c:pt>
                <c:pt idx="2518">
                  <c:v>70.481129999999993</c:v>
                </c:pt>
                <c:pt idx="2519">
                  <c:v>70.507130000000004</c:v>
                </c:pt>
                <c:pt idx="2520">
                  <c:v>70.53313</c:v>
                </c:pt>
                <c:pt idx="2521">
                  <c:v>70.559129999999996</c:v>
                </c:pt>
                <c:pt idx="2522">
                  <c:v>70.585130000000007</c:v>
                </c:pt>
                <c:pt idx="2523">
                  <c:v>70.611130000000003</c:v>
                </c:pt>
                <c:pt idx="2524">
                  <c:v>70.637129999999999</c:v>
                </c:pt>
                <c:pt idx="2525">
                  <c:v>70.663129999999995</c:v>
                </c:pt>
                <c:pt idx="2526">
                  <c:v>70.689130000000006</c:v>
                </c:pt>
                <c:pt idx="2527">
                  <c:v>70.715130000000002</c:v>
                </c:pt>
                <c:pt idx="2528">
                  <c:v>70.741129999999998</c:v>
                </c:pt>
                <c:pt idx="2529">
                  <c:v>70.767129999999995</c:v>
                </c:pt>
                <c:pt idx="2530">
                  <c:v>70.793130000000005</c:v>
                </c:pt>
                <c:pt idx="2531">
                  <c:v>70.819130000000001</c:v>
                </c:pt>
                <c:pt idx="2532">
                  <c:v>70.845129999999997</c:v>
                </c:pt>
                <c:pt idx="2533">
                  <c:v>70.871129999999994</c:v>
                </c:pt>
                <c:pt idx="2534">
                  <c:v>70.897130000000004</c:v>
                </c:pt>
                <c:pt idx="2535">
                  <c:v>70.92313</c:v>
                </c:pt>
                <c:pt idx="2536">
                  <c:v>70.949129999999997</c:v>
                </c:pt>
                <c:pt idx="2537">
                  <c:v>70.975129999999993</c:v>
                </c:pt>
                <c:pt idx="2538">
                  <c:v>71.001130000000003</c:v>
                </c:pt>
                <c:pt idx="2539">
                  <c:v>71.02713</c:v>
                </c:pt>
                <c:pt idx="2540">
                  <c:v>71.053129999999996</c:v>
                </c:pt>
                <c:pt idx="2541">
                  <c:v>71.079130000000006</c:v>
                </c:pt>
                <c:pt idx="2542">
                  <c:v>71.105130000000003</c:v>
                </c:pt>
                <c:pt idx="2543">
                  <c:v>71.131129999999999</c:v>
                </c:pt>
                <c:pt idx="2544">
                  <c:v>71.157129999999995</c:v>
                </c:pt>
                <c:pt idx="2545">
                  <c:v>71.183130000000006</c:v>
                </c:pt>
                <c:pt idx="2546">
                  <c:v>71.209130000000002</c:v>
                </c:pt>
                <c:pt idx="2547">
                  <c:v>71.235129999999998</c:v>
                </c:pt>
                <c:pt idx="2548">
                  <c:v>71.261129999999994</c:v>
                </c:pt>
                <c:pt idx="2549">
                  <c:v>71.287130000000005</c:v>
                </c:pt>
                <c:pt idx="2550">
                  <c:v>71.313130000000001</c:v>
                </c:pt>
                <c:pt idx="2551">
                  <c:v>71.339129999999997</c:v>
                </c:pt>
                <c:pt idx="2552">
                  <c:v>71.365129999999994</c:v>
                </c:pt>
                <c:pt idx="2553">
                  <c:v>71.391130000000004</c:v>
                </c:pt>
                <c:pt idx="2554">
                  <c:v>71.41713</c:v>
                </c:pt>
                <c:pt idx="2555">
                  <c:v>71.443129999999996</c:v>
                </c:pt>
                <c:pt idx="2556">
                  <c:v>71.469130000000007</c:v>
                </c:pt>
                <c:pt idx="2557">
                  <c:v>71.495130000000003</c:v>
                </c:pt>
                <c:pt idx="2558">
                  <c:v>71.521129999999999</c:v>
                </c:pt>
                <c:pt idx="2559">
                  <c:v>71.547129999999996</c:v>
                </c:pt>
                <c:pt idx="2560">
                  <c:v>71.573130000000006</c:v>
                </c:pt>
                <c:pt idx="2561">
                  <c:v>71.599130000000002</c:v>
                </c:pt>
                <c:pt idx="2562">
                  <c:v>71.625129999999999</c:v>
                </c:pt>
                <c:pt idx="2563">
                  <c:v>71.651129999999995</c:v>
                </c:pt>
                <c:pt idx="2564">
                  <c:v>71.677130000000005</c:v>
                </c:pt>
                <c:pt idx="2565">
                  <c:v>71.703130000000002</c:v>
                </c:pt>
                <c:pt idx="2566">
                  <c:v>71.729129999999998</c:v>
                </c:pt>
                <c:pt idx="2567">
                  <c:v>71.755129999999994</c:v>
                </c:pt>
                <c:pt idx="2568">
                  <c:v>71.781130000000005</c:v>
                </c:pt>
                <c:pt idx="2569">
                  <c:v>71.807130000000001</c:v>
                </c:pt>
                <c:pt idx="2570">
                  <c:v>71.833129999999997</c:v>
                </c:pt>
                <c:pt idx="2571">
                  <c:v>71.859129999999993</c:v>
                </c:pt>
                <c:pt idx="2572">
                  <c:v>71.885130000000004</c:v>
                </c:pt>
                <c:pt idx="2573">
                  <c:v>71.91113</c:v>
                </c:pt>
                <c:pt idx="2574">
                  <c:v>71.937129999999996</c:v>
                </c:pt>
                <c:pt idx="2575">
                  <c:v>71.963130000000007</c:v>
                </c:pt>
                <c:pt idx="2576">
                  <c:v>71.989130000000003</c:v>
                </c:pt>
                <c:pt idx="2577">
                  <c:v>72.015129999999999</c:v>
                </c:pt>
                <c:pt idx="2578">
                  <c:v>72.041129999999995</c:v>
                </c:pt>
                <c:pt idx="2579">
                  <c:v>72.067130000000006</c:v>
                </c:pt>
                <c:pt idx="2580">
                  <c:v>72.093130000000002</c:v>
                </c:pt>
                <c:pt idx="2581">
                  <c:v>72.119129999999998</c:v>
                </c:pt>
                <c:pt idx="2582">
                  <c:v>72.145129999999995</c:v>
                </c:pt>
                <c:pt idx="2583">
                  <c:v>72.171130000000005</c:v>
                </c:pt>
                <c:pt idx="2584">
                  <c:v>72.197130000000001</c:v>
                </c:pt>
                <c:pt idx="2585">
                  <c:v>72.223129999999998</c:v>
                </c:pt>
                <c:pt idx="2586">
                  <c:v>72.249129999999994</c:v>
                </c:pt>
                <c:pt idx="2587">
                  <c:v>72.275130000000004</c:v>
                </c:pt>
                <c:pt idx="2588">
                  <c:v>72.301130000000001</c:v>
                </c:pt>
                <c:pt idx="2589">
                  <c:v>72.327129999999997</c:v>
                </c:pt>
                <c:pt idx="2590">
                  <c:v>72.353129999999993</c:v>
                </c:pt>
                <c:pt idx="2591">
                  <c:v>72.379130000000004</c:v>
                </c:pt>
                <c:pt idx="2592">
                  <c:v>72.40513</c:v>
                </c:pt>
                <c:pt idx="2593">
                  <c:v>72.431129999999996</c:v>
                </c:pt>
                <c:pt idx="2594">
                  <c:v>72.457130000000006</c:v>
                </c:pt>
                <c:pt idx="2595">
                  <c:v>72.483130000000003</c:v>
                </c:pt>
                <c:pt idx="2596">
                  <c:v>72.509129999999999</c:v>
                </c:pt>
                <c:pt idx="2597">
                  <c:v>72.535129999999995</c:v>
                </c:pt>
                <c:pt idx="2598">
                  <c:v>72.561130000000006</c:v>
                </c:pt>
                <c:pt idx="2599">
                  <c:v>72.587130000000002</c:v>
                </c:pt>
                <c:pt idx="2600">
                  <c:v>72.613129999999998</c:v>
                </c:pt>
                <c:pt idx="2601">
                  <c:v>72.639129999999994</c:v>
                </c:pt>
                <c:pt idx="2602">
                  <c:v>72.665130000000005</c:v>
                </c:pt>
                <c:pt idx="2603">
                  <c:v>72.691130000000001</c:v>
                </c:pt>
                <c:pt idx="2604">
                  <c:v>72.717129999999997</c:v>
                </c:pt>
                <c:pt idx="2605">
                  <c:v>72.743129999999994</c:v>
                </c:pt>
                <c:pt idx="2606">
                  <c:v>72.769130000000004</c:v>
                </c:pt>
                <c:pt idx="2607">
                  <c:v>72.79513</c:v>
                </c:pt>
                <c:pt idx="2608">
                  <c:v>72.821129999999997</c:v>
                </c:pt>
                <c:pt idx="2609">
                  <c:v>72.847130000000007</c:v>
                </c:pt>
                <c:pt idx="2610">
                  <c:v>72.873130000000003</c:v>
                </c:pt>
                <c:pt idx="2611">
                  <c:v>72.89913</c:v>
                </c:pt>
                <c:pt idx="2612">
                  <c:v>72.925129999999996</c:v>
                </c:pt>
                <c:pt idx="2613">
                  <c:v>72.951130000000006</c:v>
                </c:pt>
                <c:pt idx="2614">
                  <c:v>72.977130000000002</c:v>
                </c:pt>
                <c:pt idx="2615">
                  <c:v>73.003129999999999</c:v>
                </c:pt>
                <c:pt idx="2616">
                  <c:v>73.029129999999995</c:v>
                </c:pt>
                <c:pt idx="2617">
                  <c:v>73.055130000000005</c:v>
                </c:pt>
                <c:pt idx="2618">
                  <c:v>73.081130000000002</c:v>
                </c:pt>
                <c:pt idx="2619">
                  <c:v>73.107129999999998</c:v>
                </c:pt>
                <c:pt idx="2620">
                  <c:v>73.133129999999994</c:v>
                </c:pt>
                <c:pt idx="2621">
                  <c:v>73.159130000000005</c:v>
                </c:pt>
                <c:pt idx="2622">
                  <c:v>73.185130000000001</c:v>
                </c:pt>
                <c:pt idx="2623">
                  <c:v>73.211129999999997</c:v>
                </c:pt>
                <c:pt idx="2624">
                  <c:v>73.237129999999993</c:v>
                </c:pt>
                <c:pt idx="2625">
                  <c:v>73.263130000000004</c:v>
                </c:pt>
                <c:pt idx="2626">
                  <c:v>73.28913</c:v>
                </c:pt>
                <c:pt idx="2627">
                  <c:v>73.315129999999996</c:v>
                </c:pt>
                <c:pt idx="2628">
                  <c:v>73.341130000000007</c:v>
                </c:pt>
                <c:pt idx="2629">
                  <c:v>73.367130000000003</c:v>
                </c:pt>
                <c:pt idx="2630">
                  <c:v>73.393129999999999</c:v>
                </c:pt>
                <c:pt idx="2631">
                  <c:v>73.419129999999996</c:v>
                </c:pt>
                <c:pt idx="2632">
                  <c:v>73.445130000000006</c:v>
                </c:pt>
                <c:pt idx="2633">
                  <c:v>73.499120000000005</c:v>
                </c:pt>
                <c:pt idx="2634">
                  <c:v>73.499129999999994</c:v>
                </c:pt>
                <c:pt idx="2635">
                  <c:v>73.499139999999997</c:v>
                </c:pt>
                <c:pt idx="2636">
                  <c:v>73.549130000000005</c:v>
                </c:pt>
                <c:pt idx="2637">
                  <c:v>73.575130000000001</c:v>
                </c:pt>
                <c:pt idx="2638">
                  <c:v>73.601129999999998</c:v>
                </c:pt>
                <c:pt idx="2639">
                  <c:v>73.627129999999994</c:v>
                </c:pt>
                <c:pt idx="2640">
                  <c:v>73.653130000000004</c:v>
                </c:pt>
                <c:pt idx="2641">
                  <c:v>73.679130000000001</c:v>
                </c:pt>
                <c:pt idx="2642">
                  <c:v>73.705129999999997</c:v>
                </c:pt>
                <c:pt idx="2643">
                  <c:v>73.731129999999993</c:v>
                </c:pt>
                <c:pt idx="2644">
                  <c:v>73.757130000000004</c:v>
                </c:pt>
                <c:pt idx="2645">
                  <c:v>73.78313</c:v>
                </c:pt>
                <c:pt idx="2646">
                  <c:v>73.809129999999996</c:v>
                </c:pt>
                <c:pt idx="2647">
                  <c:v>73.835130000000007</c:v>
                </c:pt>
                <c:pt idx="2648">
                  <c:v>73.861130000000003</c:v>
                </c:pt>
                <c:pt idx="2649">
                  <c:v>73.887129999999999</c:v>
                </c:pt>
                <c:pt idx="2650">
                  <c:v>73.913129999999995</c:v>
                </c:pt>
                <c:pt idx="2651">
                  <c:v>73.939130000000006</c:v>
                </c:pt>
                <c:pt idx="2652">
                  <c:v>73.965130000000002</c:v>
                </c:pt>
                <c:pt idx="2653">
                  <c:v>73.991129999999998</c:v>
                </c:pt>
                <c:pt idx="2654">
                  <c:v>74.017129999999995</c:v>
                </c:pt>
                <c:pt idx="2655">
                  <c:v>74.043130000000005</c:v>
                </c:pt>
                <c:pt idx="2656">
                  <c:v>74.069130000000001</c:v>
                </c:pt>
                <c:pt idx="2657">
                  <c:v>74.095129999999997</c:v>
                </c:pt>
                <c:pt idx="2658">
                  <c:v>74.121129999999994</c:v>
                </c:pt>
                <c:pt idx="2659">
                  <c:v>74.147130000000004</c:v>
                </c:pt>
                <c:pt idx="2660">
                  <c:v>74.17313</c:v>
                </c:pt>
                <c:pt idx="2661">
                  <c:v>74.199129999999997</c:v>
                </c:pt>
                <c:pt idx="2662">
                  <c:v>74.225129999999993</c:v>
                </c:pt>
                <c:pt idx="2663">
                  <c:v>74.251130000000003</c:v>
                </c:pt>
                <c:pt idx="2664">
                  <c:v>74.27713</c:v>
                </c:pt>
                <c:pt idx="2665">
                  <c:v>74.303129999999996</c:v>
                </c:pt>
                <c:pt idx="2666">
                  <c:v>74.329130000000006</c:v>
                </c:pt>
                <c:pt idx="2667">
                  <c:v>74.355130000000003</c:v>
                </c:pt>
                <c:pt idx="2668">
                  <c:v>74.381129999999999</c:v>
                </c:pt>
                <c:pt idx="2669">
                  <c:v>74.407129999999995</c:v>
                </c:pt>
                <c:pt idx="2670">
                  <c:v>74.433130000000006</c:v>
                </c:pt>
                <c:pt idx="2671">
                  <c:v>74.459130000000002</c:v>
                </c:pt>
                <c:pt idx="2672">
                  <c:v>74.485129999999998</c:v>
                </c:pt>
                <c:pt idx="2673">
                  <c:v>74.511129999999994</c:v>
                </c:pt>
                <c:pt idx="2674">
                  <c:v>74.537130000000005</c:v>
                </c:pt>
                <c:pt idx="2675">
                  <c:v>74.563130000000001</c:v>
                </c:pt>
                <c:pt idx="2676">
                  <c:v>74.589129999999997</c:v>
                </c:pt>
                <c:pt idx="2677">
                  <c:v>74.615129999999994</c:v>
                </c:pt>
                <c:pt idx="2678">
                  <c:v>74.641130000000004</c:v>
                </c:pt>
                <c:pt idx="2679">
                  <c:v>74.66713</c:v>
                </c:pt>
                <c:pt idx="2680">
                  <c:v>74.693129999999996</c:v>
                </c:pt>
                <c:pt idx="2681">
                  <c:v>74.719130000000007</c:v>
                </c:pt>
                <c:pt idx="2682">
                  <c:v>74.745130000000003</c:v>
                </c:pt>
                <c:pt idx="2683">
                  <c:v>74.771129999999999</c:v>
                </c:pt>
                <c:pt idx="2684">
                  <c:v>74.797129999999996</c:v>
                </c:pt>
                <c:pt idx="2685">
                  <c:v>74.823130000000006</c:v>
                </c:pt>
                <c:pt idx="2686">
                  <c:v>74.849130000000002</c:v>
                </c:pt>
                <c:pt idx="2687">
                  <c:v>74.875129999999999</c:v>
                </c:pt>
                <c:pt idx="2688">
                  <c:v>74.901129999999995</c:v>
                </c:pt>
                <c:pt idx="2689">
                  <c:v>74.927130000000005</c:v>
                </c:pt>
                <c:pt idx="2690">
                  <c:v>74.953130000000002</c:v>
                </c:pt>
                <c:pt idx="2691">
                  <c:v>74.979129999999998</c:v>
                </c:pt>
                <c:pt idx="2692">
                  <c:v>75.005129999999994</c:v>
                </c:pt>
                <c:pt idx="2693">
                  <c:v>75.031130000000005</c:v>
                </c:pt>
                <c:pt idx="2694">
                  <c:v>75.057130000000001</c:v>
                </c:pt>
                <c:pt idx="2695">
                  <c:v>75.083129999999997</c:v>
                </c:pt>
                <c:pt idx="2696">
                  <c:v>75.109129999999993</c:v>
                </c:pt>
                <c:pt idx="2697">
                  <c:v>75.135130000000004</c:v>
                </c:pt>
                <c:pt idx="2698">
                  <c:v>75.16113</c:v>
                </c:pt>
                <c:pt idx="2699">
                  <c:v>75.187129999999996</c:v>
                </c:pt>
                <c:pt idx="2700">
                  <c:v>75.213130000000007</c:v>
                </c:pt>
                <c:pt idx="2701">
                  <c:v>75.239130000000003</c:v>
                </c:pt>
                <c:pt idx="2702">
                  <c:v>75.265129999999999</c:v>
                </c:pt>
                <c:pt idx="2703">
                  <c:v>75.291129999999995</c:v>
                </c:pt>
                <c:pt idx="2704">
                  <c:v>75.317130000000006</c:v>
                </c:pt>
                <c:pt idx="2705">
                  <c:v>75.343130000000002</c:v>
                </c:pt>
                <c:pt idx="2706">
                  <c:v>75.369129999999998</c:v>
                </c:pt>
                <c:pt idx="2707">
                  <c:v>75.395129999999995</c:v>
                </c:pt>
                <c:pt idx="2708">
                  <c:v>75.421130000000005</c:v>
                </c:pt>
                <c:pt idx="2709">
                  <c:v>75.447130000000001</c:v>
                </c:pt>
                <c:pt idx="2710">
                  <c:v>75.473129999999998</c:v>
                </c:pt>
                <c:pt idx="2711">
                  <c:v>75.509129999999999</c:v>
                </c:pt>
                <c:pt idx="2712">
                  <c:v>75.515129999999999</c:v>
                </c:pt>
                <c:pt idx="2713">
                  <c:v>75.521129999999999</c:v>
                </c:pt>
                <c:pt idx="2714">
                  <c:v>75.577129999999997</c:v>
                </c:pt>
                <c:pt idx="2715">
                  <c:v>75.603129999999993</c:v>
                </c:pt>
                <c:pt idx="2716">
                  <c:v>75.629130000000004</c:v>
                </c:pt>
                <c:pt idx="2717">
                  <c:v>75.65513</c:v>
                </c:pt>
                <c:pt idx="2718">
                  <c:v>75.681129999999996</c:v>
                </c:pt>
                <c:pt idx="2719">
                  <c:v>75.707130000000006</c:v>
                </c:pt>
                <c:pt idx="2720">
                  <c:v>75.733130000000003</c:v>
                </c:pt>
                <c:pt idx="2721">
                  <c:v>75.759129999999999</c:v>
                </c:pt>
                <c:pt idx="2722">
                  <c:v>75.785129999999995</c:v>
                </c:pt>
                <c:pt idx="2723">
                  <c:v>75.811130000000006</c:v>
                </c:pt>
                <c:pt idx="2724">
                  <c:v>75.837130000000002</c:v>
                </c:pt>
                <c:pt idx="2725">
                  <c:v>75.863129999999998</c:v>
                </c:pt>
                <c:pt idx="2726">
                  <c:v>75.889129999999994</c:v>
                </c:pt>
                <c:pt idx="2727">
                  <c:v>75.915130000000005</c:v>
                </c:pt>
                <c:pt idx="2728">
                  <c:v>75.941130000000001</c:v>
                </c:pt>
                <c:pt idx="2729">
                  <c:v>75.967129999999997</c:v>
                </c:pt>
                <c:pt idx="2730">
                  <c:v>75.993129999999994</c:v>
                </c:pt>
                <c:pt idx="2731">
                  <c:v>76.019130000000004</c:v>
                </c:pt>
                <c:pt idx="2732">
                  <c:v>76.04513</c:v>
                </c:pt>
                <c:pt idx="2733">
                  <c:v>76.071129999999997</c:v>
                </c:pt>
                <c:pt idx="2734">
                  <c:v>76.097130000000007</c:v>
                </c:pt>
                <c:pt idx="2735">
                  <c:v>76.123130000000003</c:v>
                </c:pt>
                <c:pt idx="2736">
                  <c:v>76.14913</c:v>
                </c:pt>
                <c:pt idx="2737">
                  <c:v>76.175129999999996</c:v>
                </c:pt>
                <c:pt idx="2738">
                  <c:v>76.201130000000006</c:v>
                </c:pt>
                <c:pt idx="2739">
                  <c:v>76.227130000000002</c:v>
                </c:pt>
                <c:pt idx="2740">
                  <c:v>76.253129999999999</c:v>
                </c:pt>
                <c:pt idx="2741">
                  <c:v>76.279129999999995</c:v>
                </c:pt>
                <c:pt idx="2742">
                  <c:v>76.305130000000005</c:v>
                </c:pt>
                <c:pt idx="2743">
                  <c:v>76.331130000000002</c:v>
                </c:pt>
                <c:pt idx="2744">
                  <c:v>76.357129999999998</c:v>
                </c:pt>
                <c:pt idx="2745">
                  <c:v>76.383129999999994</c:v>
                </c:pt>
                <c:pt idx="2746">
                  <c:v>76.409130000000005</c:v>
                </c:pt>
                <c:pt idx="2747">
                  <c:v>76.435130000000001</c:v>
                </c:pt>
                <c:pt idx="2748">
                  <c:v>76.461129999999997</c:v>
                </c:pt>
                <c:pt idx="2749">
                  <c:v>76.487129999999993</c:v>
                </c:pt>
                <c:pt idx="2750">
                  <c:v>76.513130000000004</c:v>
                </c:pt>
                <c:pt idx="2751">
                  <c:v>76.53913</c:v>
                </c:pt>
                <c:pt idx="2752">
                  <c:v>76.565129999999996</c:v>
                </c:pt>
                <c:pt idx="2753">
                  <c:v>76.591130000000007</c:v>
                </c:pt>
                <c:pt idx="2754">
                  <c:v>76.617130000000003</c:v>
                </c:pt>
                <c:pt idx="2755">
                  <c:v>76.643129999999999</c:v>
                </c:pt>
                <c:pt idx="2756">
                  <c:v>76.669129999999996</c:v>
                </c:pt>
                <c:pt idx="2757">
                  <c:v>76.695130000000006</c:v>
                </c:pt>
                <c:pt idx="2758">
                  <c:v>76.721130000000002</c:v>
                </c:pt>
                <c:pt idx="2759">
                  <c:v>76.747129999999999</c:v>
                </c:pt>
                <c:pt idx="2760">
                  <c:v>76.773129999999995</c:v>
                </c:pt>
                <c:pt idx="2761">
                  <c:v>76.799130000000005</c:v>
                </c:pt>
                <c:pt idx="2762">
                  <c:v>76.825130000000001</c:v>
                </c:pt>
                <c:pt idx="2763">
                  <c:v>76.851129999999998</c:v>
                </c:pt>
                <c:pt idx="2764">
                  <c:v>76.877129999999994</c:v>
                </c:pt>
                <c:pt idx="2765">
                  <c:v>76.903130000000004</c:v>
                </c:pt>
                <c:pt idx="2766">
                  <c:v>76.929130000000001</c:v>
                </c:pt>
                <c:pt idx="2767">
                  <c:v>76.955129999999997</c:v>
                </c:pt>
                <c:pt idx="2768">
                  <c:v>76.981129999999993</c:v>
                </c:pt>
                <c:pt idx="2769">
                  <c:v>77.007130000000004</c:v>
                </c:pt>
                <c:pt idx="2770">
                  <c:v>77.03313</c:v>
                </c:pt>
                <c:pt idx="2771">
                  <c:v>77.059129999999996</c:v>
                </c:pt>
                <c:pt idx="2772">
                  <c:v>77.085130000000007</c:v>
                </c:pt>
                <c:pt idx="2773">
                  <c:v>77.111130000000003</c:v>
                </c:pt>
                <c:pt idx="2774">
                  <c:v>77.137129999999999</c:v>
                </c:pt>
                <c:pt idx="2775">
                  <c:v>77.163129999999995</c:v>
                </c:pt>
                <c:pt idx="2776">
                  <c:v>77.189130000000006</c:v>
                </c:pt>
                <c:pt idx="2777">
                  <c:v>77.215130000000002</c:v>
                </c:pt>
                <c:pt idx="2778">
                  <c:v>77.241129999999998</c:v>
                </c:pt>
                <c:pt idx="2779">
                  <c:v>77.267129999999995</c:v>
                </c:pt>
                <c:pt idx="2780">
                  <c:v>77.293130000000005</c:v>
                </c:pt>
                <c:pt idx="2781">
                  <c:v>77.352119999999999</c:v>
                </c:pt>
                <c:pt idx="2782">
                  <c:v>77.352130000000002</c:v>
                </c:pt>
                <c:pt idx="2783">
                  <c:v>77.352140000000006</c:v>
                </c:pt>
                <c:pt idx="2784">
                  <c:v>77.397130000000004</c:v>
                </c:pt>
                <c:pt idx="2785">
                  <c:v>77.42313</c:v>
                </c:pt>
                <c:pt idx="2786">
                  <c:v>77.449129999999997</c:v>
                </c:pt>
                <c:pt idx="2787">
                  <c:v>77.475129999999993</c:v>
                </c:pt>
                <c:pt idx="2788">
                  <c:v>77.501130000000003</c:v>
                </c:pt>
                <c:pt idx="2789">
                  <c:v>77.52713</c:v>
                </c:pt>
                <c:pt idx="2790">
                  <c:v>77.553129999999996</c:v>
                </c:pt>
                <c:pt idx="2791">
                  <c:v>77.579130000000006</c:v>
                </c:pt>
                <c:pt idx="2792">
                  <c:v>77.605130000000003</c:v>
                </c:pt>
                <c:pt idx="2793">
                  <c:v>77.631129999999999</c:v>
                </c:pt>
                <c:pt idx="2794">
                  <c:v>77.657129999999995</c:v>
                </c:pt>
                <c:pt idx="2795">
                  <c:v>77.683130000000006</c:v>
                </c:pt>
                <c:pt idx="2796">
                  <c:v>77.709130000000002</c:v>
                </c:pt>
                <c:pt idx="2797">
                  <c:v>77.735129999999998</c:v>
                </c:pt>
                <c:pt idx="2798">
                  <c:v>77.761129999999994</c:v>
                </c:pt>
                <c:pt idx="2799">
                  <c:v>77.787130000000005</c:v>
                </c:pt>
                <c:pt idx="2800">
                  <c:v>77.813130000000001</c:v>
                </c:pt>
                <c:pt idx="2801">
                  <c:v>77.839129999999997</c:v>
                </c:pt>
                <c:pt idx="2802">
                  <c:v>77.865129999999994</c:v>
                </c:pt>
                <c:pt idx="2803">
                  <c:v>77.891130000000004</c:v>
                </c:pt>
                <c:pt idx="2804">
                  <c:v>77.91713</c:v>
                </c:pt>
                <c:pt idx="2805">
                  <c:v>77.943129999999996</c:v>
                </c:pt>
                <c:pt idx="2806">
                  <c:v>77.969130000000007</c:v>
                </c:pt>
                <c:pt idx="2807">
                  <c:v>77.995130000000003</c:v>
                </c:pt>
                <c:pt idx="2808">
                  <c:v>78.001130000000003</c:v>
                </c:pt>
                <c:pt idx="2809">
                  <c:v>78.007130000000004</c:v>
                </c:pt>
                <c:pt idx="2810">
                  <c:v>78.073130000000006</c:v>
                </c:pt>
                <c:pt idx="2811">
                  <c:v>78.099130000000002</c:v>
                </c:pt>
                <c:pt idx="2812">
                  <c:v>78.125129999999999</c:v>
                </c:pt>
                <c:pt idx="2813">
                  <c:v>78.151129999999995</c:v>
                </c:pt>
                <c:pt idx="2814">
                  <c:v>78.177130000000005</c:v>
                </c:pt>
                <c:pt idx="2815">
                  <c:v>78.203130000000002</c:v>
                </c:pt>
                <c:pt idx="2816">
                  <c:v>78.229129999999998</c:v>
                </c:pt>
                <c:pt idx="2817">
                  <c:v>78.255129999999994</c:v>
                </c:pt>
                <c:pt idx="2818">
                  <c:v>78.281130000000005</c:v>
                </c:pt>
                <c:pt idx="2819">
                  <c:v>78.307130000000001</c:v>
                </c:pt>
                <c:pt idx="2820">
                  <c:v>78.333129999999997</c:v>
                </c:pt>
                <c:pt idx="2821">
                  <c:v>78.359129999999993</c:v>
                </c:pt>
                <c:pt idx="2822">
                  <c:v>78.385130000000004</c:v>
                </c:pt>
                <c:pt idx="2823">
                  <c:v>78.41113</c:v>
                </c:pt>
                <c:pt idx="2824">
                  <c:v>78.437129999999996</c:v>
                </c:pt>
                <c:pt idx="2825">
                  <c:v>78.463130000000007</c:v>
                </c:pt>
                <c:pt idx="2826">
                  <c:v>78.489130000000003</c:v>
                </c:pt>
                <c:pt idx="2827">
                  <c:v>78.515129999999999</c:v>
                </c:pt>
                <c:pt idx="2828">
                  <c:v>78.541129999999995</c:v>
                </c:pt>
                <c:pt idx="2829">
                  <c:v>78.567130000000006</c:v>
                </c:pt>
                <c:pt idx="2830">
                  <c:v>78.593130000000002</c:v>
                </c:pt>
                <c:pt idx="2831">
                  <c:v>78.619129999999998</c:v>
                </c:pt>
                <c:pt idx="2832">
                  <c:v>78.645129999999995</c:v>
                </c:pt>
                <c:pt idx="2833">
                  <c:v>78.671130000000005</c:v>
                </c:pt>
                <c:pt idx="2834">
                  <c:v>78.697130000000001</c:v>
                </c:pt>
                <c:pt idx="2835">
                  <c:v>78.723129999999998</c:v>
                </c:pt>
                <c:pt idx="2836">
                  <c:v>78.749129999999994</c:v>
                </c:pt>
                <c:pt idx="2837">
                  <c:v>78.775130000000004</c:v>
                </c:pt>
                <c:pt idx="2838">
                  <c:v>78.801130000000001</c:v>
                </c:pt>
                <c:pt idx="2839">
                  <c:v>78.827129999999997</c:v>
                </c:pt>
                <c:pt idx="2840">
                  <c:v>78.853129999999993</c:v>
                </c:pt>
                <c:pt idx="2841">
                  <c:v>78.879130000000004</c:v>
                </c:pt>
                <c:pt idx="2842">
                  <c:v>78.90513</c:v>
                </c:pt>
                <c:pt idx="2843">
                  <c:v>78.931129999999996</c:v>
                </c:pt>
                <c:pt idx="2844">
                  <c:v>78.957130000000006</c:v>
                </c:pt>
                <c:pt idx="2845">
                  <c:v>78.983130000000003</c:v>
                </c:pt>
                <c:pt idx="2846">
                  <c:v>79.009129999999999</c:v>
                </c:pt>
                <c:pt idx="2847">
                  <c:v>79.035129999999995</c:v>
                </c:pt>
                <c:pt idx="2848">
                  <c:v>79.061130000000006</c:v>
                </c:pt>
                <c:pt idx="2849">
                  <c:v>79.087130000000002</c:v>
                </c:pt>
                <c:pt idx="2850">
                  <c:v>79.113129999999998</c:v>
                </c:pt>
                <c:pt idx="2851">
                  <c:v>79.139129999999994</c:v>
                </c:pt>
                <c:pt idx="2852">
                  <c:v>79.165130000000005</c:v>
                </c:pt>
                <c:pt idx="2853">
                  <c:v>79.191130000000001</c:v>
                </c:pt>
                <c:pt idx="2854">
                  <c:v>79.217129999999997</c:v>
                </c:pt>
                <c:pt idx="2855">
                  <c:v>79.243129999999994</c:v>
                </c:pt>
                <c:pt idx="2856">
                  <c:v>79.269130000000004</c:v>
                </c:pt>
                <c:pt idx="2857">
                  <c:v>79.29513</c:v>
                </c:pt>
                <c:pt idx="2858">
                  <c:v>79.321129999999997</c:v>
                </c:pt>
                <c:pt idx="2859">
                  <c:v>79.347130000000007</c:v>
                </c:pt>
                <c:pt idx="2860">
                  <c:v>79.373130000000003</c:v>
                </c:pt>
                <c:pt idx="2861">
                  <c:v>79.39913</c:v>
                </c:pt>
                <c:pt idx="2862">
                  <c:v>79.425129999999996</c:v>
                </c:pt>
                <c:pt idx="2863">
                  <c:v>79.451130000000006</c:v>
                </c:pt>
                <c:pt idx="2864">
                  <c:v>79.477130000000002</c:v>
                </c:pt>
                <c:pt idx="2865">
                  <c:v>79.503129999999999</c:v>
                </c:pt>
                <c:pt idx="2866">
                  <c:v>79.529129999999995</c:v>
                </c:pt>
                <c:pt idx="2867">
                  <c:v>79.555130000000005</c:v>
                </c:pt>
                <c:pt idx="2868">
                  <c:v>79.591130000000007</c:v>
                </c:pt>
                <c:pt idx="2869">
                  <c:v>79.607129999999998</c:v>
                </c:pt>
                <c:pt idx="2870">
                  <c:v>79.633129999999994</c:v>
                </c:pt>
                <c:pt idx="2871">
                  <c:v>79.659130000000005</c:v>
                </c:pt>
                <c:pt idx="2872">
                  <c:v>79.685130000000001</c:v>
                </c:pt>
                <c:pt idx="2873">
                  <c:v>79.711129999999997</c:v>
                </c:pt>
                <c:pt idx="2874">
                  <c:v>79.737129999999993</c:v>
                </c:pt>
                <c:pt idx="2875">
                  <c:v>79.763130000000004</c:v>
                </c:pt>
                <c:pt idx="2876">
                  <c:v>79.78913</c:v>
                </c:pt>
                <c:pt idx="2877">
                  <c:v>79.815129999999996</c:v>
                </c:pt>
                <c:pt idx="2878">
                  <c:v>79.841130000000007</c:v>
                </c:pt>
                <c:pt idx="2879">
                  <c:v>79.867130000000003</c:v>
                </c:pt>
                <c:pt idx="2880">
                  <c:v>79.893129999999999</c:v>
                </c:pt>
                <c:pt idx="2881">
                  <c:v>79.919129999999996</c:v>
                </c:pt>
                <c:pt idx="2882">
                  <c:v>79.945130000000006</c:v>
                </c:pt>
                <c:pt idx="2883">
                  <c:v>79.971130000000002</c:v>
                </c:pt>
                <c:pt idx="2884">
                  <c:v>79.997129999999999</c:v>
                </c:pt>
                <c:pt idx="2885">
                  <c:v>80.023129999999995</c:v>
                </c:pt>
                <c:pt idx="2886">
                  <c:v>80.049130000000005</c:v>
                </c:pt>
                <c:pt idx="2887">
                  <c:v>80.075130000000001</c:v>
                </c:pt>
                <c:pt idx="2888">
                  <c:v>80.101129999999998</c:v>
                </c:pt>
                <c:pt idx="2889">
                  <c:v>80.127129999999994</c:v>
                </c:pt>
                <c:pt idx="2890">
                  <c:v>80.153130000000004</c:v>
                </c:pt>
                <c:pt idx="2891">
                  <c:v>80.179130000000001</c:v>
                </c:pt>
                <c:pt idx="2892">
                  <c:v>80.205129999999997</c:v>
                </c:pt>
                <c:pt idx="2893">
                  <c:v>80.231129999999993</c:v>
                </c:pt>
                <c:pt idx="2894">
                  <c:v>80.257130000000004</c:v>
                </c:pt>
                <c:pt idx="2895">
                  <c:v>80.28313</c:v>
                </c:pt>
                <c:pt idx="2896">
                  <c:v>80.309129999999996</c:v>
                </c:pt>
                <c:pt idx="2897">
                  <c:v>80.335130000000007</c:v>
                </c:pt>
                <c:pt idx="2898">
                  <c:v>80.361130000000003</c:v>
                </c:pt>
                <c:pt idx="2899">
                  <c:v>80.387129999999999</c:v>
                </c:pt>
                <c:pt idx="2900">
                  <c:v>80.413129999999995</c:v>
                </c:pt>
                <c:pt idx="2901">
                  <c:v>80.439130000000006</c:v>
                </c:pt>
                <c:pt idx="2902">
                  <c:v>80.465130000000002</c:v>
                </c:pt>
                <c:pt idx="2903">
                  <c:v>80.491129999999998</c:v>
                </c:pt>
                <c:pt idx="2904">
                  <c:v>80.517129999999995</c:v>
                </c:pt>
                <c:pt idx="2905">
                  <c:v>80.543130000000005</c:v>
                </c:pt>
                <c:pt idx="2906">
                  <c:v>80.569130000000001</c:v>
                </c:pt>
                <c:pt idx="2907">
                  <c:v>80.595129999999997</c:v>
                </c:pt>
                <c:pt idx="2908">
                  <c:v>80.621129999999994</c:v>
                </c:pt>
                <c:pt idx="2909">
                  <c:v>80.647130000000004</c:v>
                </c:pt>
                <c:pt idx="2910">
                  <c:v>80.67313</c:v>
                </c:pt>
                <c:pt idx="2911">
                  <c:v>80.699129999999997</c:v>
                </c:pt>
                <c:pt idx="2912">
                  <c:v>80.725129999999993</c:v>
                </c:pt>
                <c:pt idx="2913">
                  <c:v>80.751130000000003</c:v>
                </c:pt>
                <c:pt idx="2914">
                  <c:v>80.77713</c:v>
                </c:pt>
                <c:pt idx="2915">
                  <c:v>80.803129999999996</c:v>
                </c:pt>
                <c:pt idx="2916">
                  <c:v>80.829130000000006</c:v>
                </c:pt>
                <c:pt idx="2917">
                  <c:v>80.855130000000003</c:v>
                </c:pt>
                <c:pt idx="2918">
                  <c:v>80.881129999999999</c:v>
                </c:pt>
                <c:pt idx="2919">
                  <c:v>80.907129999999995</c:v>
                </c:pt>
                <c:pt idx="2920">
                  <c:v>80.933130000000006</c:v>
                </c:pt>
                <c:pt idx="2921">
                  <c:v>80.959130000000002</c:v>
                </c:pt>
                <c:pt idx="2922">
                  <c:v>80.985129999999998</c:v>
                </c:pt>
                <c:pt idx="2923">
                  <c:v>81.011129999999994</c:v>
                </c:pt>
                <c:pt idx="2924">
                  <c:v>81.037130000000005</c:v>
                </c:pt>
                <c:pt idx="2925">
                  <c:v>81.063130000000001</c:v>
                </c:pt>
                <c:pt idx="2926">
                  <c:v>81.089129999999997</c:v>
                </c:pt>
                <c:pt idx="2927">
                  <c:v>81.115129999999994</c:v>
                </c:pt>
                <c:pt idx="2928">
                  <c:v>81.141130000000004</c:v>
                </c:pt>
                <c:pt idx="2929">
                  <c:v>81.16713</c:v>
                </c:pt>
                <c:pt idx="2930">
                  <c:v>81.193129999999996</c:v>
                </c:pt>
                <c:pt idx="2931">
                  <c:v>81.219130000000007</c:v>
                </c:pt>
                <c:pt idx="2932">
                  <c:v>81.245130000000003</c:v>
                </c:pt>
                <c:pt idx="2933">
                  <c:v>81.271129999999999</c:v>
                </c:pt>
                <c:pt idx="2934">
                  <c:v>81.297129999999996</c:v>
                </c:pt>
                <c:pt idx="2935">
                  <c:v>81.323130000000006</c:v>
                </c:pt>
                <c:pt idx="2936">
                  <c:v>81.349130000000002</c:v>
                </c:pt>
                <c:pt idx="2937">
                  <c:v>81.375129999999999</c:v>
                </c:pt>
                <c:pt idx="2938">
                  <c:v>81.401129999999995</c:v>
                </c:pt>
                <c:pt idx="2939">
                  <c:v>81.427130000000005</c:v>
                </c:pt>
                <c:pt idx="2940">
                  <c:v>81.453130000000002</c:v>
                </c:pt>
                <c:pt idx="2941">
                  <c:v>81.479129999999998</c:v>
                </c:pt>
                <c:pt idx="2942">
                  <c:v>81.505129999999994</c:v>
                </c:pt>
                <c:pt idx="2943">
                  <c:v>81.531130000000005</c:v>
                </c:pt>
                <c:pt idx="2944">
                  <c:v>81.557130000000001</c:v>
                </c:pt>
                <c:pt idx="2945">
                  <c:v>81.583129999999997</c:v>
                </c:pt>
                <c:pt idx="2946">
                  <c:v>81.609129999999993</c:v>
                </c:pt>
                <c:pt idx="2947">
                  <c:v>81.635130000000004</c:v>
                </c:pt>
                <c:pt idx="2948">
                  <c:v>81.66113</c:v>
                </c:pt>
                <c:pt idx="2949">
                  <c:v>81.687129999999996</c:v>
                </c:pt>
                <c:pt idx="2950">
                  <c:v>81.713130000000007</c:v>
                </c:pt>
                <c:pt idx="2951">
                  <c:v>81.739130000000003</c:v>
                </c:pt>
                <c:pt idx="2952">
                  <c:v>81.765129999999999</c:v>
                </c:pt>
                <c:pt idx="2953">
                  <c:v>81.791129999999995</c:v>
                </c:pt>
                <c:pt idx="2954">
                  <c:v>81.817130000000006</c:v>
                </c:pt>
                <c:pt idx="2955">
                  <c:v>81.843130000000002</c:v>
                </c:pt>
                <c:pt idx="2956">
                  <c:v>81.869129999999998</c:v>
                </c:pt>
                <c:pt idx="2957">
                  <c:v>81.895129999999995</c:v>
                </c:pt>
                <c:pt idx="2958">
                  <c:v>81.921130000000005</c:v>
                </c:pt>
                <c:pt idx="2959">
                  <c:v>81.947130000000001</c:v>
                </c:pt>
                <c:pt idx="2960">
                  <c:v>81.973129999999998</c:v>
                </c:pt>
                <c:pt idx="2961">
                  <c:v>81.999129999999994</c:v>
                </c:pt>
                <c:pt idx="2962">
                  <c:v>82.025130000000004</c:v>
                </c:pt>
                <c:pt idx="2963">
                  <c:v>82.051130000000001</c:v>
                </c:pt>
                <c:pt idx="2964">
                  <c:v>82.077129999999997</c:v>
                </c:pt>
                <c:pt idx="2965">
                  <c:v>82.103129999999993</c:v>
                </c:pt>
                <c:pt idx="2966">
                  <c:v>82.129130000000004</c:v>
                </c:pt>
                <c:pt idx="2967">
                  <c:v>82.15513</c:v>
                </c:pt>
                <c:pt idx="2968">
                  <c:v>82.181129999999996</c:v>
                </c:pt>
                <c:pt idx="2969">
                  <c:v>82.207130000000006</c:v>
                </c:pt>
                <c:pt idx="2970">
                  <c:v>82.233130000000003</c:v>
                </c:pt>
                <c:pt idx="2971">
                  <c:v>82.259129999999999</c:v>
                </c:pt>
                <c:pt idx="2972">
                  <c:v>82.285129999999995</c:v>
                </c:pt>
                <c:pt idx="2973">
                  <c:v>82.311130000000006</c:v>
                </c:pt>
                <c:pt idx="2974">
                  <c:v>82.337130000000002</c:v>
                </c:pt>
                <c:pt idx="2975">
                  <c:v>82.363129999999998</c:v>
                </c:pt>
                <c:pt idx="2976">
                  <c:v>82.419129999999996</c:v>
                </c:pt>
                <c:pt idx="2977">
                  <c:v>82.421130000000005</c:v>
                </c:pt>
                <c:pt idx="2978">
                  <c:v>82.425112999999996</c:v>
                </c:pt>
                <c:pt idx="2979">
                  <c:v>82.467129999999997</c:v>
                </c:pt>
                <c:pt idx="2980">
                  <c:v>82.493129999999994</c:v>
                </c:pt>
                <c:pt idx="2981">
                  <c:v>82.519130000000004</c:v>
                </c:pt>
                <c:pt idx="2982">
                  <c:v>82.54513</c:v>
                </c:pt>
                <c:pt idx="2983">
                  <c:v>82.571129999999997</c:v>
                </c:pt>
                <c:pt idx="2984">
                  <c:v>82.597130000000007</c:v>
                </c:pt>
                <c:pt idx="2985">
                  <c:v>82.623130000000003</c:v>
                </c:pt>
                <c:pt idx="2986">
                  <c:v>82.64913</c:v>
                </c:pt>
                <c:pt idx="2987">
                  <c:v>82.675129999999996</c:v>
                </c:pt>
                <c:pt idx="2988">
                  <c:v>82.701130000000006</c:v>
                </c:pt>
                <c:pt idx="2989">
                  <c:v>82.727130000000002</c:v>
                </c:pt>
                <c:pt idx="2990">
                  <c:v>82.753129999999999</c:v>
                </c:pt>
                <c:pt idx="2991">
                  <c:v>82.779129999999995</c:v>
                </c:pt>
                <c:pt idx="2992">
                  <c:v>82.805130000000005</c:v>
                </c:pt>
                <c:pt idx="2993">
                  <c:v>82.831130000000002</c:v>
                </c:pt>
                <c:pt idx="2994">
                  <c:v>82.857129999999998</c:v>
                </c:pt>
                <c:pt idx="2995">
                  <c:v>82.883129999999994</c:v>
                </c:pt>
                <c:pt idx="2996">
                  <c:v>82.909130000000005</c:v>
                </c:pt>
                <c:pt idx="2997">
                  <c:v>82.935130000000001</c:v>
                </c:pt>
                <c:pt idx="2998">
                  <c:v>82.961129999999997</c:v>
                </c:pt>
                <c:pt idx="2999">
                  <c:v>82.987129999999993</c:v>
                </c:pt>
                <c:pt idx="3000">
                  <c:v>83.013130000000004</c:v>
                </c:pt>
                <c:pt idx="3001">
                  <c:v>83.03913</c:v>
                </c:pt>
                <c:pt idx="3002">
                  <c:v>83.065129999999996</c:v>
                </c:pt>
                <c:pt idx="3003">
                  <c:v>83.091130000000007</c:v>
                </c:pt>
                <c:pt idx="3004">
                  <c:v>83.117130000000003</c:v>
                </c:pt>
                <c:pt idx="3005">
                  <c:v>83.143129999999999</c:v>
                </c:pt>
                <c:pt idx="3006">
                  <c:v>83.169129999999996</c:v>
                </c:pt>
                <c:pt idx="3007">
                  <c:v>83.195130000000006</c:v>
                </c:pt>
                <c:pt idx="3008">
                  <c:v>83.221130000000002</c:v>
                </c:pt>
                <c:pt idx="3009">
                  <c:v>83.247129999999999</c:v>
                </c:pt>
                <c:pt idx="3010">
                  <c:v>83.273129999999995</c:v>
                </c:pt>
                <c:pt idx="3011">
                  <c:v>83.299130000000005</c:v>
                </c:pt>
                <c:pt idx="3012">
                  <c:v>83.325130000000001</c:v>
                </c:pt>
                <c:pt idx="3013">
                  <c:v>83.351129999999998</c:v>
                </c:pt>
                <c:pt idx="3014">
                  <c:v>83.377129999999994</c:v>
                </c:pt>
                <c:pt idx="3015">
                  <c:v>83.403130000000004</c:v>
                </c:pt>
                <c:pt idx="3016">
                  <c:v>83.429130000000001</c:v>
                </c:pt>
                <c:pt idx="3017">
                  <c:v>83.455129999999997</c:v>
                </c:pt>
                <c:pt idx="3018">
                  <c:v>83.481129999999993</c:v>
                </c:pt>
                <c:pt idx="3019">
                  <c:v>83.507130000000004</c:v>
                </c:pt>
                <c:pt idx="3020">
                  <c:v>83.53313</c:v>
                </c:pt>
                <c:pt idx="3021">
                  <c:v>83.559129999999996</c:v>
                </c:pt>
                <c:pt idx="3022">
                  <c:v>83.585130000000007</c:v>
                </c:pt>
                <c:pt idx="3023">
                  <c:v>83.611130000000003</c:v>
                </c:pt>
                <c:pt idx="3024">
                  <c:v>83.637129999999999</c:v>
                </c:pt>
                <c:pt idx="3025">
                  <c:v>83.663129999999995</c:v>
                </c:pt>
                <c:pt idx="3026">
                  <c:v>83.689130000000006</c:v>
                </c:pt>
                <c:pt idx="3027">
                  <c:v>83.715130000000002</c:v>
                </c:pt>
                <c:pt idx="3028">
                  <c:v>83.741129999999998</c:v>
                </c:pt>
                <c:pt idx="3029">
                  <c:v>83.767129999999995</c:v>
                </c:pt>
                <c:pt idx="3030">
                  <c:v>83.793130000000005</c:v>
                </c:pt>
                <c:pt idx="3031">
                  <c:v>83.819130000000001</c:v>
                </c:pt>
                <c:pt idx="3032">
                  <c:v>83.845129999999997</c:v>
                </c:pt>
                <c:pt idx="3033">
                  <c:v>83.871129999999994</c:v>
                </c:pt>
                <c:pt idx="3034">
                  <c:v>83.897130000000004</c:v>
                </c:pt>
                <c:pt idx="3035">
                  <c:v>83.92313</c:v>
                </c:pt>
                <c:pt idx="3036">
                  <c:v>83.949129999999997</c:v>
                </c:pt>
                <c:pt idx="3037">
                  <c:v>83.975129999999993</c:v>
                </c:pt>
                <c:pt idx="3038">
                  <c:v>84.001130000000003</c:v>
                </c:pt>
                <c:pt idx="3039">
                  <c:v>84.02713</c:v>
                </c:pt>
                <c:pt idx="3040">
                  <c:v>84.053129999999996</c:v>
                </c:pt>
                <c:pt idx="3041">
                  <c:v>84.079130000000006</c:v>
                </c:pt>
                <c:pt idx="3042">
                  <c:v>84.105130000000003</c:v>
                </c:pt>
                <c:pt idx="3043">
                  <c:v>84.131129999999999</c:v>
                </c:pt>
                <c:pt idx="3044">
                  <c:v>84.157129999999995</c:v>
                </c:pt>
                <c:pt idx="3045">
                  <c:v>84.183130000000006</c:v>
                </c:pt>
                <c:pt idx="3046">
                  <c:v>84.209130000000002</c:v>
                </c:pt>
                <c:pt idx="3047">
                  <c:v>84.235129999999998</c:v>
                </c:pt>
                <c:pt idx="3048">
                  <c:v>84.261129999999994</c:v>
                </c:pt>
                <c:pt idx="3049">
                  <c:v>84.287130000000005</c:v>
                </c:pt>
                <c:pt idx="3050">
                  <c:v>84.313130000000001</c:v>
                </c:pt>
                <c:pt idx="3051">
                  <c:v>84.339129999999997</c:v>
                </c:pt>
                <c:pt idx="3052">
                  <c:v>84.365129999999994</c:v>
                </c:pt>
                <c:pt idx="3053">
                  <c:v>84.391130000000004</c:v>
                </c:pt>
                <c:pt idx="3054">
                  <c:v>84.41713</c:v>
                </c:pt>
                <c:pt idx="3055">
                  <c:v>84.443129999999996</c:v>
                </c:pt>
                <c:pt idx="3056">
                  <c:v>84.469130000000007</c:v>
                </c:pt>
                <c:pt idx="3057">
                  <c:v>84.495130000000003</c:v>
                </c:pt>
                <c:pt idx="3058">
                  <c:v>84.521129999999999</c:v>
                </c:pt>
                <c:pt idx="3059">
                  <c:v>84.547129999999996</c:v>
                </c:pt>
                <c:pt idx="3060">
                  <c:v>84.573130000000006</c:v>
                </c:pt>
                <c:pt idx="3061">
                  <c:v>84.599130000000002</c:v>
                </c:pt>
                <c:pt idx="3062">
                  <c:v>84.625129999999999</c:v>
                </c:pt>
                <c:pt idx="3063">
                  <c:v>84.651129999999995</c:v>
                </c:pt>
                <c:pt idx="3064">
                  <c:v>84.677130000000005</c:v>
                </c:pt>
                <c:pt idx="3065">
                  <c:v>84.703130000000002</c:v>
                </c:pt>
                <c:pt idx="3066">
                  <c:v>84.729129999999998</c:v>
                </c:pt>
                <c:pt idx="3067">
                  <c:v>84.755129999999994</c:v>
                </c:pt>
                <c:pt idx="3068">
                  <c:v>84.781130000000005</c:v>
                </c:pt>
                <c:pt idx="3069">
                  <c:v>84.807130000000001</c:v>
                </c:pt>
                <c:pt idx="3070">
                  <c:v>84.833129999999997</c:v>
                </c:pt>
                <c:pt idx="3071">
                  <c:v>84.859129999999993</c:v>
                </c:pt>
                <c:pt idx="3072">
                  <c:v>84.885130000000004</c:v>
                </c:pt>
                <c:pt idx="3073">
                  <c:v>84.91113</c:v>
                </c:pt>
                <c:pt idx="3074">
                  <c:v>84.937129999999996</c:v>
                </c:pt>
                <c:pt idx="3075">
                  <c:v>84.963130000000007</c:v>
                </c:pt>
                <c:pt idx="3076">
                  <c:v>84.989130000000003</c:v>
                </c:pt>
                <c:pt idx="3077">
                  <c:v>85.015129999999999</c:v>
                </c:pt>
                <c:pt idx="3078">
                  <c:v>85.041129999999995</c:v>
                </c:pt>
                <c:pt idx="3079">
                  <c:v>85.067130000000006</c:v>
                </c:pt>
                <c:pt idx="3080">
                  <c:v>85.093130000000002</c:v>
                </c:pt>
                <c:pt idx="3081">
                  <c:v>85.119129999999998</c:v>
                </c:pt>
                <c:pt idx="3082">
                  <c:v>85.145129999999995</c:v>
                </c:pt>
                <c:pt idx="3083">
                  <c:v>85.171130000000005</c:v>
                </c:pt>
                <c:pt idx="3084">
                  <c:v>85.197130000000001</c:v>
                </c:pt>
                <c:pt idx="3085">
                  <c:v>85.223129999999998</c:v>
                </c:pt>
                <c:pt idx="3086">
                  <c:v>85.249129999999994</c:v>
                </c:pt>
                <c:pt idx="3087">
                  <c:v>85.275130000000004</c:v>
                </c:pt>
                <c:pt idx="3088">
                  <c:v>85.301130000000001</c:v>
                </c:pt>
                <c:pt idx="3089">
                  <c:v>85.327129999999997</c:v>
                </c:pt>
                <c:pt idx="3090">
                  <c:v>85.353129999999993</c:v>
                </c:pt>
                <c:pt idx="3091">
                  <c:v>85.379130000000004</c:v>
                </c:pt>
                <c:pt idx="3092">
                  <c:v>85.40513</c:v>
                </c:pt>
                <c:pt idx="3093">
                  <c:v>85.431129999999996</c:v>
                </c:pt>
                <c:pt idx="3094">
                  <c:v>85.457130000000006</c:v>
                </c:pt>
                <c:pt idx="3095">
                  <c:v>85.483130000000003</c:v>
                </c:pt>
                <c:pt idx="3096">
                  <c:v>85.509129999999999</c:v>
                </c:pt>
                <c:pt idx="3097">
                  <c:v>85.535129999999995</c:v>
                </c:pt>
                <c:pt idx="3098">
                  <c:v>85.561130000000006</c:v>
                </c:pt>
                <c:pt idx="3099">
                  <c:v>85.587130000000002</c:v>
                </c:pt>
                <c:pt idx="3100">
                  <c:v>85.613129999999998</c:v>
                </c:pt>
                <c:pt idx="3101">
                  <c:v>85.639129999999994</c:v>
                </c:pt>
                <c:pt idx="3102">
                  <c:v>85.665130000000005</c:v>
                </c:pt>
                <c:pt idx="3103">
                  <c:v>85.691130000000001</c:v>
                </c:pt>
                <c:pt idx="3104">
                  <c:v>85.717129999999997</c:v>
                </c:pt>
                <c:pt idx="3105">
                  <c:v>85.743129999999994</c:v>
                </c:pt>
                <c:pt idx="3106">
                  <c:v>85.769130000000004</c:v>
                </c:pt>
                <c:pt idx="3107">
                  <c:v>85.79513</c:v>
                </c:pt>
                <c:pt idx="3108">
                  <c:v>85.821129999999997</c:v>
                </c:pt>
                <c:pt idx="3109">
                  <c:v>85.847130000000007</c:v>
                </c:pt>
                <c:pt idx="3110">
                  <c:v>85.873130000000003</c:v>
                </c:pt>
                <c:pt idx="3111">
                  <c:v>85.89913</c:v>
                </c:pt>
                <c:pt idx="3112">
                  <c:v>85.925129999999996</c:v>
                </c:pt>
                <c:pt idx="3113">
                  <c:v>85.951130000000006</c:v>
                </c:pt>
                <c:pt idx="3114">
                  <c:v>85.977130000000002</c:v>
                </c:pt>
                <c:pt idx="3115">
                  <c:v>86.003129999999999</c:v>
                </c:pt>
                <c:pt idx="3116">
                  <c:v>86.029129999999995</c:v>
                </c:pt>
                <c:pt idx="3117">
                  <c:v>86.055130000000005</c:v>
                </c:pt>
                <c:pt idx="3118">
                  <c:v>86.081130000000002</c:v>
                </c:pt>
                <c:pt idx="3119">
                  <c:v>86.107129999999998</c:v>
                </c:pt>
                <c:pt idx="3120">
                  <c:v>86.133129999999994</c:v>
                </c:pt>
                <c:pt idx="3121">
                  <c:v>86.159130000000005</c:v>
                </c:pt>
                <c:pt idx="3122">
                  <c:v>86.185130000000001</c:v>
                </c:pt>
                <c:pt idx="3123">
                  <c:v>86.211129999999997</c:v>
                </c:pt>
                <c:pt idx="3124">
                  <c:v>86.237129999999993</c:v>
                </c:pt>
                <c:pt idx="3125">
                  <c:v>86.263130000000004</c:v>
                </c:pt>
                <c:pt idx="3126">
                  <c:v>86.28913</c:v>
                </c:pt>
                <c:pt idx="3127">
                  <c:v>86.315129999999996</c:v>
                </c:pt>
                <c:pt idx="3128">
                  <c:v>86.341130000000007</c:v>
                </c:pt>
                <c:pt idx="3129">
                  <c:v>86.367130000000003</c:v>
                </c:pt>
                <c:pt idx="3130">
                  <c:v>86.393129999999999</c:v>
                </c:pt>
                <c:pt idx="3131">
                  <c:v>86.419129999999996</c:v>
                </c:pt>
                <c:pt idx="3132">
                  <c:v>86.445130000000006</c:v>
                </c:pt>
                <c:pt idx="3133">
                  <c:v>86.471130000000002</c:v>
                </c:pt>
                <c:pt idx="3134">
                  <c:v>86.497129999999999</c:v>
                </c:pt>
                <c:pt idx="3135">
                  <c:v>86.523129999999995</c:v>
                </c:pt>
                <c:pt idx="3136">
                  <c:v>86.549130000000005</c:v>
                </c:pt>
                <c:pt idx="3137">
                  <c:v>86.575130000000001</c:v>
                </c:pt>
                <c:pt idx="3138">
                  <c:v>86.601129999999998</c:v>
                </c:pt>
                <c:pt idx="3139">
                  <c:v>86.627129999999994</c:v>
                </c:pt>
                <c:pt idx="3140">
                  <c:v>86.653130000000004</c:v>
                </c:pt>
                <c:pt idx="3141">
                  <c:v>86.679130000000001</c:v>
                </c:pt>
                <c:pt idx="3142">
                  <c:v>86.705129999999997</c:v>
                </c:pt>
                <c:pt idx="3143">
                  <c:v>86.731129999999993</c:v>
                </c:pt>
                <c:pt idx="3144">
                  <c:v>86.757130000000004</c:v>
                </c:pt>
                <c:pt idx="3145">
                  <c:v>86.78313</c:v>
                </c:pt>
                <c:pt idx="3146">
                  <c:v>86.809129999999996</c:v>
                </c:pt>
                <c:pt idx="3147">
                  <c:v>86.835130000000007</c:v>
                </c:pt>
                <c:pt idx="3148">
                  <c:v>86.861130000000003</c:v>
                </c:pt>
                <c:pt idx="3149">
                  <c:v>86.887129999999999</c:v>
                </c:pt>
                <c:pt idx="3150">
                  <c:v>86.913129999999995</c:v>
                </c:pt>
                <c:pt idx="3151">
                  <c:v>86.939130000000006</c:v>
                </c:pt>
                <c:pt idx="3152">
                  <c:v>86.975129999999993</c:v>
                </c:pt>
                <c:pt idx="3153">
                  <c:v>86.981129999999993</c:v>
                </c:pt>
                <c:pt idx="3154">
                  <c:v>87.007130000000004</c:v>
                </c:pt>
                <c:pt idx="3155">
                  <c:v>87.043130000000005</c:v>
                </c:pt>
                <c:pt idx="3156">
                  <c:v>87.069130000000001</c:v>
                </c:pt>
                <c:pt idx="3157">
                  <c:v>87.095129999999997</c:v>
                </c:pt>
                <c:pt idx="3158">
                  <c:v>87.121129999999994</c:v>
                </c:pt>
                <c:pt idx="3159">
                  <c:v>87.147130000000004</c:v>
                </c:pt>
                <c:pt idx="3160">
                  <c:v>87.17313</c:v>
                </c:pt>
                <c:pt idx="3161">
                  <c:v>87.199129999999997</c:v>
                </c:pt>
                <c:pt idx="3162">
                  <c:v>87.225129999999993</c:v>
                </c:pt>
                <c:pt idx="3163">
                  <c:v>87.251130000000003</c:v>
                </c:pt>
                <c:pt idx="3164">
                  <c:v>87.27713</c:v>
                </c:pt>
                <c:pt idx="3165">
                  <c:v>87.303129999999996</c:v>
                </c:pt>
                <c:pt idx="3166">
                  <c:v>87.329130000000006</c:v>
                </c:pt>
                <c:pt idx="3167">
                  <c:v>87.355130000000003</c:v>
                </c:pt>
                <c:pt idx="3168">
                  <c:v>87.381129999999999</c:v>
                </c:pt>
                <c:pt idx="3169">
                  <c:v>87.407129999999995</c:v>
                </c:pt>
                <c:pt idx="3170">
                  <c:v>87.433130000000006</c:v>
                </c:pt>
                <c:pt idx="3171">
                  <c:v>87.459130000000002</c:v>
                </c:pt>
                <c:pt idx="3172">
                  <c:v>87.485129999999998</c:v>
                </c:pt>
                <c:pt idx="3173">
                  <c:v>87.511129999999994</c:v>
                </c:pt>
                <c:pt idx="3174">
                  <c:v>87.537130000000005</c:v>
                </c:pt>
                <c:pt idx="3175">
                  <c:v>87.563130000000001</c:v>
                </c:pt>
                <c:pt idx="3176">
                  <c:v>87.589129999999997</c:v>
                </c:pt>
                <c:pt idx="3177">
                  <c:v>87.615129999999994</c:v>
                </c:pt>
                <c:pt idx="3178">
                  <c:v>87.641130000000004</c:v>
                </c:pt>
                <c:pt idx="3179">
                  <c:v>87.66713</c:v>
                </c:pt>
                <c:pt idx="3180">
                  <c:v>87.693129999999996</c:v>
                </c:pt>
                <c:pt idx="3181">
                  <c:v>87.719130000000007</c:v>
                </c:pt>
                <c:pt idx="3182">
                  <c:v>87.745130000000003</c:v>
                </c:pt>
                <c:pt idx="3183">
                  <c:v>87.771129999999999</c:v>
                </c:pt>
                <c:pt idx="3184">
                  <c:v>87.797129999999996</c:v>
                </c:pt>
                <c:pt idx="3185">
                  <c:v>87.823130000000006</c:v>
                </c:pt>
                <c:pt idx="3186">
                  <c:v>87.849130000000002</c:v>
                </c:pt>
                <c:pt idx="3187">
                  <c:v>87.875129999999999</c:v>
                </c:pt>
                <c:pt idx="3188">
                  <c:v>87.901129999999995</c:v>
                </c:pt>
                <c:pt idx="3189">
                  <c:v>87.927130000000005</c:v>
                </c:pt>
                <c:pt idx="3190">
                  <c:v>87.953130000000002</c:v>
                </c:pt>
                <c:pt idx="3191">
                  <c:v>87.979129999999998</c:v>
                </c:pt>
                <c:pt idx="3192">
                  <c:v>88.005129999999994</c:v>
                </c:pt>
                <c:pt idx="3193">
                  <c:v>88.031130000000005</c:v>
                </c:pt>
                <c:pt idx="3194">
                  <c:v>88.057130000000001</c:v>
                </c:pt>
                <c:pt idx="3195">
                  <c:v>88.083129999999997</c:v>
                </c:pt>
                <c:pt idx="3196">
                  <c:v>88.109129999999993</c:v>
                </c:pt>
                <c:pt idx="3197">
                  <c:v>88.135130000000004</c:v>
                </c:pt>
                <c:pt idx="3198">
                  <c:v>88.16113</c:v>
                </c:pt>
                <c:pt idx="3199">
                  <c:v>88.187129999999996</c:v>
                </c:pt>
                <c:pt idx="3200">
                  <c:v>88.213130000000007</c:v>
                </c:pt>
                <c:pt idx="3201">
                  <c:v>88.239130000000003</c:v>
                </c:pt>
                <c:pt idx="3202">
                  <c:v>88.265129999999999</c:v>
                </c:pt>
                <c:pt idx="3203">
                  <c:v>88.291129999999995</c:v>
                </c:pt>
                <c:pt idx="3204">
                  <c:v>88.317130000000006</c:v>
                </c:pt>
                <c:pt idx="3205">
                  <c:v>88.343130000000002</c:v>
                </c:pt>
                <c:pt idx="3206">
                  <c:v>88.369129999999998</c:v>
                </c:pt>
                <c:pt idx="3207">
                  <c:v>88.395129999999995</c:v>
                </c:pt>
                <c:pt idx="3208">
                  <c:v>88.421130000000005</c:v>
                </c:pt>
                <c:pt idx="3209">
                  <c:v>88.447130000000001</c:v>
                </c:pt>
                <c:pt idx="3210">
                  <c:v>88.473129999999998</c:v>
                </c:pt>
                <c:pt idx="3211">
                  <c:v>88.499129999999994</c:v>
                </c:pt>
                <c:pt idx="3212">
                  <c:v>88.525130000000004</c:v>
                </c:pt>
                <c:pt idx="3213">
                  <c:v>88.551130000000001</c:v>
                </c:pt>
                <c:pt idx="3214">
                  <c:v>88.577129999999997</c:v>
                </c:pt>
                <c:pt idx="3215">
                  <c:v>88.603129999999993</c:v>
                </c:pt>
                <c:pt idx="3216">
                  <c:v>88.629130000000004</c:v>
                </c:pt>
                <c:pt idx="3217">
                  <c:v>88.65513</c:v>
                </c:pt>
                <c:pt idx="3218">
                  <c:v>88.681129999999996</c:v>
                </c:pt>
                <c:pt idx="3219">
                  <c:v>88.707130000000006</c:v>
                </c:pt>
                <c:pt idx="3220">
                  <c:v>88.733130000000003</c:v>
                </c:pt>
                <c:pt idx="3221">
                  <c:v>88.759129999999999</c:v>
                </c:pt>
                <c:pt idx="3222">
                  <c:v>88.785129999999995</c:v>
                </c:pt>
                <c:pt idx="3223">
                  <c:v>88.811130000000006</c:v>
                </c:pt>
                <c:pt idx="3224">
                  <c:v>88.837130000000002</c:v>
                </c:pt>
                <c:pt idx="3225">
                  <c:v>88.863129999999998</c:v>
                </c:pt>
                <c:pt idx="3226">
                  <c:v>88.889129999999994</c:v>
                </c:pt>
                <c:pt idx="3227">
                  <c:v>88.915130000000005</c:v>
                </c:pt>
                <c:pt idx="3228">
                  <c:v>88.941130000000001</c:v>
                </c:pt>
                <c:pt idx="3229">
                  <c:v>88.967129999999997</c:v>
                </c:pt>
                <c:pt idx="3230">
                  <c:v>88.993129999999994</c:v>
                </c:pt>
                <c:pt idx="3231">
                  <c:v>89.019130000000004</c:v>
                </c:pt>
                <c:pt idx="3232">
                  <c:v>89.04513</c:v>
                </c:pt>
                <c:pt idx="3233">
                  <c:v>89.071129999999997</c:v>
                </c:pt>
                <c:pt idx="3234">
                  <c:v>89.097130000000007</c:v>
                </c:pt>
                <c:pt idx="3235">
                  <c:v>89.123130000000003</c:v>
                </c:pt>
                <c:pt idx="3236">
                  <c:v>89.14913</c:v>
                </c:pt>
                <c:pt idx="3237">
                  <c:v>89.175129999999996</c:v>
                </c:pt>
                <c:pt idx="3238">
                  <c:v>89.201130000000006</c:v>
                </c:pt>
                <c:pt idx="3239">
                  <c:v>89.227130000000002</c:v>
                </c:pt>
                <c:pt idx="3240">
                  <c:v>89.253129999999999</c:v>
                </c:pt>
                <c:pt idx="3241">
                  <c:v>89.279129999999995</c:v>
                </c:pt>
                <c:pt idx="3242">
                  <c:v>89.305130000000005</c:v>
                </c:pt>
                <c:pt idx="3243">
                  <c:v>89.331130000000002</c:v>
                </c:pt>
                <c:pt idx="3244">
                  <c:v>89.357129999999998</c:v>
                </c:pt>
                <c:pt idx="3245">
                  <c:v>89.383129999999994</c:v>
                </c:pt>
                <c:pt idx="3246">
                  <c:v>89.409130000000005</c:v>
                </c:pt>
                <c:pt idx="3247">
                  <c:v>89.435130000000001</c:v>
                </c:pt>
                <c:pt idx="3248">
                  <c:v>89.461129999999997</c:v>
                </c:pt>
                <c:pt idx="3249">
                  <c:v>89.487129999999993</c:v>
                </c:pt>
                <c:pt idx="3250">
                  <c:v>89.513130000000004</c:v>
                </c:pt>
                <c:pt idx="3251">
                  <c:v>89.53913</c:v>
                </c:pt>
                <c:pt idx="3252">
                  <c:v>89.565129999999996</c:v>
                </c:pt>
                <c:pt idx="3253">
                  <c:v>89.591130000000007</c:v>
                </c:pt>
                <c:pt idx="3254">
                  <c:v>89.617130000000003</c:v>
                </c:pt>
                <c:pt idx="3255">
                  <c:v>89.643129999999999</c:v>
                </c:pt>
                <c:pt idx="3256">
                  <c:v>89.669129999999996</c:v>
                </c:pt>
                <c:pt idx="3257">
                  <c:v>89.695130000000006</c:v>
                </c:pt>
                <c:pt idx="3258">
                  <c:v>89.721130000000002</c:v>
                </c:pt>
                <c:pt idx="3259">
                  <c:v>89.747129999999999</c:v>
                </c:pt>
                <c:pt idx="3260">
                  <c:v>89.773129999999995</c:v>
                </c:pt>
                <c:pt idx="3261">
                  <c:v>89.799130000000005</c:v>
                </c:pt>
                <c:pt idx="3262">
                  <c:v>89.825130000000001</c:v>
                </c:pt>
                <c:pt idx="3263">
                  <c:v>89.851129999999998</c:v>
                </c:pt>
                <c:pt idx="3264">
                  <c:v>89.877129999999994</c:v>
                </c:pt>
                <c:pt idx="3265">
                  <c:v>89.903130000000004</c:v>
                </c:pt>
                <c:pt idx="3266">
                  <c:v>89.929130000000001</c:v>
                </c:pt>
                <c:pt idx="3267">
                  <c:v>89.955129999999997</c:v>
                </c:pt>
                <c:pt idx="3268">
                  <c:v>89.981129999999993</c:v>
                </c:pt>
                <c:pt idx="3269">
                  <c:v>90.007130000000004</c:v>
                </c:pt>
                <c:pt idx="3270">
                  <c:v>90.03313</c:v>
                </c:pt>
                <c:pt idx="3271">
                  <c:v>90.059129999999996</c:v>
                </c:pt>
                <c:pt idx="3272">
                  <c:v>90.085130000000007</c:v>
                </c:pt>
                <c:pt idx="3273">
                  <c:v>90.111130000000003</c:v>
                </c:pt>
                <c:pt idx="3274">
                  <c:v>90.137129999999999</c:v>
                </c:pt>
                <c:pt idx="3275">
                  <c:v>90.163129999999995</c:v>
                </c:pt>
                <c:pt idx="3276">
                  <c:v>90.189130000000006</c:v>
                </c:pt>
                <c:pt idx="3277">
                  <c:v>90.215130000000002</c:v>
                </c:pt>
                <c:pt idx="3278">
                  <c:v>90.241129999999998</c:v>
                </c:pt>
                <c:pt idx="3279">
                  <c:v>90.267129999999995</c:v>
                </c:pt>
                <c:pt idx="3280">
                  <c:v>90.293130000000005</c:v>
                </c:pt>
                <c:pt idx="3281">
                  <c:v>90.319130000000001</c:v>
                </c:pt>
                <c:pt idx="3282">
                  <c:v>90.345129999999997</c:v>
                </c:pt>
                <c:pt idx="3283">
                  <c:v>90.371129999999994</c:v>
                </c:pt>
                <c:pt idx="3284">
                  <c:v>90.397130000000004</c:v>
                </c:pt>
                <c:pt idx="3285">
                  <c:v>90.42313</c:v>
                </c:pt>
                <c:pt idx="3286">
                  <c:v>90.449129999999997</c:v>
                </c:pt>
                <c:pt idx="3287">
                  <c:v>90.475129999999993</c:v>
                </c:pt>
                <c:pt idx="3288">
                  <c:v>90.501130000000003</c:v>
                </c:pt>
                <c:pt idx="3289">
                  <c:v>90.52713</c:v>
                </c:pt>
                <c:pt idx="3290">
                  <c:v>90.553129999999996</c:v>
                </c:pt>
                <c:pt idx="3291">
                  <c:v>90.579130000000006</c:v>
                </c:pt>
                <c:pt idx="3292">
                  <c:v>90.605130000000003</c:v>
                </c:pt>
                <c:pt idx="3293">
                  <c:v>90.631129999999999</c:v>
                </c:pt>
                <c:pt idx="3294">
                  <c:v>90.657129999999995</c:v>
                </c:pt>
                <c:pt idx="3295">
                  <c:v>90.683130000000006</c:v>
                </c:pt>
                <c:pt idx="3296">
                  <c:v>90.709130000000002</c:v>
                </c:pt>
                <c:pt idx="3297">
                  <c:v>90.735129999999998</c:v>
                </c:pt>
                <c:pt idx="3298">
                  <c:v>90.761129999999994</c:v>
                </c:pt>
                <c:pt idx="3299">
                  <c:v>90.787130000000005</c:v>
                </c:pt>
                <c:pt idx="3300">
                  <c:v>90.813130000000001</c:v>
                </c:pt>
                <c:pt idx="3301">
                  <c:v>90.839129999999997</c:v>
                </c:pt>
                <c:pt idx="3302">
                  <c:v>90.865129999999994</c:v>
                </c:pt>
                <c:pt idx="3303">
                  <c:v>90.891130000000004</c:v>
                </c:pt>
                <c:pt idx="3304">
                  <c:v>90.91713</c:v>
                </c:pt>
                <c:pt idx="3305">
                  <c:v>90.943129999999996</c:v>
                </c:pt>
                <c:pt idx="3306">
                  <c:v>90.969130000000007</c:v>
                </c:pt>
                <c:pt idx="3307">
                  <c:v>90.995130000000003</c:v>
                </c:pt>
                <c:pt idx="3308">
                  <c:v>91.021129999999999</c:v>
                </c:pt>
                <c:pt idx="3309">
                  <c:v>91.047129999999996</c:v>
                </c:pt>
                <c:pt idx="3310">
                  <c:v>91.073130000000006</c:v>
                </c:pt>
                <c:pt idx="3311">
                  <c:v>91.099130000000002</c:v>
                </c:pt>
                <c:pt idx="3312">
                  <c:v>91.125129999999999</c:v>
                </c:pt>
                <c:pt idx="3313">
                  <c:v>91.151129999999995</c:v>
                </c:pt>
                <c:pt idx="3314">
                  <c:v>91.177130000000005</c:v>
                </c:pt>
                <c:pt idx="3315">
                  <c:v>91.203130000000002</c:v>
                </c:pt>
                <c:pt idx="3316">
                  <c:v>91.229129999999998</c:v>
                </c:pt>
                <c:pt idx="3317">
                  <c:v>91.255129999999994</c:v>
                </c:pt>
                <c:pt idx="3318">
                  <c:v>91.281130000000005</c:v>
                </c:pt>
                <c:pt idx="3319">
                  <c:v>91.307130000000001</c:v>
                </c:pt>
                <c:pt idx="3320">
                  <c:v>91.333129999999997</c:v>
                </c:pt>
                <c:pt idx="3321">
                  <c:v>91.359129999999993</c:v>
                </c:pt>
                <c:pt idx="3322">
                  <c:v>91.385130000000004</c:v>
                </c:pt>
                <c:pt idx="3323">
                  <c:v>91.41113</c:v>
                </c:pt>
                <c:pt idx="3324">
                  <c:v>91.437129999999996</c:v>
                </c:pt>
                <c:pt idx="3325">
                  <c:v>91.463130000000007</c:v>
                </c:pt>
                <c:pt idx="3326">
                  <c:v>91.489130000000003</c:v>
                </c:pt>
                <c:pt idx="3327">
                  <c:v>91.515129999999999</c:v>
                </c:pt>
                <c:pt idx="3328">
                  <c:v>91.541129999999995</c:v>
                </c:pt>
                <c:pt idx="3329">
                  <c:v>91.567130000000006</c:v>
                </c:pt>
                <c:pt idx="3330">
                  <c:v>91.593130000000002</c:v>
                </c:pt>
                <c:pt idx="3331">
                  <c:v>91.619129999999998</c:v>
                </c:pt>
                <c:pt idx="3332">
                  <c:v>91.645129999999995</c:v>
                </c:pt>
                <c:pt idx="3333">
                  <c:v>91.671130000000005</c:v>
                </c:pt>
                <c:pt idx="3334">
                  <c:v>91.697130000000001</c:v>
                </c:pt>
                <c:pt idx="3335">
                  <c:v>91.723129999999998</c:v>
                </c:pt>
                <c:pt idx="3336">
                  <c:v>91.749129999999994</c:v>
                </c:pt>
                <c:pt idx="3337">
                  <c:v>91.775130000000004</c:v>
                </c:pt>
                <c:pt idx="3338">
                  <c:v>91.801130000000001</c:v>
                </c:pt>
                <c:pt idx="3339">
                  <c:v>91.827129999999997</c:v>
                </c:pt>
                <c:pt idx="3340">
                  <c:v>91.853129999999993</c:v>
                </c:pt>
                <c:pt idx="3341">
                  <c:v>91.879130000000004</c:v>
                </c:pt>
                <c:pt idx="3342">
                  <c:v>91.90513</c:v>
                </c:pt>
                <c:pt idx="3343">
                  <c:v>91.931129999999996</c:v>
                </c:pt>
                <c:pt idx="3344">
                  <c:v>91.957130000000006</c:v>
                </c:pt>
                <c:pt idx="3345">
                  <c:v>91.983130000000003</c:v>
                </c:pt>
                <c:pt idx="3346">
                  <c:v>92.009129999999999</c:v>
                </c:pt>
                <c:pt idx="3347">
                  <c:v>92.035129999999995</c:v>
                </c:pt>
                <c:pt idx="3348">
                  <c:v>92.061130000000006</c:v>
                </c:pt>
                <c:pt idx="3349">
                  <c:v>92.087130000000002</c:v>
                </c:pt>
                <c:pt idx="3350">
                  <c:v>92.113129999999998</c:v>
                </c:pt>
                <c:pt idx="3351">
                  <c:v>92.139129999999994</c:v>
                </c:pt>
                <c:pt idx="3352">
                  <c:v>92.165130000000005</c:v>
                </c:pt>
                <c:pt idx="3353">
                  <c:v>92.191130000000001</c:v>
                </c:pt>
                <c:pt idx="3354">
                  <c:v>92.217129999999997</c:v>
                </c:pt>
                <c:pt idx="3355">
                  <c:v>92.243129999999994</c:v>
                </c:pt>
                <c:pt idx="3356">
                  <c:v>92.269130000000004</c:v>
                </c:pt>
                <c:pt idx="3357">
                  <c:v>92.29513</c:v>
                </c:pt>
                <c:pt idx="3358">
                  <c:v>92.321129999999997</c:v>
                </c:pt>
                <c:pt idx="3359">
                  <c:v>92.347130000000007</c:v>
                </c:pt>
                <c:pt idx="3360">
                  <c:v>92.373130000000003</c:v>
                </c:pt>
                <c:pt idx="3361">
                  <c:v>92.39913</c:v>
                </c:pt>
                <c:pt idx="3362">
                  <c:v>92.425129999999996</c:v>
                </c:pt>
                <c:pt idx="3363">
                  <c:v>92.451130000000006</c:v>
                </c:pt>
                <c:pt idx="3364">
                  <c:v>92.477130000000002</c:v>
                </c:pt>
                <c:pt idx="3365">
                  <c:v>92.503129999999999</c:v>
                </c:pt>
                <c:pt idx="3366">
                  <c:v>92.529129999999995</c:v>
                </c:pt>
                <c:pt idx="3367">
                  <c:v>92.555130000000005</c:v>
                </c:pt>
                <c:pt idx="3368">
                  <c:v>92.581130000000002</c:v>
                </c:pt>
                <c:pt idx="3369">
                  <c:v>92.607129999999998</c:v>
                </c:pt>
                <c:pt idx="3370">
                  <c:v>92.633129999999994</c:v>
                </c:pt>
                <c:pt idx="3371">
                  <c:v>92.659130000000005</c:v>
                </c:pt>
                <c:pt idx="3372">
                  <c:v>92.685130000000001</c:v>
                </c:pt>
                <c:pt idx="3373">
                  <c:v>92.711129999999997</c:v>
                </c:pt>
                <c:pt idx="3374">
                  <c:v>92.737129999999993</c:v>
                </c:pt>
                <c:pt idx="3375">
                  <c:v>92.763130000000004</c:v>
                </c:pt>
                <c:pt idx="3376">
                  <c:v>92.78913</c:v>
                </c:pt>
                <c:pt idx="3377">
                  <c:v>92.815129999999996</c:v>
                </c:pt>
                <c:pt idx="3378">
                  <c:v>92.841130000000007</c:v>
                </c:pt>
                <c:pt idx="3379">
                  <c:v>92.867130000000003</c:v>
                </c:pt>
                <c:pt idx="3380">
                  <c:v>92.893129999999999</c:v>
                </c:pt>
                <c:pt idx="3381">
                  <c:v>92.919129999999996</c:v>
                </c:pt>
                <c:pt idx="3382">
                  <c:v>92.945130000000006</c:v>
                </c:pt>
                <c:pt idx="3383">
                  <c:v>92.971130000000002</c:v>
                </c:pt>
                <c:pt idx="3384">
                  <c:v>92.997129999999999</c:v>
                </c:pt>
                <c:pt idx="3385">
                  <c:v>93.023129999999995</c:v>
                </c:pt>
                <c:pt idx="3386">
                  <c:v>93.049130000000005</c:v>
                </c:pt>
                <c:pt idx="3387">
                  <c:v>93.075130000000001</c:v>
                </c:pt>
                <c:pt idx="3388">
                  <c:v>93.101129999999998</c:v>
                </c:pt>
                <c:pt idx="3389">
                  <c:v>93.127129999999994</c:v>
                </c:pt>
                <c:pt idx="3390">
                  <c:v>93.153130000000004</c:v>
                </c:pt>
                <c:pt idx="3391">
                  <c:v>93.179130000000001</c:v>
                </c:pt>
                <c:pt idx="3392">
                  <c:v>93.205129999999997</c:v>
                </c:pt>
                <c:pt idx="3393">
                  <c:v>93.231129999999993</c:v>
                </c:pt>
                <c:pt idx="3394">
                  <c:v>93.257130000000004</c:v>
                </c:pt>
                <c:pt idx="3395">
                  <c:v>93.28313</c:v>
                </c:pt>
                <c:pt idx="3396">
                  <c:v>93.309129999999996</c:v>
                </c:pt>
                <c:pt idx="3397">
                  <c:v>93.335130000000007</c:v>
                </c:pt>
                <c:pt idx="3398">
                  <c:v>93.361130000000003</c:v>
                </c:pt>
                <c:pt idx="3399">
                  <c:v>93.387129999999999</c:v>
                </c:pt>
                <c:pt idx="3400">
                  <c:v>93.413129999999995</c:v>
                </c:pt>
                <c:pt idx="3401">
                  <c:v>93.439130000000006</c:v>
                </c:pt>
                <c:pt idx="3402">
                  <c:v>93.465130000000002</c:v>
                </c:pt>
                <c:pt idx="3403">
                  <c:v>93.491129999999998</c:v>
                </c:pt>
                <c:pt idx="3404">
                  <c:v>93.517129999999995</c:v>
                </c:pt>
                <c:pt idx="3405">
                  <c:v>93.543130000000005</c:v>
                </c:pt>
                <c:pt idx="3406">
                  <c:v>93.569130000000001</c:v>
                </c:pt>
                <c:pt idx="3407">
                  <c:v>93.595129999999997</c:v>
                </c:pt>
                <c:pt idx="3408">
                  <c:v>93.621129999999994</c:v>
                </c:pt>
                <c:pt idx="3409">
                  <c:v>93.647130000000004</c:v>
                </c:pt>
                <c:pt idx="3410">
                  <c:v>93.67313</c:v>
                </c:pt>
                <c:pt idx="3411">
                  <c:v>93.699129999999997</c:v>
                </c:pt>
                <c:pt idx="3412">
                  <c:v>93.725129999999993</c:v>
                </c:pt>
                <c:pt idx="3413">
                  <c:v>93.751130000000003</c:v>
                </c:pt>
                <c:pt idx="3414">
                  <c:v>93.77713</c:v>
                </c:pt>
                <c:pt idx="3415">
                  <c:v>93.803129999999996</c:v>
                </c:pt>
                <c:pt idx="3416">
                  <c:v>93.829130000000006</c:v>
                </c:pt>
                <c:pt idx="3417">
                  <c:v>93.855130000000003</c:v>
                </c:pt>
                <c:pt idx="3418">
                  <c:v>93.881129999999999</c:v>
                </c:pt>
                <c:pt idx="3419">
                  <c:v>93.907129999999995</c:v>
                </c:pt>
                <c:pt idx="3420">
                  <c:v>93.933130000000006</c:v>
                </c:pt>
                <c:pt idx="3421">
                  <c:v>93.959130000000002</c:v>
                </c:pt>
                <c:pt idx="3422">
                  <c:v>93.985129999999998</c:v>
                </c:pt>
                <c:pt idx="3423">
                  <c:v>94.011129999999994</c:v>
                </c:pt>
                <c:pt idx="3424">
                  <c:v>94.037130000000005</c:v>
                </c:pt>
                <c:pt idx="3425">
                  <c:v>94.063130000000001</c:v>
                </c:pt>
                <c:pt idx="3426">
                  <c:v>94.089129999999997</c:v>
                </c:pt>
                <c:pt idx="3427">
                  <c:v>94.115129999999994</c:v>
                </c:pt>
                <c:pt idx="3428">
                  <c:v>94.141130000000004</c:v>
                </c:pt>
                <c:pt idx="3429">
                  <c:v>94.16713</c:v>
                </c:pt>
                <c:pt idx="3430">
                  <c:v>94.193129999999996</c:v>
                </c:pt>
                <c:pt idx="3431">
                  <c:v>94.219130000000007</c:v>
                </c:pt>
                <c:pt idx="3432">
                  <c:v>94.245130000000003</c:v>
                </c:pt>
                <c:pt idx="3433">
                  <c:v>94.271129999999999</c:v>
                </c:pt>
                <c:pt idx="3434">
                  <c:v>94.297129999999996</c:v>
                </c:pt>
                <c:pt idx="3435">
                  <c:v>94.323130000000006</c:v>
                </c:pt>
                <c:pt idx="3436">
                  <c:v>94.349130000000002</c:v>
                </c:pt>
                <c:pt idx="3437">
                  <c:v>94.375129999999999</c:v>
                </c:pt>
                <c:pt idx="3438">
                  <c:v>94.401129999999995</c:v>
                </c:pt>
                <c:pt idx="3439">
                  <c:v>94.427130000000005</c:v>
                </c:pt>
                <c:pt idx="3440">
                  <c:v>94.453130000000002</c:v>
                </c:pt>
                <c:pt idx="3441">
                  <c:v>94.479129999999998</c:v>
                </c:pt>
                <c:pt idx="3442">
                  <c:v>94.505129999999994</c:v>
                </c:pt>
                <c:pt idx="3443">
                  <c:v>94.531130000000005</c:v>
                </c:pt>
                <c:pt idx="3444">
                  <c:v>94.557130000000001</c:v>
                </c:pt>
                <c:pt idx="3445">
                  <c:v>94.583129999999997</c:v>
                </c:pt>
                <c:pt idx="3446">
                  <c:v>94.609129999999993</c:v>
                </c:pt>
                <c:pt idx="3447">
                  <c:v>94.635130000000004</c:v>
                </c:pt>
                <c:pt idx="3448">
                  <c:v>94.66113</c:v>
                </c:pt>
                <c:pt idx="3449">
                  <c:v>94.687129999999996</c:v>
                </c:pt>
                <c:pt idx="3450">
                  <c:v>94.713130000000007</c:v>
                </c:pt>
                <c:pt idx="3451">
                  <c:v>94.739130000000003</c:v>
                </c:pt>
                <c:pt idx="3452">
                  <c:v>94.765129999999999</c:v>
                </c:pt>
                <c:pt idx="3453">
                  <c:v>94.791129999999995</c:v>
                </c:pt>
                <c:pt idx="3454">
                  <c:v>94.817130000000006</c:v>
                </c:pt>
                <c:pt idx="3455">
                  <c:v>94.843130000000002</c:v>
                </c:pt>
                <c:pt idx="3456">
                  <c:v>94.869129999999998</c:v>
                </c:pt>
                <c:pt idx="3457">
                  <c:v>94.895129999999995</c:v>
                </c:pt>
                <c:pt idx="3458">
                  <c:v>94.921130000000005</c:v>
                </c:pt>
                <c:pt idx="3459">
                  <c:v>94.947130000000001</c:v>
                </c:pt>
                <c:pt idx="3460">
                  <c:v>94.973129999999998</c:v>
                </c:pt>
                <c:pt idx="3461">
                  <c:v>94.999129999999994</c:v>
                </c:pt>
                <c:pt idx="3462">
                  <c:v>95.025130000000004</c:v>
                </c:pt>
                <c:pt idx="3463">
                  <c:v>95.051130000000001</c:v>
                </c:pt>
                <c:pt idx="3464">
                  <c:v>95.077129999999997</c:v>
                </c:pt>
                <c:pt idx="3465">
                  <c:v>95.103129999999993</c:v>
                </c:pt>
                <c:pt idx="3466">
                  <c:v>95.129130000000004</c:v>
                </c:pt>
                <c:pt idx="3467">
                  <c:v>95.15513</c:v>
                </c:pt>
                <c:pt idx="3468">
                  <c:v>95.181129999999996</c:v>
                </c:pt>
                <c:pt idx="3469">
                  <c:v>95.207130000000006</c:v>
                </c:pt>
                <c:pt idx="3470">
                  <c:v>95.233130000000003</c:v>
                </c:pt>
                <c:pt idx="3471">
                  <c:v>95.259129999999999</c:v>
                </c:pt>
                <c:pt idx="3472">
                  <c:v>95.285129999999995</c:v>
                </c:pt>
                <c:pt idx="3473">
                  <c:v>95.311130000000006</c:v>
                </c:pt>
                <c:pt idx="3474">
                  <c:v>95.337130000000002</c:v>
                </c:pt>
                <c:pt idx="3475">
                  <c:v>95.363129999999998</c:v>
                </c:pt>
                <c:pt idx="3476">
                  <c:v>95.389129999999994</c:v>
                </c:pt>
                <c:pt idx="3477">
                  <c:v>95.415130000000005</c:v>
                </c:pt>
                <c:pt idx="3478">
                  <c:v>95.441130000000001</c:v>
                </c:pt>
                <c:pt idx="3479">
                  <c:v>95.467129999999997</c:v>
                </c:pt>
                <c:pt idx="3480">
                  <c:v>95.493129999999994</c:v>
                </c:pt>
                <c:pt idx="3481">
                  <c:v>95.519130000000004</c:v>
                </c:pt>
                <c:pt idx="3482">
                  <c:v>95.54513</c:v>
                </c:pt>
                <c:pt idx="3483">
                  <c:v>95.571129999999997</c:v>
                </c:pt>
                <c:pt idx="3484">
                  <c:v>95.597130000000007</c:v>
                </c:pt>
                <c:pt idx="3485">
                  <c:v>95.623130000000003</c:v>
                </c:pt>
                <c:pt idx="3486">
                  <c:v>95.64913</c:v>
                </c:pt>
                <c:pt idx="3487">
                  <c:v>95.675129999999996</c:v>
                </c:pt>
                <c:pt idx="3488">
                  <c:v>95.701130000000006</c:v>
                </c:pt>
                <c:pt idx="3489">
                  <c:v>95.727130000000002</c:v>
                </c:pt>
                <c:pt idx="3490">
                  <c:v>95.753129999999999</c:v>
                </c:pt>
                <c:pt idx="3491">
                  <c:v>95.779129999999995</c:v>
                </c:pt>
                <c:pt idx="3492">
                  <c:v>95.805130000000005</c:v>
                </c:pt>
                <c:pt idx="3493">
                  <c:v>95.831130000000002</c:v>
                </c:pt>
                <c:pt idx="3494">
                  <c:v>95.857129999999998</c:v>
                </c:pt>
                <c:pt idx="3495">
                  <c:v>95.883129999999994</c:v>
                </c:pt>
                <c:pt idx="3496">
                  <c:v>95.909130000000005</c:v>
                </c:pt>
                <c:pt idx="3497">
                  <c:v>95.935130000000001</c:v>
                </c:pt>
                <c:pt idx="3498">
                  <c:v>95.961129999999997</c:v>
                </c:pt>
                <c:pt idx="3499">
                  <c:v>95.987129999999993</c:v>
                </c:pt>
                <c:pt idx="3500">
                  <c:v>96.013130000000004</c:v>
                </c:pt>
                <c:pt idx="3501">
                  <c:v>96.03913</c:v>
                </c:pt>
                <c:pt idx="3502">
                  <c:v>96.065129999999996</c:v>
                </c:pt>
                <c:pt idx="3503">
                  <c:v>96.091130000000007</c:v>
                </c:pt>
                <c:pt idx="3504">
                  <c:v>96.117130000000003</c:v>
                </c:pt>
                <c:pt idx="3505">
                  <c:v>96.143129999999999</c:v>
                </c:pt>
                <c:pt idx="3506">
                  <c:v>96.169129999999996</c:v>
                </c:pt>
                <c:pt idx="3507">
                  <c:v>96.195130000000006</c:v>
                </c:pt>
                <c:pt idx="3508">
                  <c:v>96.221130000000002</c:v>
                </c:pt>
                <c:pt idx="3509">
                  <c:v>96.247129999999999</c:v>
                </c:pt>
                <c:pt idx="3510">
                  <c:v>96.273129999999995</c:v>
                </c:pt>
                <c:pt idx="3511">
                  <c:v>96.299130000000005</c:v>
                </c:pt>
                <c:pt idx="3512">
                  <c:v>96.325130000000001</c:v>
                </c:pt>
                <c:pt idx="3513">
                  <c:v>96.351129999999998</c:v>
                </c:pt>
                <c:pt idx="3514">
                  <c:v>96.377129999999994</c:v>
                </c:pt>
                <c:pt idx="3515">
                  <c:v>96.403130000000004</c:v>
                </c:pt>
                <c:pt idx="3516">
                  <c:v>96.429130000000001</c:v>
                </c:pt>
                <c:pt idx="3517">
                  <c:v>96.455129999999997</c:v>
                </c:pt>
                <c:pt idx="3518">
                  <c:v>96.481129999999993</c:v>
                </c:pt>
                <c:pt idx="3519">
                  <c:v>96.507130000000004</c:v>
                </c:pt>
                <c:pt idx="3520">
                  <c:v>96.53313</c:v>
                </c:pt>
                <c:pt idx="3521">
                  <c:v>96.559129999999996</c:v>
                </c:pt>
                <c:pt idx="3522">
                  <c:v>96.585130000000007</c:v>
                </c:pt>
                <c:pt idx="3523">
                  <c:v>96.611130000000003</c:v>
                </c:pt>
                <c:pt idx="3524">
                  <c:v>96.637129999999999</c:v>
                </c:pt>
                <c:pt idx="3525">
                  <c:v>96.663129999999995</c:v>
                </c:pt>
                <c:pt idx="3526">
                  <c:v>96.689130000000006</c:v>
                </c:pt>
                <c:pt idx="3527">
                  <c:v>96.715130000000002</c:v>
                </c:pt>
                <c:pt idx="3528">
                  <c:v>96.741129999999998</c:v>
                </c:pt>
                <c:pt idx="3529">
                  <c:v>96.767129999999995</c:v>
                </c:pt>
                <c:pt idx="3530">
                  <c:v>96.793130000000005</c:v>
                </c:pt>
                <c:pt idx="3531">
                  <c:v>96.819130000000001</c:v>
                </c:pt>
                <c:pt idx="3532">
                  <c:v>96.845129999999997</c:v>
                </c:pt>
                <c:pt idx="3533">
                  <c:v>96.871129999999994</c:v>
                </c:pt>
                <c:pt idx="3534">
                  <c:v>96.897130000000004</c:v>
                </c:pt>
                <c:pt idx="3535">
                  <c:v>96.92313</c:v>
                </c:pt>
                <c:pt idx="3536">
                  <c:v>96.949129999999997</c:v>
                </c:pt>
                <c:pt idx="3537">
                  <c:v>96.975129999999993</c:v>
                </c:pt>
                <c:pt idx="3538">
                  <c:v>97.001130000000003</c:v>
                </c:pt>
                <c:pt idx="3539">
                  <c:v>97.02713</c:v>
                </c:pt>
                <c:pt idx="3540">
                  <c:v>97.053129999999996</c:v>
                </c:pt>
                <c:pt idx="3541">
                  <c:v>97.079130000000006</c:v>
                </c:pt>
                <c:pt idx="3542">
                  <c:v>97.105130000000003</c:v>
                </c:pt>
                <c:pt idx="3543">
                  <c:v>97.131129999999999</c:v>
                </c:pt>
                <c:pt idx="3544">
                  <c:v>97.157129999999995</c:v>
                </c:pt>
                <c:pt idx="3545">
                  <c:v>97.183130000000006</c:v>
                </c:pt>
                <c:pt idx="3546">
                  <c:v>97.209130000000002</c:v>
                </c:pt>
                <c:pt idx="3547">
                  <c:v>97.235129999999998</c:v>
                </c:pt>
                <c:pt idx="3548">
                  <c:v>97.261129999999994</c:v>
                </c:pt>
                <c:pt idx="3549">
                  <c:v>97.287130000000005</c:v>
                </c:pt>
                <c:pt idx="3550">
                  <c:v>97.313130000000001</c:v>
                </c:pt>
                <c:pt idx="3551">
                  <c:v>97.339129999999997</c:v>
                </c:pt>
                <c:pt idx="3552">
                  <c:v>97.365129999999994</c:v>
                </c:pt>
                <c:pt idx="3553">
                  <c:v>97.391130000000004</c:v>
                </c:pt>
                <c:pt idx="3554">
                  <c:v>97.41713</c:v>
                </c:pt>
                <c:pt idx="3555">
                  <c:v>97.443129999999996</c:v>
                </c:pt>
                <c:pt idx="3556">
                  <c:v>97.469130000000007</c:v>
                </c:pt>
                <c:pt idx="3557">
                  <c:v>97.495130000000003</c:v>
                </c:pt>
                <c:pt idx="3558">
                  <c:v>97.521129999999999</c:v>
                </c:pt>
                <c:pt idx="3559">
                  <c:v>97.547129999999996</c:v>
                </c:pt>
                <c:pt idx="3560">
                  <c:v>97.573130000000006</c:v>
                </c:pt>
                <c:pt idx="3561">
                  <c:v>97.599130000000002</c:v>
                </c:pt>
                <c:pt idx="3562">
                  <c:v>97.625129999999999</c:v>
                </c:pt>
                <c:pt idx="3563">
                  <c:v>97.651129999999995</c:v>
                </c:pt>
                <c:pt idx="3564">
                  <c:v>97.677130000000005</c:v>
                </c:pt>
                <c:pt idx="3565">
                  <c:v>97.703130000000002</c:v>
                </c:pt>
                <c:pt idx="3566">
                  <c:v>97.729129999999998</c:v>
                </c:pt>
                <c:pt idx="3567">
                  <c:v>97.755129999999994</c:v>
                </c:pt>
                <c:pt idx="3568">
                  <c:v>97.781130000000005</c:v>
                </c:pt>
                <c:pt idx="3569">
                  <c:v>97.807130000000001</c:v>
                </c:pt>
                <c:pt idx="3570">
                  <c:v>97.833129999999997</c:v>
                </c:pt>
                <c:pt idx="3571">
                  <c:v>97.859129999999993</c:v>
                </c:pt>
                <c:pt idx="3572">
                  <c:v>97.885130000000004</c:v>
                </c:pt>
                <c:pt idx="3573">
                  <c:v>97.91113</c:v>
                </c:pt>
                <c:pt idx="3574">
                  <c:v>97.937129999999996</c:v>
                </c:pt>
                <c:pt idx="3575">
                  <c:v>97.963130000000007</c:v>
                </c:pt>
                <c:pt idx="3576">
                  <c:v>97.989130000000003</c:v>
                </c:pt>
                <c:pt idx="3577">
                  <c:v>98.015129999999999</c:v>
                </c:pt>
                <c:pt idx="3578">
                  <c:v>98.041129999999995</c:v>
                </c:pt>
                <c:pt idx="3579">
                  <c:v>98.067130000000006</c:v>
                </c:pt>
                <c:pt idx="3580">
                  <c:v>98.093130000000002</c:v>
                </c:pt>
                <c:pt idx="3581">
                  <c:v>98.119129999999998</c:v>
                </c:pt>
                <c:pt idx="3582">
                  <c:v>98.145129999999995</c:v>
                </c:pt>
                <c:pt idx="3583">
                  <c:v>98.171130000000005</c:v>
                </c:pt>
                <c:pt idx="3584">
                  <c:v>98.197130000000001</c:v>
                </c:pt>
                <c:pt idx="3585">
                  <c:v>98.223129999999998</c:v>
                </c:pt>
                <c:pt idx="3586">
                  <c:v>98.249129999999994</c:v>
                </c:pt>
                <c:pt idx="3587">
                  <c:v>98.275130000000004</c:v>
                </c:pt>
                <c:pt idx="3588">
                  <c:v>98.301130000000001</c:v>
                </c:pt>
                <c:pt idx="3589">
                  <c:v>98.327129999999997</c:v>
                </c:pt>
                <c:pt idx="3590">
                  <c:v>98.353129999999993</c:v>
                </c:pt>
                <c:pt idx="3591">
                  <c:v>98.379130000000004</c:v>
                </c:pt>
                <c:pt idx="3592">
                  <c:v>98.40513</c:v>
                </c:pt>
                <c:pt idx="3593">
                  <c:v>98.431129999999996</c:v>
                </c:pt>
                <c:pt idx="3594">
                  <c:v>98.457130000000006</c:v>
                </c:pt>
                <c:pt idx="3595">
                  <c:v>98.483130000000003</c:v>
                </c:pt>
                <c:pt idx="3596">
                  <c:v>98.509129999999999</c:v>
                </c:pt>
                <c:pt idx="3597">
                  <c:v>98.535129999999995</c:v>
                </c:pt>
                <c:pt idx="3598">
                  <c:v>98.561130000000006</c:v>
                </c:pt>
                <c:pt idx="3599">
                  <c:v>98.587130000000002</c:v>
                </c:pt>
                <c:pt idx="3600">
                  <c:v>98.613129999999998</c:v>
                </c:pt>
                <c:pt idx="3601">
                  <c:v>98.639129999999994</c:v>
                </c:pt>
                <c:pt idx="3602">
                  <c:v>98.665130000000005</c:v>
                </c:pt>
                <c:pt idx="3603">
                  <c:v>98.691130000000001</c:v>
                </c:pt>
                <c:pt idx="3604">
                  <c:v>98.717129999999997</c:v>
                </c:pt>
                <c:pt idx="3605">
                  <c:v>98.743129999999994</c:v>
                </c:pt>
                <c:pt idx="3606">
                  <c:v>98.769130000000004</c:v>
                </c:pt>
                <c:pt idx="3607">
                  <c:v>98.79513</c:v>
                </c:pt>
                <c:pt idx="3608">
                  <c:v>98.821129999999997</c:v>
                </c:pt>
                <c:pt idx="3609">
                  <c:v>98.847130000000007</c:v>
                </c:pt>
                <c:pt idx="3610">
                  <c:v>98.873130000000003</c:v>
                </c:pt>
                <c:pt idx="3611">
                  <c:v>98.89913</c:v>
                </c:pt>
                <c:pt idx="3612">
                  <c:v>98.925129999999996</c:v>
                </c:pt>
                <c:pt idx="3613">
                  <c:v>98.951130000000006</c:v>
                </c:pt>
                <c:pt idx="3614">
                  <c:v>98.977130000000002</c:v>
                </c:pt>
                <c:pt idx="3615">
                  <c:v>99.003129999999999</c:v>
                </c:pt>
                <c:pt idx="3616">
                  <c:v>99.029129999999995</c:v>
                </c:pt>
                <c:pt idx="3617">
                  <c:v>99.055130000000005</c:v>
                </c:pt>
                <c:pt idx="3618">
                  <c:v>99.081130000000002</c:v>
                </c:pt>
                <c:pt idx="3619">
                  <c:v>99.107129999999998</c:v>
                </c:pt>
                <c:pt idx="3620">
                  <c:v>99.133129999999994</c:v>
                </c:pt>
                <c:pt idx="3621">
                  <c:v>99.159130000000005</c:v>
                </c:pt>
                <c:pt idx="3622">
                  <c:v>99.185130000000001</c:v>
                </c:pt>
                <c:pt idx="3623">
                  <c:v>99.211129999999997</c:v>
                </c:pt>
                <c:pt idx="3624">
                  <c:v>99.237129999999993</c:v>
                </c:pt>
                <c:pt idx="3625">
                  <c:v>99.263130000000004</c:v>
                </c:pt>
                <c:pt idx="3626">
                  <c:v>99.28913</c:v>
                </c:pt>
                <c:pt idx="3627">
                  <c:v>99.315129999999996</c:v>
                </c:pt>
                <c:pt idx="3628">
                  <c:v>99.341130000000007</c:v>
                </c:pt>
                <c:pt idx="3629">
                  <c:v>99.367130000000003</c:v>
                </c:pt>
                <c:pt idx="3630">
                  <c:v>99.393129999999999</c:v>
                </c:pt>
                <c:pt idx="3631">
                  <c:v>99.419129999999996</c:v>
                </c:pt>
                <c:pt idx="3632">
                  <c:v>99.445130000000006</c:v>
                </c:pt>
                <c:pt idx="3633">
                  <c:v>99.471130000000002</c:v>
                </c:pt>
                <c:pt idx="3634">
                  <c:v>99.497129999999999</c:v>
                </c:pt>
                <c:pt idx="3635">
                  <c:v>99.523129999999995</c:v>
                </c:pt>
                <c:pt idx="3636">
                  <c:v>99.549130000000005</c:v>
                </c:pt>
                <c:pt idx="3637">
                  <c:v>99.575130000000001</c:v>
                </c:pt>
                <c:pt idx="3638">
                  <c:v>99.601129999999998</c:v>
                </c:pt>
                <c:pt idx="3639">
                  <c:v>99.627129999999994</c:v>
                </c:pt>
                <c:pt idx="3640">
                  <c:v>99.653130000000004</c:v>
                </c:pt>
                <c:pt idx="3641">
                  <c:v>99.679130000000001</c:v>
                </c:pt>
                <c:pt idx="3642">
                  <c:v>99.705129999999997</c:v>
                </c:pt>
                <c:pt idx="3643">
                  <c:v>99.731129999999993</c:v>
                </c:pt>
                <c:pt idx="3644">
                  <c:v>99.757130000000004</c:v>
                </c:pt>
                <c:pt idx="3645">
                  <c:v>99.78313</c:v>
                </c:pt>
                <c:pt idx="3646">
                  <c:v>99.809129999999996</c:v>
                </c:pt>
                <c:pt idx="3647">
                  <c:v>99.835130000000007</c:v>
                </c:pt>
                <c:pt idx="3648">
                  <c:v>99.861130000000003</c:v>
                </c:pt>
                <c:pt idx="3649">
                  <c:v>99.887129999999999</c:v>
                </c:pt>
                <c:pt idx="3650">
                  <c:v>99.913129999999995</c:v>
                </c:pt>
                <c:pt idx="3651">
                  <c:v>99.939130000000006</c:v>
                </c:pt>
                <c:pt idx="3652">
                  <c:v>99.965130000000002</c:v>
                </c:pt>
                <c:pt idx="3653">
                  <c:v>99.991129999999998</c:v>
                </c:pt>
                <c:pt idx="3654">
                  <c:v>100.01712999999999</c:v>
                </c:pt>
                <c:pt idx="3655">
                  <c:v>100.04313</c:v>
                </c:pt>
                <c:pt idx="3656">
                  <c:v>100.06913</c:v>
                </c:pt>
                <c:pt idx="3657">
                  <c:v>100.09513</c:v>
                </c:pt>
                <c:pt idx="3658">
                  <c:v>100.12112999999999</c:v>
                </c:pt>
                <c:pt idx="3659">
                  <c:v>100.14713</c:v>
                </c:pt>
                <c:pt idx="3660">
                  <c:v>100.17313</c:v>
                </c:pt>
                <c:pt idx="3661">
                  <c:v>100.19913</c:v>
                </c:pt>
                <c:pt idx="3662">
                  <c:v>100.22512999999999</c:v>
                </c:pt>
                <c:pt idx="3663">
                  <c:v>100.25113</c:v>
                </c:pt>
                <c:pt idx="3664">
                  <c:v>100.27713</c:v>
                </c:pt>
                <c:pt idx="3665">
                  <c:v>100.30313</c:v>
                </c:pt>
                <c:pt idx="3666">
                  <c:v>100.32913000000001</c:v>
                </c:pt>
                <c:pt idx="3667">
                  <c:v>100.35513</c:v>
                </c:pt>
                <c:pt idx="3668">
                  <c:v>100.38113</c:v>
                </c:pt>
                <c:pt idx="3669">
                  <c:v>100.40713</c:v>
                </c:pt>
                <c:pt idx="3670">
                  <c:v>100.43313000000001</c:v>
                </c:pt>
                <c:pt idx="3671">
                  <c:v>100.45913</c:v>
                </c:pt>
                <c:pt idx="3672">
                  <c:v>100.48513</c:v>
                </c:pt>
                <c:pt idx="3673">
                  <c:v>100.51112999999999</c:v>
                </c:pt>
                <c:pt idx="3674">
                  <c:v>100.53713</c:v>
                </c:pt>
                <c:pt idx="3675">
                  <c:v>100.56313</c:v>
                </c:pt>
                <c:pt idx="3676">
                  <c:v>100.58913</c:v>
                </c:pt>
                <c:pt idx="3677">
                  <c:v>100.61512999999999</c:v>
                </c:pt>
                <c:pt idx="3678">
                  <c:v>100.64113</c:v>
                </c:pt>
                <c:pt idx="3679">
                  <c:v>100.66713</c:v>
                </c:pt>
                <c:pt idx="3680">
                  <c:v>100.69313</c:v>
                </c:pt>
                <c:pt idx="3681">
                  <c:v>100.71913000000001</c:v>
                </c:pt>
                <c:pt idx="3682">
                  <c:v>100.74513</c:v>
                </c:pt>
                <c:pt idx="3683">
                  <c:v>100.77113</c:v>
                </c:pt>
                <c:pt idx="3684">
                  <c:v>100.79713</c:v>
                </c:pt>
                <c:pt idx="3685">
                  <c:v>100.82313000000001</c:v>
                </c:pt>
                <c:pt idx="3686">
                  <c:v>100.84913</c:v>
                </c:pt>
                <c:pt idx="3687">
                  <c:v>100.87513</c:v>
                </c:pt>
                <c:pt idx="3688">
                  <c:v>100.90112999999999</c:v>
                </c:pt>
                <c:pt idx="3689">
                  <c:v>100.92713000000001</c:v>
                </c:pt>
                <c:pt idx="3690">
                  <c:v>100.95313</c:v>
                </c:pt>
                <c:pt idx="3691">
                  <c:v>100.97913</c:v>
                </c:pt>
                <c:pt idx="3692">
                  <c:v>101.00512999999999</c:v>
                </c:pt>
                <c:pt idx="3693">
                  <c:v>101.03113</c:v>
                </c:pt>
                <c:pt idx="3694">
                  <c:v>101.05713</c:v>
                </c:pt>
                <c:pt idx="3695">
                  <c:v>101.08313</c:v>
                </c:pt>
                <c:pt idx="3696">
                  <c:v>101.10912999999999</c:v>
                </c:pt>
                <c:pt idx="3697">
                  <c:v>101.13513</c:v>
                </c:pt>
                <c:pt idx="3698">
                  <c:v>101.16113</c:v>
                </c:pt>
                <c:pt idx="3699">
                  <c:v>101.18713</c:v>
                </c:pt>
                <c:pt idx="3700">
                  <c:v>101.21313000000001</c:v>
                </c:pt>
                <c:pt idx="3701">
                  <c:v>101.23913</c:v>
                </c:pt>
                <c:pt idx="3702">
                  <c:v>101.26513</c:v>
                </c:pt>
                <c:pt idx="3703">
                  <c:v>101.29113</c:v>
                </c:pt>
                <c:pt idx="3704">
                  <c:v>101.31713000000001</c:v>
                </c:pt>
                <c:pt idx="3705">
                  <c:v>101.34313</c:v>
                </c:pt>
                <c:pt idx="3706">
                  <c:v>101.36913</c:v>
                </c:pt>
                <c:pt idx="3707">
                  <c:v>101.39512999999999</c:v>
                </c:pt>
                <c:pt idx="3708">
                  <c:v>101.42113000000001</c:v>
                </c:pt>
                <c:pt idx="3709">
                  <c:v>101.44713</c:v>
                </c:pt>
                <c:pt idx="3710">
                  <c:v>101.47313</c:v>
                </c:pt>
                <c:pt idx="3711">
                  <c:v>101.49912999999999</c:v>
                </c:pt>
                <c:pt idx="3712">
                  <c:v>101.52513</c:v>
                </c:pt>
                <c:pt idx="3713">
                  <c:v>101.55113</c:v>
                </c:pt>
                <c:pt idx="3714">
                  <c:v>101.57713</c:v>
                </c:pt>
                <c:pt idx="3715">
                  <c:v>101.60312999999999</c:v>
                </c:pt>
                <c:pt idx="3716">
                  <c:v>101.62913</c:v>
                </c:pt>
                <c:pt idx="3717">
                  <c:v>101.65513</c:v>
                </c:pt>
                <c:pt idx="3718">
                  <c:v>101.68113</c:v>
                </c:pt>
                <c:pt idx="3719">
                  <c:v>101.70713000000001</c:v>
                </c:pt>
                <c:pt idx="3720">
                  <c:v>101.73313</c:v>
                </c:pt>
                <c:pt idx="3721">
                  <c:v>101.75913</c:v>
                </c:pt>
                <c:pt idx="3722">
                  <c:v>101.78513</c:v>
                </c:pt>
                <c:pt idx="3723">
                  <c:v>101.81113000000001</c:v>
                </c:pt>
                <c:pt idx="3724">
                  <c:v>101.83713</c:v>
                </c:pt>
                <c:pt idx="3725">
                  <c:v>101.86313</c:v>
                </c:pt>
                <c:pt idx="3726">
                  <c:v>101.88912999999999</c:v>
                </c:pt>
                <c:pt idx="3727">
                  <c:v>101.91513</c:v>
                </c:pt>
                <c:pt idx="3728">
                  <c:v>101.94113</c:v>
                </c:pt>
                <c:pt idx="3729">
                  <c:v>101.96713</c:v>
                </c:pt>
                <c:pt idx="3730">
                  <c:v>101.99312999999999</c:v>
                </c:pt>
                <c:pt idx="3731">
                  <c:v>102.01913</c:v>
                </c:pt>
                <c:pt idx="3732">
                  <c:v>102.04513</c:v>
                </c:pt>
                <c:pt idx="3733">
                  <c:v>102.07113</c:v>
                </c:pt>
                <c:pt idx="3734">
                  <c:v>102.09713000000001</c:v>
                </c:pt>
                <c:pt idx="3735">
                  <c:v>102.12313</c:v>
                </c:pt>
                <c:pt idx="3736">
                  <c:v>102.14913</c:v>
                </c:pt>
                <c:pt idx="3737">
                  <c:v>102.17513</c:v>
                </c:pt>
                <c:pt idx="3738">
                  <c:v>102.20113000000001</c:v>
                </c:pt>
                <c:pt idx="3739">
                  <c:v>102.22713</c:v>
                </c:pt>
                <c:pt idx="3740">
                  <c:v>102.25313</c:v>
                </c:pt>
                <c:pt idx="3741">
                  <c:v>102.27912999999999</c:v>
                </c:pt>
                <c:pt idx="3742">
                  <c:v>102.30513000000001</c:v>
                </c:pt>
                <c:pt idx="3743">
                  <c:v>102.33113</c:v>
                </c:pt>
                <c:pt idx="3744">
                  <c:v>102.35713</c:v>
                </c:pt>
                <c:pt idx="3745">
                  <c:v>102.38312999999999</c:v>
                </c:pt>
                <c:pt idx="3746">
                  <c:v>102.40913</c:v>
                </c:pt>
                <c:pt idx="3747">
                  <c:v>102.43513</c:v>
                </c:pt>
                <c:pt idx="3748">
                  <c:v>102.46113</c:v>
                </c:pt>
                <c:pt idx="3749">
                  <c:v>102.48712999999999</c:v>
                </c:pt>
                <c:pt idx="3750">
                  <c:v>102.51313</c:v>
                </c:pt>
                <c:pt idx="3751">
                  <c:v>102.53913</c:v>
                </c:pt>
                <c:pt idx="3752">
                  <c:v>102.56513</c:v>
                </c:pt>
                <c:pt idx="3753">
                  <c:v>102.59113000000001</c:v>
                </c:pt>
                <c:pt idx="3754">
                  <c:v>102.61713</c:v>
                </c:pt>
                <c:pt idx="3755">
                  <c:v>102.64313</c:v>
                </c:pt>
                <c:pt idx="3756">
                  <c:v>102.66913</c:v>
                </c:pt>
                <c:pt idx="3757">
                  <c:v>102.69513000000001</c:v>
                </c:pt>
                <c:pt idx="3758">
                  <c:v>102.72113</c:v>
                </c:pt>
                <c:pt idx="3759">
                  <c:v>102.74713</c:v>
                </c:pt>
                <c:pt idx="3760">
                  <c:v>102.77312999999999</c:v>
                </c:pt>
                <c:pt idx="3761">
                  <c:v>102.79913000000001</c:v>
                </c:pt>
                <c:pt idx="3762">
                  <c:v>102.82513</c:v>
                </c:pt>
                <c:pt idx="3763">
                  <c:v>102.85113</c:v>
                </c:pt>
                <c:pt idx="3764">
                  <c:v>102.87712999999999</c:v>
                </c:pt>
                <c:pt idx="3765">
                  <c:v>102.90313</c:v>
                </c:pt>
                <c:pt idx="3766">
                  <c:v>102.92913</c:v>
                </c:pt>
                <c:pt idx="3767">
                  <c:v>102.95513</c:v>
                </c:pt>
                <c:pt idx="3768">
                  <c:v>102.98112999999999</c:v>
                </c:pt>
                <c:pt idx="3769">
                  <c:v>103.00713</c:v>
                </c:pt>
                <c:pt idx="3770">
                  <c:v>103.03313</c:v>
                </c:pt>
                <c:pt idx="3771">
                  <c:v>103.05913</c:v>
                </c:pt>
                <c:pt idx="3772">
                  <c:v>103.08513000000001</c:v>
                </c:pt>
                <c:pt idx="3773">
                  <c:v>103.11113</c:v>
                </c:pt>
                <c:pt idx="3774">
                  <c:v>103.13713</c:v>
                </c:pt>
                <c:pt idx="3775">
                  <c:v>103.16313</c:v>
                </c:pt>
                <c:pt idx="3776">
                  <c:v>103.18913000000001</c:v>
                </c:pt>
                <c:pt idx="3777">
                  <c:v>103.21513</c:v>
                </c:pt>
                <c:pt idx="3778">
                  <c:v>103.24113</c:v>
                </c:pt>
                <c:pt idx="3779">
                  <c:v>103.26712999999999</c:v>
                </c:pt>
                <c:pt idx="3780">
                  <c:v>103.29313</c:v>
                </c:pt>
                <c:pt idx="3781">
                  <c:v>103.31913</c:v>
                </c:pt>
                <c:pt idx="3782">
                  <c:v>103.34513</c:v>
                </c:pt>
                <c:pt idx="3783">
                  <c:v>103.37112999999999</c:v>
                </c:pt>
                <c:pt idx="3784">
                  <c:v>103.39713</c:v>
                </c:pt>
                <c:pt idx="3785">
                  <c:v>103.42313</c:v>
                </c:pt>
                <c:pt idx="3786">
                  <c:v>103.44913</c:v>
                </c:pt>
                <c:pt idx="3787">
                  <c:v>103.47512999999999</c:v>
                </c:pt>
                <c:pt idx="3788">
                  <c:v>103.50113</c:v>
                </c:pt>
                <c:pt idx="3789">
                  <c:v>103.52713</c:v>
                </c:pt>
                <c:pt idx="3790">
                  <c:v>103.55313</c:v>
                </c:pt>
                <c:pt idx="3791">
                  <c:v>103.57913000000001</c:v>
                </c:pt>
                <c:pt idx="3792">
                  <c:v>103.60513</c:v>
                </c:pt>
                <c:pt idx="3793">
                  <c:v>103.63113</c:v>
                </c:pt>
                <c:pt idx="3794">
                  <c:v>103.65713</c:v>
                </c:pt>
                <c:pt idx="3795">
                  <c:v>103.68313000000001</c:v>
                </c:pt>
                <c:pt idx="3796">
                  <c:v>103.70913</c:v>
                </c:pt>
                <c:pt idx="3797">
                  <c:v>103.73513</c:v>
                </c:pt>
                <c:pt idx="3798">
                  <c:v>103.76112999999999</c:v>
                </c:pt>
                <c:pt idx="3799">
                  <c:v>103.78713</c:v>
                </c:pt>
                <c:pt idx="3800">
                  <c:v>103.81313</c:v>
                </c:pt>
                <c:pt idx="3801">
                  <c:v>103.83913</c:v>
                </c:pt>
                <c:pt idx="3802">
                  <c:v>103.86512999999999</c:v>
                </c:pt>
                <c:pt idx="3803">
                  <c:v>103.89113</c:v>
                </c:pt>
                <c:pt idx="3804">
                  <c:v>103.91713</c:v>
                </c:pt>
                <c:pt idx="3805">
                  <c:v>103.94313</c:v>
                </c:pt>
                <c:pt idx="3806">
                  <c:v>103.96913000000001</c:v>
                </c:pt>
                <c:pt idx="3807">
                  <c:v>103.99513</c:v>
                </c:pt>
                <c:pt idx="3808">
                  <c:v>104.02113</c:v>
                </c:pt>
                <c:pt idx="3809">
                  <c:v>104.04713</c:v>
                </c:pt>
                <c:pt idx="3810">
                  <c:v>104.07313000000001</c:v>
                </c:pt>
                <c:pt idx="3811">
                  <c:v>104.09913</c:v>
                </c:pt>
                <c:pt idx="3812">
                  <c:v>104.12513</c:v>
                </c:pt>
                <c:pt idx="3813">
                  <c:v>104.15112999999999</c:v>
                </c:pt>
                <c:pt idx="3814">
                  <c:v>104.17713000000001</c:v>
                </c:pt>
                <c:pt idx="3815">
                  <c:v>104.20313</c:v>
                </c:pt>
                <c:pt idx="3816">
                  <c:v>104.22913</c:v>
                </c:pt>
                <c:pt idx="3817">
                  <c:v>104.25512999999999</c:v>
                </c:pt>
                <c:pt idx="3818">
                  <c:v>104.28113</c:v>
                </c:pt>
                <c:pt idx="3819">
                  <c:v>104.30713</c:v>
                </c:pt>
                <c:pt idx="3820">
                  <c:v>104.33313</c:v>
                </c:pt>
                <c:pt idx="3821">
                  <c:v>104.35912999999999</c:v>
                </c:pt>
                <c:pt idx="3822">
                  <c:v>104.38513</c:v>
                </c:pt>
                <c:pt idx="3823">
                  <c:v>104.41113</c:v>
                </c:pt>
                <c:pt idx="3824">
                  <c:v>104.43713</c:v>
                </c:pt>
                <c:pt idx="3825">
                  <c:v>104.46313000000001</c:v>
                </c:pt>
                <c:pt idx="3826">
                  <c:v>104.48913</c:v>
                </c:pt>
                <c:pt idx="3827">
                  <c:v>104.51513</c:v>
                </c:pt>
                <c:pt idx="3828">
                  <c:v>104.54113</c:v>
                </c:pt>
                <c:pt idx="3829">
                  <c:v>104.56713000000001</c:v>
                </c:pt>
                <c:pt idx="3830">
                  <c:v>104.59313</c:v>
                </c:pt>
                <c:pt idx="3831">
                  <c:v>104.61913</c:v>
                </c:pt>
                <c:pt idx="3832">
                  <c:v>104.64512999999999</c:v>
                </c:pt>
                <c:pt idx="3833">
                  <c:v>104.67113000000001</c:v>
                </c:pt>
                <c:pt idx="3834">
                  <c:v>104.69713</c:v>
                </c:pt>
                <c:pt idx="3835">
                  <c:v>104.72313</c:v>
                </c:pt>
                <c:pt idx="3836">
                  <c:v>104.74912999999999</c:v>
                </c:pt>
                <c:pt idx="3837">
                  <c:v>104.77513</c:v>
                </c:pt>
                <c:pt idx="3838">
                  <c:v>104.80113</c:v>
                </c:pt>
                <c:pt idx="3839">
                  <c:v>104.82713</c:v>
                </c:pt>
                <c:pt idx="3840">
                  <c:v>104.85312999999999</c:v>
                </c:pt>
                <c:pt idx="3841">
                  <c:v>104.87913</c:v>
                </c:pt>
                <c:pt idx="3842">
                  <c:v>104.90513</c:v>
                </c:pt>
                <c:pt idx="3843">
                  <c:v>104.93113</c:v>
                </c:pt>
                <c:pt idx="3844">
                  <c:v>104.95713000000001</c:v>
                </c:pt>
                <c:pt idx="3845">
                  <c:v>104.98313</c:v>
                </c:pt>
                <c:pt idx="3846">
                  <c:v>105.00913</c:v>
                </c:pt>
                <c:pt idx="3847">
                  <c:v>105.03513</c:v>
                </c:pt>
                <c:pt idx="3848">
                  <c:v>105.06113000000001</c:v>
                </c:pt>
                <c:pt idx="3849">
                  <c:v>105.08713</c:v>
                </c:pt>
                <c:pt idx="3850">
                  <c:v>105.11313</c:v>
                </c:pt>
                <c:pt idx="3851">
                  <c:v>105.13912999999999</c:v>
                </c:pt>
                <c:pt idx="3852">
                  <c:v>105.16513</c:v>
                </c:pt>
                <c:pt idx="3853">
                  <c:v>105.19113</c:v>
                </c:pt>
                <c:pt idx="3854">
                  <c:v>105.21713</c:v>
                </c:pt>
                <c:pt idx="3855">
                  <c:v>105.24312999999999</c:v>
                </c:pt>
                <c:pt idx="3856">
                  <c:v>105.26913</c:v>
                </c:pt>
                <c:pt idx="3857">
                  <c:v>105.29513</c:v>
                </c:pt>
                <c:pt idx="3858">
                  <c:v>105.32113</c:v>
                </c:pt>
                <c:pt idx="3859">
                  <c:v>105.34713000000001</c:v>
                </c:pt>
                <c:pt idx="3860">
                  <c:v>105.37313</c:v>
                </c:pt>
                <c:pt idx="3861">
                  <c:v>105.39913</c:v>
                </c:pt>
                <c:pt idx="3862">
                  <c:v>105.42513</c:v>
                </c:pt>
                <c:pt idx="3863">
                  <c:v>105.45113000000001</c:v>
                </c:pt>
                <c:pt idx="3864">
                  <c:v>105.47713</c:v>
                </c:pt>
                <c:pt idx="3865">
                  <c:v>105.50313</c:v>
                </c:pt>
                <c:pt idx="3866">
                  <c:v>105.52912999999999</c:v>
                </c:pt>
                <c:pt idx="3867">
                  <c:v>105.55513000000001</c:v>
                </c:pt>
                <c:pt idx="3868">
                  <c:v>105.58113</c:v>
                </c:pt>
                <c:pt idx="3869">
                  <c:v>105.60713</c:v>
                </c:pt>
                <c:pt idx="3870">
                  <c:v>105.63312999999999</c:v>
                </c:pt>
                <c:pt idx="3871">
                  <c:v>105.65913</c:v>
                </c:pt>
                <c:pt idx="3872">
                  <c:v>105.68513</c:v>
                </c:pt>
                <c:pt idx="3873">
                  <c:v>105.71113</c:v>
                </c:pt>
                <c:pt idx="3874">
                  <c:v>105.73712999999999</c:v>
                </c:pt>
                <c:pt idx="3875">
                  <c:v>105.76313</c:v>
                </c:pt>
                <c:pt idx="3876">
                  <c:v>105.78913</c:v>
                </c:pt>
                <c:pt idx="3877">
                  <c:v>105.81513</c:v>
                </c:pt>
                <c:pt idx="3878">
                  <c:v>105.84113000000001</c:v>
                </c:pt>
                <c:pt idx="3879">
                  <c:v>105.86713</c:v>
                </c:pt>
                <c:pt idx="3880">
                  <c:v>105.89313</c:v>
                </c:pt>
                <c:pt idx="3881">
                  <c:v>105.91913</c:v>
                </c:pt>
                <c:pt idx="3882">
                  <c:v>105.94513000000001</c:v>
                </c:pt>
                <c:pt idx="3883">
                  <c:v>105.97113</c:v>
                </c:pt>
                <c:pt idx="3884">
                  <c:v>105.99713</c:v>
                </c:pt>
                <c:pt idx="3885">
                  <c:v>106.02312999999999</c:v>
                </c:pt>
                <c:pt idx="3886">
                  <c:v>106.04913000000001</c:v>
                </c:pt>
                <c:pt idx="3887">
                  <c:v>106.07513</c:v>
                </c:pt>
                <c:pt idx="3888">
                  <c:v>106.10113</c:v>
                </c:pt>
                <c:pt idx="3889">
                  <c:v>106.12712999999999</c:v>
                </c:pt>
                <c:pt idx="3890">
                  <c:v>106.15313</c:v>
                </c:pt>
                <c:pt idx="3891">
                  <c:v>106.17913</c:v>
                </c:pt>
                <c:pt idx="3892">
                  <c:v>106.20513</c:v>
                </c:pt>
                <c:pt idx="3893">
                  <c:v>106.23112999999999</c:v>
                </c:pt>
                <c:pt idx="3894">
                  <c:v>106.25713</c:v>
                </c:pt>
                <c:pt idx="3895">
                  <c:v>106.28313</c:v>
                </c:pt>
                <c:pt idx="3896">
                  <c:v>106.30913</c:v>
                </c:pt>
                <c:pt idx="3897">
                  <c:v>106.33513000000001</c:v>
                </c:pt>
                <c:pt idx="3898">
                  <c:v>106.36113</c:v>
                </c:pt>
                <c:pt idx="3899">
                  <c:v>106.38713</c:v>
                </c:pt>
                <c:pt idx="3900">
                  <c:v>106.41313</c:v>
                </c:pt>
                <c:pt idx="3901">
                  <c:v>106.43913000000001</c:v>
                </c:pt>
                <c:pt idx="3902">
                  <c:v>106.46513</c:v>
                </c:pt>
                <c:pt idx="3903">
                  <c:v>106.49113</c:v>
                </c:pt>
                <c:pt idx="3904">
                  <c:v>106.51712999999999</c:v>
                </c:pt>
                <c:pt idx="3905">
                  <c:v>106.54313</c:v>
                </c:pt>
                <c:pt idx="3906">
                  <c:v>106.56913</c:v>
                </c:pt>
                <c:pt idx="3907">
                  <c:v>106.59513</c:v>
                </c:pt>
                <c:pt idx="3908">
                  <c:v>106.62112999999999</c:v>
                </c:pt>
                <c:pt idx="3909">
                  <c:v>106.64713</c:v>
                </c:pt>
                <c:pt idx="3910">
                  <c:v>106.67313</c:v>
                </c:pt>
                <c:pt idx="3911">
                  <c:v>106.69913</c:v>
                </c:pt>
                <c:pt idx="3912">
                  <c:v>106.72512999999999</c:v>
                </c:pt>
                <c:pt idx="3913">
                  <c:v>106.75113</c:v>
                </c:pt>
                <c:pt idx="3914">
                  <c:v>106.77713</c:v>
                </c:pt>
                <c:pt idx="3915">
                  <c:v>106.80313</c:v>
                </c:pt>
                <c:pt idx="3916">
                  <c:v>106.82913000000001</c:v>
                </c:pt>
                <c:pt idx="3917">
                  <c:v>106.85513</c:v>
                </c:pt>
                <c:pt idx="3918">
                  <c:v>106.88113</c:v>
                </c:pt>
                <c:pt idx="3919">
                  <c:v>106.90713</c:v>
                </c:pt>
                <c:pt idx="3920">
                  <c:v>106.93313000000001</c:v>
                </c:pt>
                <c:pt idx="3921">
                  <c:v>106.95913</c:v>
                </c:pt>
                <c:pt idx="3922">
                  <c:v>106.98513</c:v>
                </c:pt>
                <c:pt idx="3923">
                  <c:v>107.01112999999999</c:v>
                </c:pt>
                <c:pt idx="3924">
                  <c:v>107.03713</c:v>
                </c:pt>
                <c:pt idx="3925">
                  <c:v>107.06313</c:v>
                </c:pt>
                <c:pt idx="3926">
                  <c:v>107.08913</c:v>
                </c:pt>
                <c:pt idx="3927">
                  <c:v>107.11512999999999</c:v>
                </c:pt>
                <c:pt idx="3928">
                  <c:v>107.14113</c:v>
                </c:pt>
                <c:pt idx="3929">
                  <c:v>107.16713</c:v>
                </c:pt>
                <c:pt idx="3930">
                  <c:v>107.19313</c:v>
                </c:pt>
                <c:pt idx="3931">
                  <c:v>107.21913000000001</c:v>
                </c:pt>
                <c:pt idx="3932">
                  <c:v>107.24513</c:v>
                </c:pt>
                <c:pt idx="3933">
                  <c:v>107.27113</c:v>
                </c:pt>
                <c:pt idx="3934">
                  <c:v>107.29713</c:v>
                </c:pt>
                <c:pt idx="3935">
                  <c:v>107.32313000000001</c:v>
                </c:pt>
                <c:pt idx="3936">
                  <c:v>107.34913</c:v>
                </c:pt>
                <c:pt idx="3937">
                  <c:v>107.37513</c:v>
                </c:pt>
                <c:pt idx="3938">
                  <c:v>107.40112999999999</c:v>
                </c:pt>
                <c:pt idx="3939">
                  <c:v>107.42713000000001</c:v>
                </c:pt>
                <c:pt idx="3940">
                  <c:v>107.45313</c:v>
                </c:pt>
                <c:pt idx="3941">
                  <c:v>107.47913</c:v>
                </c:pt>
                <c:pt idx="3942">
                  <c:v>107.50512999999999</c:v>
                </c:pt>
                <c:pt idx="3943">
                  <c:v>107.53113</c:v>
                </c:pt>
                <c:pt idx="3944">
                  <c:v>107.55713</c:v>
                </c:pt>
                <c:pt idx="3945">
                  <c:v>107.58313</c:v>
                </c:pt>
                <c:pt idx="3946">
                  <c:v>107.60912999999999</c:v>
                </c:pt>
                <c:pt idx="3947">
                  <c:v>107.63513</c:v>
                </c:pt>
                <c:pt idx="3948">
                  <c:v>107.66113</c:v>
                </c:pt>
                <c:pt idx="3949">
                  <c:v>107.68713</c:v>
                </c:pt>
                <c:pt idx="3950">
                  <c:v>107.71313000000001</c:v>
                </c:pt>
                <c:pt idx="3951">
                  <c:v>107.73913</c:v>
                </c:pt>
                <c:pt idx="3952">
                  <c:v>107.76513</c:v>
                </c:pt>
                <c:pt idx="3953">
                  <c:v>107.79113</c:v>
                </c:pt>
                <c:pt idx="3954">
                  <c:v>107.81713000000001</c:v>
                </c:pt>
                <c:pt idx="3955">
                  <c:v>107.84313</c:v>
                </c:pt>
                <c:pt idx="3956">
                  <c:v>107.86913</c:v>
                </c:pt>
                <c:pt idx="3957">
                  <c:v>107.89512999999999</c:v>
                </c:pt>
                <c:pt idx="3958">
                  <c:v>107.92113000000001</c:v>
                </c:pt>
                <c:pt idx="3959">
                  <c:v>107.94713</c:v>
                </c:pt>
                <c:pt idx="3960">
                  <c:v>107.97313</c:v>
                </c:pt>
                <c:pt idx="3961">
                  <c:v>107.99912999999999</c:v>
                </c:pt>
                <c:pt idx="3962">
                  <c:v>108.02513</c:v>
                </c:pt>
                <c:pt idx="3963">
                  <c:v>108.05113</c:v>
                </c:pt>
                <c:pt idx="3964">
                  <c:v>108.07713</c:v>
                </c:pt>
                <c:pt idx="3965">
                  <c:v>108.10312999999999</c:v>
                </c:pt>
                <c:pt idx="3966">
                  <c:v>108.12913</c:v>
                </c:pt>
                <c:pt idx="3967">
                  <c:v>108.15513</c:v>
                </c:pt>
                <c:pt idx="3968">
                  <c:v>108.18113</c:v>
                </c:pt>
                <c:pt idx="3969">
                  <c:v>108.20713000000001</c:v>
                </c:pt>
                <c:pt idx="3970">
                  <c:v>108.23313</c:v>
                </c:pt>
                <c:pt idx="3971">
                  <c:v>108.25913</c:v>
                </c:pt>
                <c:pt idx="3972">
                  <c:v>108.28513</c:v>
                </c:pt>
                <c:pt idx="3973">
                  <c:v>108.31113000000001</c:v>
                </c:pt>
                <c:pt idx="3974">
                  <c:v>108.33713</c:v>
                </c:pt>
                <c:pt idx="3975">
                  <c:v>108.36313</c:v>
                </c:pt>
                <c:pt idx="3976">
                  <c:v>108.38912999999999</c:v>
                </c:pt>
                <c:pt idx="3977">
                  <c:v>108.41513</c:v>
                </c:pt>
                <c:pt idx="3978">
                  <c:v>108.44113</c:v>
                </c:pt>
                <c:pt idx="3979">
                  <c:v>108.46713</c:v>
                </c:pt>
                <c:pt idx="3980">
                  <c:v>108.49312999999999</c:v>
                </c:pt>
                <c:pt idx="3981">
                  <c:v>108.51913</c:v>
                </c:pt>
                <c:pt idx="3982">
                  <c:v>108.54513</c:v>
                </c:pt>
                <c:pt idx="3983">
                  <c:v>108.57113</c:v>
                </c:pt>
                <c:pt idx="3984">
                  <c:v>108.59713000000001</c:v>
                </c:pt>
                <c:pt idx="3985">
                  <c:v>108.62313</c:v>
                </c:pt>
                <c:pt idx="3986">
                  <c:v>108.64913</c:v>
                </c:pt>
                <c:pt idx="3987">
                  <c:v>108.67513</c:v>
                </c:pt>
                <c:pt idx="3988">
                  <c:v>108.70113000000001</c:v>
                </c:pt>
                <c:pt idx="3989">
                  <c:v>108.72713</c:v>
                </c:pt>
                <c:pt idx="3990">
                  <c:v>108.75313</c:v>
                </c:pt>
                <c:pt idx="3991">
                  <c:v>108.77912999999999</c:v>
                </c:pt>
                <c:pt idx="3992">
                  <c:v>108.80513000000001</c:v>
                </c:pt>
                <c:pt idx="3993">
                  <c:v>108.83113</c:v>
                </c:pt>
                <c:pt idx="3994">
                  <c:v>108.85713</c:v>
                </c:pt>
                <c:pt idx="3995">
                  <c:v>108.88312999999999</c:v>
                </c:pt>
                <c:pt idx="3996">
                  <c:v>108.90913</c:v>
                </c:pt>
                <c:pt idx="3997">
                  <c:v>108.93513</c:v>
                </c:pt>
                <c:pt idx="3998">
                  <c:v>108.96113</c:v>
                </c:pt>
                <c:pt idx="3999">
                  <c:v>108.98712999999999</c:v>
                </c:pt>
                <c:pt idx="4000">
                  <c:v>109.01313</c:v>
                </c:pt>
                <c:pt idx="4001">
                  <c:v>109.03913</c:v>
                </c:pt>
                <c:pt idx="4002">
                  <c:v>109.06513</c:v>
                </c:pt>
                <c:pt idx="4003">
                  <c:v>109.09113000000001</c:v>
                </c:pt>
                <c:pt idx="4004">
                  <c:v>109.11713</c:v>
                </c:pt>
                <c:pt idx="4005">
                  <c:v>109.14313</c:v>
                </c:pt>
                <c:pt idx="4006">
                  <c:v>109.16913</c:v>
                </c:pt>
                <c:pt idx="4007">
                  <c:v>109.19513000000001</c:v>
                </c:pt>
                <c:pt idx="4008">
                  <c:v>109.22113</c:v>
                </c:pt>
                <c:pt idx="4009">
                  <c:v>109.24713</c:v>
                </c:pt>
                <c:pt idx="4010">
                  <c:v>109.27312999999999</c:v>
                </c:pt>
                <c:pt idx="4011">
                  <c:v>109.29913000000001</c:v>
                </c:pt>
                <c:pt idx="4012">
                  <c:v>109.32513</c:v>
                </c:pt>
                <c:pt idx="4013">
                  <c:v>109.35113</c:v>
                </c:pt>
                <c:pt idx="4014">
                  <c:v>109.37712999999999</c:v>
                </c:pt>
                <c:pt idx="4015">
                  <c:v>109.40313</c:v>
                </c:pt>
                <c:pt idx="4016">
                  <c:v>109.42913</c:v>
                </c:pt>
                <c:pt idx="4017">
                  <c:v>109.45513</c:v>
                </c:pt>
                <c:pt idx="4018">
                  <c:v>109.48112999999999</c:v>
                </c:pt>
                <c:pt idx="4019">
                  <c:v>109.50713</c:v>
                </c:pt>
                <c:pt idx="4020">
                  <c:v>109.53313</c:v>
                </c:pt>
                <c:pt idx="4021">
                  <c:v>109.55913</c:v>
                </c:pt>
                <c:pt idx="4022">
                  <c:v>109.58513000000001</c:v>
                </c:pt>
                <c:pt idx="4023">
                  <c:v>109.61113</c:v>
                </c:pt>
                <c:pt idx="4024">
                  <c:v>109.63713</c:v>
                </c:pt>
                <c:pt idx="4025">
                  <c:v>109.66313</c:v>
                </c:pt>
                <c:pt idx="4026">
                  <c:v>109.68913000000001</c:v>
                </c:pt>
                <c:pt idx="4027">
                  <c:v>109.71513</c:v>
                </c:pt>
                <c:pt idx="4028">
                  <c:v>109.74113</c:v>
                </c:pt>
                <c:pt idx="4029">
                  <c:v>109.76712999999999</c:v>
                </c:pt>
                <c:pt idx="4030">
                  <c:v>109.79313</c:v>
                </c:pt>
                <c:pt idx="4031">
                  <c:v>109.81913</c:v>
                </c:pt>
                <c:pt idx="4032">
                  <c:v>109.84513</c:v>
                </c:pt>
                <c:pt idx="4033">
                  <c:v>109.87112999999999</c:v>
                </c:pt>
                <c:pt idx="4034">
                  <c:v>109.89713</c:v>
                </c:pt>
                <c:pt idx="4035">
                  <c:v>109.92313</c:v>
                </c:pt>
                <c:pt idx="4036">
                  <c:v>109.94913</c:v>
                </c:pt>
                <c:pt idx="4037">
                  <c:v>109.97512999999999</c:v>
                </c:pt>
                <c:pt idx="4038">
                  <c:v>110.00113</c:v>
                </c:pt>
                <c:pt idx="4039">
                  <c:v>110.02713</c:v>
                </c:pt>
                <c:pt idx="4040">
                  <c:v>110.05313</c:v>
                </c:pt>
                <c:pt idx="4041">
                  <c:v>110.07913000000001</c:v>
                </c:pt>
                <c:pt idx="4042">
                  <c:v>110.10513</c:v>
                </c:pt>
                <c:pt idx="4043">
                  <c:v>110.13113</c:v>
                </c:pt>
                <c:pt idx="4044">
                  <c:v>110.15713</c:v>
                </c:pt>
                <c:pt idx="4045">
                  <c:v>110.18313000000001</c:v>
                </c:pt>
                <c:pt idx="4046">
                  <c:v>110.20913</c:v>
                </c:pt>
                <c:pt idx="4047">
                  <c:v>110.23513</c:v>
                </c:pt>
                <c:pt idx="4048">
                  <c:v>110.26112999999999</c:v>
                </c:pt>
                <c:pt idx="4049">
                  <c:v>110.28713</c:v>
                </c:pt>
                <c:pt idx="4050">
                  <c:v>110.31313</c:v>
                </c:pt>
                <c:pt idx="4051">
                  <c:v>110.33913</c:v>
                </c:pt>
                <c:pt idx="4052">
                  <c:v>110.36512999999999</c:v>
                </c:pt>
                <c:pt idx="4053">
                  <c:v>110.39113</c:v>
                </c:pt>
                <c:pt idx="4054">
                  <c:v>110.41713</c:v>
                </c:pt>
                <c:pt idx="4055">
                  <c:v>110.44313</c:v>
                </c:pt>
                <c:pt idx="4056">
                  <c:v>110.46913000000001</c:v>
                </c:pt>
                <c:pt idx="4057">
                  <c:v>110.49513</c:v>
                </c:pt>
                <c:pt idx="4058">
                  <c:v>110.52113</c:v>
                </c:pt>
                <c:pt idx="4059">
                  <c:v>110.54713</c:v>
                </c:pt>
                <c:pt idx="4060">
                  <c:v>110.57313000000001</c:v>
                </c:pt>
                <c:pt idx="4061">
                  <c:v>110.59913</c:v>
                </c:pt>
                <c:pt idx="4062">
                  <c:v>110.62513</c:v>
                </c:pt>
                <c:pt idx="4063">
                  <c:v>110.65112999999999</c:v>
                </c:pt>
                <c:pt idx="4064">
                  <c:v>110.67713000000001</c:v>
                </c:pt>
                <c:pt idx="4065">
                  <c:v>110.70313</c:v>
                </c:pt>
                <c:pt idx="4066">
                  <c:v>110.72913</c:v>
                </c:pt>
                <c:pt idx="4067">
                  <c:v>110.75512999999999</c:v>
                </c:pt>
                <c:pt idx="4068">
                  <c:v>110.78113</c:v>
                </c:pt>
                <c:pt idx="4069">
                  <c:v>110.80713</c:v>
                </c:pt>
                <c:pt idx="4070">
                  <c:v>110.83313</c:v>
                </c:pt>
                <c:pt idx="4071">
                  <c:v>110.85912999999999</c:v>
                </c:pt>
                <c:pt idx="4072">
                  <c:v>110.88513</c:v>
                </c:pt>
                <c:pt idx="4073">
                  <c:v>110.91113</c:v>
                </c:pt>
                <c:pt idx="4074">
                  <c:v>110.93713</c:v>
                </c:pt>
                <c:pt idx="4075">
                  <c:v>110.96313000000001</c:v>
                </c:pt>
                <c:pt idx="4076">
                  <c:v>110.98913</c:v>
                </c:pt>
                <c:pt idx="4077">
                  <c:v>111.01513</c:v>
                </c:pt>
                <c:pt idx="4078">
                  <c:v>111.04113</c:v>
                </c:pt>
                <c:pt idx="4079">
                  <c:v>111.06713000000001</c:v>
                </c:pt>
                <c:pt idx="4080">
                  <c:v>111.09313</c:v>
                </c:pt>
                <c:pt idx="4081">
                  <c:v>111.11913</c:v>
                </c:pt>
                <c:pt idx="4082">
                  <c:v>111.14512999999999</c:v>
                </c:pt>
                <c:pt idx="4083">
                  <c:v>111.17113000000001</c:v>
                </c:pt>
                <c:pt idx="4084">
                  <c:v>111.19713</c:v>
                </c:pt>
                <c:pt idx="4085">
                  <c:v>111.22313</c:v>
                </c:pt>
                <c:pt idx="4086">
                  <c:v>111.24912999999999</c:v>
                </c:pt>
                <c:pt idx="4087">
                  <c:v>111.27513</c:v>
                </c:pt>
                <c:pt idx="4088">
                  <c:v>111.30113</c:v>
                </c:pt>
                <c:pt idx="4089">
                  <c:v>111.32713</c:v>
                </c:pt>
                <c:pt idx="4090">
                  <c:v>111.35312999999999</c:v>
                </c:pt>
                <c:pt idx="4091">
                  <c:v>111.37913</c:v>
                </c:pt>
                <c:pt idx="4092">
                  <c:v>111.40513</c:v>
                </c:pt>
                <c:pt idx="4093">
                  <c:v>111.43113</c:v>
                </c:pt>
                <c:pt idx="4094">
                  <c:v>111.45713000000001</c:v>
                </c:pt>
                <c:pt idx="4095">
                  <c:v>111.48313</c:v>
                </c:pt>
                <c:pt idx="4096">
                  <c:v>111.50913</c:v>
                </c:pt>
                <c:pt idx="4097">
                  <c:v>111.53513</c:v>
                </c:pt>
                <c:pt idx="4098">
                  <c:v>111.56113000000001</c:v>
                </c:pt>
                <c:pt idx="4099">
                  <c:v>111.58713</c:v>
                </c:pt>
                <c:pt idx="4100">
                  <c:v>111.61313</c:v>
                </c:pt>
                <c:pt idx="4101">
                  <c:v>111.63912999999999</c:v>
                </c:pt>
                <c:pt idx="4102">
                  <c:v>111.66513</c:v>
                </c:pt>
                <c:pt idx="4103">
                  <c:v>111.69113</c:v>
                </c:pt>
                <c:pt idx="4104">
                  <c:v>111.71713</c:v>
                </c:pt>
                <c:pt idx="4105">
                  <c:v>111.74312999999999</c:v>
                </c:pt>
                <c:pt idx="4106">
                  <c:v>111.76913</c:v>
                </c:pt>
                <c:pt idx="4107">
                  <c:v>111.79513</c:v>
                </c:pt>
                <c:pt idx="4108">
                  <c:v>111.82113</c:v>
                </c:pt>
                <c:pt idx="4109">
                  <c:v>111.84713000000001</c:v>
                </c:pt>
                <c:pt idx="4110">
                  <c:v>111.87313</c:v>
                </c:pt>
                <c:pt idx="4111">
                  <c:v>111.89913</c:v>
                </c:pt>
                <c:pt idx="4112">
                  <c:v>111.92513</c:v>
                </c:pt>
                <c:pt idx="4113">
                  <c:v>111.95113000000001</c:v>
                </c:pt>
                <c:pt idx="4114">
                  <c:v>111.97713</c:v>
                </c:pt>
                <c:pt idx="4115">
                  <c:v>112.00313</c:v>
                </c:pt>
                <c:pt idx="4116">
                  <c:v>112.02912999999999</c:v>
                </c:pt>
                <c:pt idx="4117">
                  <c:v>112.05513000000001</c:v>
                </c:pt>
                <c:pt idx="4118">
                  <c:v>112.08113</c:v>
                </c:pt>
                <c:pt idx="4119">
                  <c:v>112.10713</c:v>
                </c:pt>
                <c:pt idx="4120">
                  <c:v>112.13312999999999</c:v>
                </c:pt>
                <c:pt idx="4121">
                  <c:v>112.15913</c:v>
                </c:pt>
                <c:pt idx="4122">
                  <c:v>112.18513</c:v>
                </c:pt>
                <c:pt idx="4123">
                  <c:v>112.21113</c:v>
                </c:pt>
                <c:pt idx="4124">
                  <c:v>112.23712999999999</c:v>
                </c:pt>
                <c:pt idx="4125">
                  <c:v>112.26313</c:v>
                </c:pt>
                <c:pt idx="4126">
                  <c:v>112.28913</c:v>
                </c:pt>
                <c:pt idx="4127">
                  <c:v>112.31513</c:v>
                </c:pt>
                <c:pt idx="4128">
                  <c:v>112.34113000000001</c:v>
                </c:pt>
                <c:pt idx="4129">
                  <c:v>112.36713</c:v>
                </c:pt>
                <c:pt idx="4130">
                  <c:v>112.39313</c:v>
                </c:pt>
                <c:pt idx="4131">
                  <c:v>112.41913</c:v>
                </c:pt>
                <c:pt idx="4132">
                  <c:v>112.44513000000001</c:v>
                </c:pt>
                <c:pt idx="4133">
                  <c:v>112.47113</c:v>
                </c:pt>
                <c:pt idx="4134">
                  <c:v>112.49713</c:v>
                </c:pt>
                <c:pt idx="4135">
                  <c:v>112.52312999999999</c:v>
                </c:pt>
                <c:pt idx="4136">
                  <c:v>112.54913000000001</c:v>
                </c:pt>
                <c:pt idx="4137">
                  <c:v>112.57513</c:v>
                </c:pt>
                <c:pt idx="4138">
                  <c:v>112.60113</c:v>
                </c:pt>
                <c:pt idx="4139">
                  <c:v>112.62712999999999</c:v>
                </c:pt>
                <c:pt idx="4140">
                  <c:v>112.65313</c:v>
                </c:pt>
                <c:pt idx="4141">
                  <c:v>112.67913</c:v>
                </c:pt>
                <c:pt idx="4142">
                  <c:v>112.70513</c:v>
                </c:pt>
                <c:pt idx="4143">
                  <c:v>112.73112999999999</c:v>
                </c:pt>
                <c:pt idx="4144">
                  <c:v>112.75713</c:v>
                </c:pt>
                <c:pt idx="4145">
                  <c:v>112.78313</c:v>
                </c:pt>
                <c:pt idx="4146">
                  <c:v>112.80913</c:v>
                </c:pt>
                <c:pt idx="4147">
                  <c:v>112.83513000000001</c:v>
                </c:pt>
                <c:pt idx="4148">
                  <c:v>112.86113</c:v>
                </c:pt>
                <c:pt idx="4149">
                  <c:v>112.88713</c:v>
                </c:pt>
                <c:pt idx="4150">
                  <c:v>112.91313</c:v>
                </c:pt>
                <c:pt idx="4151">
                  <c:v>112.93913000000001</c:v>
                </c:pt>
                <c:pt idx="4152">
                  <c:v>112.96513</c:v>
                </c:pt>
                <c:pt idx="4153">
                  <c:v>112.99113</c:v>
                </c:pt>
                <c:pt idx="4154">
                  <c:v>113.01712999999999</c:v>
                </c:pt>
                <c:pt idx="4155">
                  <c:v>113.04313</c:v>
                </c:pt>
                <c:pt idx="4156">
                  <c:v>113.06913</c:v>
                </c:pt>
                <c:pt idx="4157">
                  <c:v>113.09513</c:v>
                </c:pt>
                <c:pt idx="4158">
                  <c:v>113.12112999999999</c:v>
                </c:pt>
                <c:pt idx="4159">
                  <c:v>113.14713</c:v>
                </c:pt>
                <c:pt idx="4160">
                  <c:v>113.17313</c:v>
                </c:pt>
                <c:pt idx="4161">
                  <c:v>113.19913</c:v>
                </c:pt>
                <c:pt idx="4162">
                  <c:v>113.22512999999999</c:v>
                </c:pt>
                <c:pt idx="4163">
                  <c:v>113.25113</c:v>
                </c:pt>
                <c:pt idx="4164">
                  <c:v>113.27713</c:v>
                </c:pt>
                <c:pt idx="4165">
                  <c:v>113.30313</c:v>
                </c:pt>
                <c:pt idx="4166">
                  <c:v>113.32913000000001</c:v>
                </c:pt>
                <c:pt idx="4167">
                  <c:v>113.35513</c:v>
                </c:pt>
                <c:pt idx="4168">
                  <c:v>113.38113</c:v>
                </c:pt>
                <c:pt idx="4169">
                  <c:v>113.40713</c:v>
                </c:pt>
                <c:pt idx="4170">
                  <c:v>113.43313000000001</c:v>
                </c:pt>
                <c:pt idx="4171">
                  <c:v>113.45913</c:v>
                </c:pt>
                <c:pt idx="4172">
                  <c:v>113.48513</c:v>
                </c:pt>
                <c:pt idx="4173">
                  <c:v>113.51112999999999</c:v>
                </c:pt>
                <c:pt idx="4174">
                  <c:v>113.53713</c:v>
                </c:pt>
                <c:pt idx="4175">
                  <c:v>113.56313</c:v>
                </c:pt>
                <c:pt idx="4176">
                  <c:v>113.58913</c:v>
                </c:pt>
                <c:pt idx="4177">
                  <c:v>113.61512999999999</c:v>
                </c:pt>
                <c:pt idx="4178">
                  <c:v>113.64113</c:v>
                </c:pt>
                <c:pt idx="4179">
                  <c:v>113.66713</c:v>
                </c:pt>
                <c:pt idx="4180">
                  <c:v>113.69313</c:v>
                </c:pt>
                <c:pt idx="4181">
                  <c:v>113.71913000000001</c:v>
                </c:pt>
                <c:pt idx="4182">
                  <c:v>113.74513</c:v>
                </c:pt>
                <c:pt idx="4183">
                  <c:v>113.77113</c:v>
                </c:pt>
                <c:pt idx="4184">
                  <c:v>113.79713</c:v>
                </c:pt>
                <c:pt idx="4185">
                  <c:v>113.82313000000001</c:v>
                </c:pt>
                <c:pt idx="4186">
                  <c:v>113.84913</c:v>
                </c:pt>
                <c:pt idx="4187">
                  <c:v>113.87513</c:v>
                </c:pt>
                <c:pt idx="4188">
                  <c:v>113.90112999999999</c:v>
                </c:pt>
                <c:pt idx="4189">
                  <c:v>113.92713000000001</c:v>
                </c:pt>
                <c:pt idx="4190">
                  <c:v>113.95313</c:v>
                </c:pt>
                <c:pt idx="4191">
                  <c:v>113.97913</c:v>
                </c:pt>
                <c:pt idx="4192">
                  <c:v>114.00512999999999</c:v>
                </c:pt>
                <c:pt idx="4193">
                  <c:v>114.03113</c:v>
                </c:pt>
                <c:pt idx="4194">
                  <c:v>114.05713</c:v>
                </c:pt>
                <c:pt idx="4195">
                  <c:v>114.08313</c:v>
                </c:pt>
                <c:pt idx="4196">
                  <c:v>114.10912999999999</c:v>
                </c:pt>
                <c:pt idx="4197">
                  <c:v>114.13513</c:v>
                </c:pt>
                <c:pt idx="4198">
                  <c:v>114.16113</c:v>
                </c:pt>
                <c:pt idx="4199">
                  <c:v>114.18713</c:v>
                </c:pt>
                <c:pt idx="4200">
                  <c:v>114.21313000000001</c:v>
                </c:pt>
                <c:pt idx="4201">
                  <c:v>114.23913</c:v>
                </c:pt>
                <c:pt idx="4202">
                  <c:v>114.26513</c:v>
                </c:pt>
                <c:pt idx="4203">
                  <c:v>114.29113</c:v>
                </c:pt>
                <c:pt idx="4204">
                  <c:v>114.31713000000001</c:v>
                </c:pt>
                <c:pt idx="4205">
                  <c:v>114.34313</c:v>
                </c:pt>
                <c:pt idx="4206">
                  <c:v>114.36913</c:v>
                </c:pt>
                <c:pt idx="4207">
                  <c:v>114.39512999999999</c:v>
                </c:pt>
                <c:pt idx="4208">
                  <c:v>114.42113000000001</c:v>
                </c:pt>
                <c:pt idx="4209">
                  <c:v>114.44713</c:v>
                </c:pt>
                <c:pt idx="4210">
                  <c:v>114.47313</c:v>
                </c:pt>
                <c:pt idx="4211">
                  <c:v>114.49912999999999</c:v>
                </c:pt>
                <c:pt idx="4212">
                  <c:v>114.52513</c:v>
                </c:pt>
                <c:pt idx="4213">
                  <c:v>114.55113</c:v>
                </c:pt>
                <c:pt idx="4214">
                  <c:v>114.57713</c:v>
                </c:pt>
                <c:pt idx="4215">
                  <c:v>114.60312999999999</c:v>
                </c:pt>
                <c:pt idx="4216">
                  <c:v>114.62913</c:v>
                </c:pt>
                <c:pt idx="4217">
                  <c:v>114.65513</c:v>
                </c:pt>
                <c:pt idx="4218">
                  <c:v>114.68113</c:v>
                </c:pt>
                <c:pt idx="4219">
                  <c:v>114.70713000000001</c:v>
                </c:pt>
                <c:pt idx="4220">
                  <c:v>114.73313</c:v>
                </c:pt>
                <c:pt idx="4221">
                  <c:v>114.75913</c:v>
                </c:pt>
                <c:pt idx="4222">
                  <c:v>114.78513</c:v>
                </c:pt>
                <c:pt idx="4223">
                  <c:v>114.81113000000001</c:v>
                </c:pt>
                <c:pt idx="4224">
                  <c:v>114.83713</c:v>
                </c:pt>
                <c:pt idx="4225">
                  <c:v>114.86313</c:v>
                </c:pt>
                <c:pt idx="4226">
                  <c:v>114.88912999999999</c:v>
                </c:pt>
                <c:pt idx="4227">
                  <c:v>114.91513</c:v>
                </c:pt>
                <c:pt idx="4228">
                  <c:v>114.94113</c:v>
                </c:pt>
                <c:pt idx="4229">
                  <c:v>114.96713</c:v>
                </c:pt>
                <c:pt idx="4230">
                  <c:v>114.99312999999999</c:v>
                </c:pt>
                <c:pt idx="4231">
                  <c:v>115.01913</c:v>
                </c:pt>
                <c:pt idx="4232">
                  <c:v>115.04513</c:v>
                </c:pt>
                <c:pt idx="4233">
                  <c:v>115.07113</c:v>
                </c:pt>
                <c:pt idx="4234">
                  <c:v>115.09713000000001</c:v>
                </c:pt>
                <c:pt idx="4235">
                  <c:v>115.12313</c:v>
                </c:pt>
                <c:pt idx="4236">
                  <c:v>115.14913</c:v>
                </c:pt>
                <c:pt idx="4237">
                  <c:v>115.17513</c:v>
                </c:pt>
                <c:pt idx="4238">
                  <c:v>115.20113000000001</c:v>
                </c:pt>
                <c:pt idx="4239">
                  <c:v>115.22713</c:v>
                </c:pt>
                <c:pt idx="4240">
                  <c:v>115.25313</c:v>
                </c:pt>
                <c:pt idx="4241">
                  <c:v>115.27912999999999</c:v>
                </c:pt>
                <c:pt idx="4242">
                  <c:v>115.30513000000001</c:v>
                </c:pt>
                <c:pt idx="4243">
                  <c:v>115.33113</c:v>
                </c:pt>
                <c:pt idx="4244">
                  <c:v>115.35713</c:v>
                </c:pt>
                <c:pt idx="4245">
                  <c:v>115.38312999999999</c:v>
                </c:pt>
                <c:pt idx="4246">
                  <c:v>115.40913</c:v>
                </c:pt>
                <c:pt idx="4247">
                  <c:v>115.43513</c:v>
                </c:pt>
                <c:pt idx="4248">
                  <c:v>115.46113</c:v>
                </c:pt>
                <c:pt idx="4249">
                  <c:v>115.48712999999999</c:v>
                </c:pt>
                <c:pt idx="4250">
                  <c:v>115.51313</c:v>
                </c:pt>
                <c:pt idx="4251">
                  <c:v>115.53913</c:v>
                </c:pt>
                <c:pt idx="4252">
                  <c:v>115.56513</c:v>
                </c:pt>
                <c:pt idx="4253">
                  <c:v>115.59113000000001</c:v>
                </c:pt>
                <c:pt idx="4254">
                  <c:v>115.61713</c:v>
                </c:pt>
                <c:pt idx="4255">
                  <c:v>115.64313</c:v>
                </c:pt>
                <c:pt idx="4256">
                  <c:v>115.66913</c:v>
                </c:pt>
                <c:pt idx="4257">
                  <c:v>115.69513000000001</c:v>
                </c:pt>
                <c:pt idx="4258">
                  <c:v>115.72113</c:v>
                </c:pt>
                <c:pt idx="4259">
                  <c:v>115.74713</c:v>
                </c:pt>
                <c:pt idx="4260">
                  <c:v>115.77312999999999</c:v>
                </c:pt>
                <c:pt idx="4261">
                  <c:v>115.79913000000001</c:v>
                </c:pt>
                <c:pt idx="4262">
                  <c:v>115.82513</c:v>
                </c:pt>
                <c:pt idx="4263">
                  <c:v>115.85113</c:v>
                </c:pt>
                <c:pt idx="4264">
                  <c:v>115.87712999999999</c:v>
                </c:pt>
                <c:pt idx="4265">
                  <c:v>115.90313</c:v>
                </c:pt>
                <c:pt idx="4266">
                  <c:v>115.92913</c:v>
                </c:pt>
                <c:pt idx="4267">
                  <c:v>115.95513</c:v>
                </c:pt>
                <c:pt idx="4268">
                  <c:v>115.98112999999999</c:v>
                </c:pt>
                <c:pt idx="4269">
                  <c:v>116.00713</c:v>
                </c:pt>
                <c:pt idx="4270">
                  <c:v>116.03313</c:v>
                </c:pt>
                <c:pt idx="4271">
                  <c:v>116.05913</c:v>
                </c:pt>
                <c:pt idx="4272">
                  <c:v>116.08513000000001</c:v>
                </c:pt>
                <c:pt idx="4273">
                  <c:v>116.11113</c:v>
                </c:pt>
                <c:pt idx="4274">
                  <c:v>116.13713</c:v>
                </c:pt>
                <c:pt idx="4275">
                  <c:v>116.16313</c:v>
                </c:pt>
                <c:pt idx="4276">
                  <c:v>116.18913000000001</c:v>
                </c:pt>
                <c:pt idx="4277">
                  <c:v>116.21513</c:v>
                </c:pt>
                <c:pt idx="4278">
                  <c:v>116.24113</c:v>
                </c:pt>
                <c:pt idx="4279">
                  <c:v>116.26712999999999</c:v>
                </c:pt>
                <c:pt idx="4280">
                  <c:v>116.29313</c:v>
                </c:pt>
                <c:pt idx="4281">
                  <c:v>116.31913</c:v>
                </c:pt>
                <c:pt idx="4282">
                  <c:v>116.34513</c:v>
                </c:pt>
                <c:pt idx="4283">
                  <c:v>116.37112999999999</c:v>
                </c:pt>
                <c:pt idx="4284">
                  <c:v>116.39713</c:v>
                </c:pt>
                <c:pt idx="4285">
                  <c:v>116.42313</c:v>
                </c:pt>
                <c:pt idx="4286">
                  <c:v>116.44913</c:v>
                </c:pt>
                <c:pt idx="4287">
                  <c:v>116.47512999999999</c:v>
                </c:pt>
                <c:pt idx="4288">
                  <c:v>116.50113</c:v>
                </c:pt>
                <c:pt idx="4289">
                  <c:v>116.52713</c:v>
                </c:pt>
                <c:pt idx="4290">
                  <c:v>116.55313</c:v>
                </c:pt>
                <c:pt idx="4291">
                  <c:v>116.57913000000001</c:v>
                </c:pt>
                <c:pt idx="4292">
                  <c:v>116.60513</c:v>
                </c:pt>
                <c:pt idx="4293">
                  <c:v>116.63113</c:v>
                </c:pt>
                <c:pt idx="4294">
                  <c:v>116.65713</c:v>
                </c:pt>
                <c:pt idx="4295">
                  <c:v>116.68313000000001</c:v>
                </c:pt>
                <c:pt idx="4296">
                  <c:v>116.70913</c:v>
                </c:pt>
                <c:pt idx="4297">
                  <c:v>116.73513</c:v>
                </c:pt>
                <c:pt idx="4298">
                  <c:v>116.76112999999999</c:v>
                </c:pt>
                <c:pt idx="4299">
                  <c:v>116.78713</c:v>
                </c:pt>
                <c:pt idx="4300">
                  <c:v>116.81313</c:v>
                </c:pt>
                <c:pt idx="4301">
                  <c:v>116.83913</c:v>
                </c:pt>
                <c:pt idx="4302">
                  <c:v>116.86512999999999</c:v>
                </c:pt>
                <c:pt idx="4303">
                  <c:v>116.89113</c:v>
                </c:pt>
                <c:pt idx="4304">
                  <c:v>116.91713</c:v>
                </c:pt>
                <c:pt idx="4305">
                  <c:v>116.94313</c:v>
                </c:pt>
                <c:pt idx="4306">
                  <c:v>116.96913000000001</c:v>
                </c:pt>
                <c:pt idx="4307">
                  <c:v>116.99513</c:v>
                </c:pt>
                <c:pt idx="4308">
                  <c:v>117.02113</c:v>
                </c:pt>
                <c:pt idx="4309">
                  <c:v>117.04713</c:v>
                </c:pt>
                <c:pt idx="4310">
                  <c:v>117.07313000000001</c:v>
                </c:pt>
                <c:pt idx="4311">
                  <c:v>117.09913</c:v>
                </c:pt>
                <c:pt idx="4312">
                  <c:v>117.12513</c:v>
                </c:pt>
                <c:pt idx="4313">
                  <c:v>117.15112999999999</c:v>
                </c:pt>
                <c:pt idx="4314">
                  <c:v>117.17713000000001</c:v>
                </c:pt>
                <c:pt idx="4315">
                  <c:v>117.20313</c:v>
                </c:pt>
                <c:pt idx="4316">
                  <c:v>117.22913</c:v>
                </c:pt>
                <c:pt idx="4317">
                  <c:v>117.25512999999999</c:v>
                </c:pt>
                <c:pt idx="4318">
                  <c:v>117.28113</c:v>
                </c:pt>
                <c:pt idx="4319">
                  <c:v>117.30713</c:v>
                </c:pt>
                <c:pt idx="4320">
                  <c:v>117.33313</c:v>
                </c:pt>
                <c:pt idx="4321">
                  <c:v>117.35912999999999</c:v>
                </c:pt>
                <c:pt idx="4322">
                  <c:v>117.38513</c:v>
                </c:pt>
                <c:pt idx="4323">
                  <c:v>117.41113</c:v>
                </c:pt>
                <c:pt idx="4324">
                  <c:v>117.43713</c:v>
                </c:pt>
                <c:pt idx="4325">
                  <c:v>117.46313000000001</c:v>
                </c:pt>
                <c:pt idx="4326">
                  <c:v>117.48913</c:v>
                </c:pt>
                <c:pt idx="4327">
                  <c:v>117.51513</c:v>
                </c:pt>
                <c:pt idx="4328">
                  <c:v>117.54113</c:v>
                </c:pt>
                <c:pt idx="4329">
                  <c:v>117.56713000000001</c:v>
                </c:pt>
                <c:pt idx="4330">
                  <c:v>117.59313</c:v>
                </c:pt>
                <c:pt idx="4331">
                  <c:v>117.61913</c:v>
                </c:pt>
                <c:pt idx="4332">
                  <c:v>117.64512999999999</c:v>
                </c:pt>
                <c:pt idx="4333">
                  <c:v>117.67113000000001</c:v>
                </c:pt>
                <c:pt idx="4334">
                  <c:v>117.69713</c:v>
                </c:pt>
                <c:pt idx="4335">
                  <c:v>117.72313</c:v>
                </c:pt>
                <c:pt idx="4336">
                  <c:v>117.74912999999999</c:v>
                </c:pt>
                <c:pt idx="4337">
                  <c:v>117.77513</c:v>
                </c:pt>
                <c:pt idx="4338">
                  <c:v>117.80113</c:v>
                </c:pt>
                <c:pt idx="4339">
                  <c:v>117.82713</c:v>
                </c:pt>
                <c:pt idx="4340">
                  <c:v>117.85312999999999</c:v>
                </c:pt>
                <c:pt idx="4341">
                  <c:v>117.87913</c:v>
                </c:pt>
                <c:pt idx="4342">
                  <c:v>117.90513</c:v>
                </c:pt>
                <c:pt idx="4343">
                  <c:v>117.93113</c:v>
                </c:pt>
                <c:pt idx="4344">
                  <c:v>117.95713000000001</c:v>
                </c:pt>
                <c:pt idx="4345">
                  <c:v>117.98313</c:v>
                </c:pt>
                <c:pt idx="4346">
                  <c:v>118.00913</c:v>
                </c:pt>
                <c:pt idx="4347">
                  <c:v>118.03513</c:v>
                </c:pt>
                <c:pt idx="4348">
                  <c:v>118.06113000000001</c:v>
                </c:pt>
                <c:pt idx="4349">
                  <c:v>118.08713</c:v>
                </c:pt>
                <c:pt idx="4350">
                  <c:v>118.11313</c:v>
                </c:pt>
                <c:pt idx="4351">
                  <c:v>118.13912999999999</c:v>
                </c:pt>
                <c:pt idx="4352">
                  <c:v>118.16513</c:v>
                </c:pt>
                <c:pt idx="4353">
                  <c:v>118.19113</c:v>
                </c:pt>
                <c:pt idx="4354">
                  <c:v>118.21713</c:v>
                </c:pt>
                <c:pt idx="4355">
                  <c:v>118.24312999999999</c:v>
                </c:pt>
                <c:pt idx="4356">
                  <c:v>118.26913</c:v>
                </c:pt>
                <c:pt idx="4357">
                  <c:v>118.29513</c:v>
                </c:pt>
                <c:pt idx="4358">
                  <c:v>118.32113</c:v>
                </c:pt>
                <c:pt idx="4359">
                  <c:v>118.34713000000001</c:v>
                </c:pt>
                <c:pt idx="4360">
                  <c:v>118.37313</c:v>
                </c:pt>
                <c:pt idx="4361">
                  <c:v>118.39913</c:v>
                </c:pt>
                <c:pt idx="4362">
                  <c:v>118.42513</c:v>
                </c:pt>
                <c:pt idx="4363">
                  <c:v>118.45113000000001</c:v>
                </c:pt>
                <c:pt idx="4364">
                  <c:v>118.47713</c:v>
                </c:pt>
                <c:pt idx="4365">
                  <c:v>118.50313</c:v>
                </c:pt>
                <c:pt idx="4366">
                  <c:v>118.52912999999999</c:v>
                </c:pt>
                <c:pt idx="4367">
                  <c:v>118.55513000000001</c:v>
                </c:pt>
                <c:pt idx="4368">
                  <c:v>118.58113</c:v>
                </c:pt>
                <c:pt idx="4369">
                  <c:v>118.60713</c:v>
                </c:pt>
                <c:pt idx="4370">
                  <c:v>118.63312999999999</c:v>
                </c:pt>
                <c:pt idx="4371">
                  <c:v>118.65913</c:v>
                </c:pt>
                <c:pt idx="4372">
                  <c:v>118.68513</c:v>
                </c:pt>
                <c:pt idx="4373">
                  <c:v>118.71113</c:v>
                </c:pt>
                <c:pt idx="4374">
                  <c:v>118.73712999999999</c:v>
                </c:pt>
                <c:pt idx="4375">
                  <c:v>118.76313</c:v>
                </c:pt>
                <c:pt idx="4376">
                  <c:v>118.78913</c:v>
                </c:pt>
                <c:pt idx="4377">
                  <c:v>118.81513</c:v>
                </c:pt>
                <c:pt idx="4378">
                  <c:v>118.84113000000001</c:v>
                </c:pt>
                <c:pt idx="4379">
                  <c:v>118.86713</c:v>
                </c:pt>
                <c:pt idx="4380">
                  <c:v>118.89313</c:v>
                </c:pt>
                <c:pt idx="4381">
                  <c:v>118.91913</c:v>
                </c:pt>
                <c:pt idx="4382">
                  <c:v>118.94513000000001</c:v>
                </c:pt>
                <c:pt idx="4383">
                  <c:v>118.97113</c:v>
                </c:pt>
                <c:pt idx="4384">
                  <c:v>118.99713</c:v>
                </c:pt>
                <c:pt idx="4385">
                  <c:v>119.02312999999999</c:v>
                </c:pt>
                <c:pt idx="4386">
                  <c:v>119.04913000000001</c:v>
                </c:pt>
                <c:pt idx="4387">
                  <c:v>119.07513</c:v>
                </c:pt>
                <c:pt idx="4388">
                  <c:v>119.10113</c:v>
                </c:pt>
                <c:pt idx="4389">
                  <c:v>119.12712999999999</c:v>
                </c:pt>
                <c:pt idx="4390">
                  <c:v>119.15313</c:v>
                </c:pt>
                <c:pt idx="4391">
                  <c:v>119.17913</c:v>
                </c:pt>
                <c:pt idx="4392">
                  <c:v>119.20513</c:v>
                </c:pt>
                <c:pt idx="4393">
                  <c:v>119.23112999999999</c:v>
                </c:pt>
                <c:pt idx="4394">
                  <c:v>119.25713</c:v>
                </c:pt>
                <c:pt idx="4395">
                  <c:v>119.28313</c:v>
                </c:pt>
                <c:pt idx="4396">
                  <c:v>119.30913</c:v>
                </c:pt>
                <c:pt idx="4397">
                  <c:v>119.33513000000001</c:v>
                </c:pt>
                <c:pt idx="4398">
                  <c:v>119.36113</c:v>
                </c:pt>
                <c:pt idx="4399">
                  <c:v>119.38713</c:v>
                </c:pt>
                <c:pt idx="4400">
                  <c:v>119.41313</c:v>
                </c:pt>
                <c:pt idx="4401">
                  <c:v>119.43913000000001</c:v>
                </c:pt>
                <c:pt idx="4402">
                  <c:v>119.46513</c:v>
                </c:pt>
                <c:pt idx="4403">
                  <c:v>119.49113</c:v>
                </c:pt>
                <c:pt idx="4404">
                  <c:v>119.51712999999999</c:v>
                </c:pt>
                <c:pt idx="4405">
                  <c:v>119.54313</c:v>
                </c:pt>
                <c:pt idx="4406">
                  <c:v>119.56913</c:v>
                </c:pt>
                <c:pt idx="4407">
                  <c:v>119.59513</c:v>
                </c:pt>
                <c:pt idx="4408">
                  <c:v>119.62112999999999</c:v>
                </c:pt>
                <c:pt idx="4409">
                  <c:v>119.64713</c:v>
                </c:pt>
                <c:pt idx="4410">
                  <c:v>119.67313</c:v>
                </c:pt>
                <c:pt idx="4411">
                  <c:v>119.69913</c:v>
                </c:pt>
                <c:pt idx="4412">
                  <c:v>119.72512999999999</c:v>
                </c:pt>
                <c:pt idx="4413">
                  <c:v>119.75113</c:v>
                </c:pt>
                <c:pt idx="4414">
                  <c:v>119.77713</c:v>
                </c:pt>
                <c:pt idx="4415">
                  <c:v>119.80313</c:v>
                </c:pt>
                <c:pt idx="4416">
                  <c:v>119.82913000000001</c:v>
                </c:pt>
                <c:pt idx="4417">
                  <c:v>119.85513</c:v>
                </c:pt>
                <c:pt idx="4418">
                  <c:v>119.88113</c:v>
                </c:pt>
                <c:pt idx="4419">
                  <c:v>119.90713</c:v>
                </c:pt>
                <c:pt idx="4420">
                  <c:v>119.93313000000001</c:v>
                </c:pt>
                <c:pt idx="4421">
                  <c:v>119.95913</c:v>
                </c:pt>
              </c:numCache>
            </c:numRef>
          </c:xVal>
          <c:yVal>
            <c:numRef>
              <c:f>'MoC-9'!$P$3:$P$4424</c:f>
              <c:numCache>
                <c:formatCode>General</c:formatCode>
                <c:ptCount val="4422"/>
                <c:pt idx="0">
                  <c:v>63</c:v>
                </c:pt>
                <c:pt idx="1">
                  <c:v>63</c:v>
                </c:pt>
                <c:pt idx="2">
                  <c:v>63</c:v>
                </c:pt>
                <c:pt idx="3">
                  <c:v>63</c:v>
                </c:pt>
                <c:pt idx="4">
                  <c:v>63</c:v>
                </c:pt>
                <c:pt idx="5">
                  <c:v>63</c:v>
                </c:pt>
                <c:pt idx="6">
                  <c:v>63</c:v>
                </c:pt>
                <c:pt idx="7">
                  <c:v>63</c:v>
                </c:pt>
                <c:pt idx="8">
                  <c:v>63</c:v>
                </c:pt>
                <c:pt idx="9">
                  <c:v>63</c:v>
                </c:pt>
                <c:pt idx="10">
                  <c:v>63</c:v>
                </c:pt>
                <c:pt idx="11">
                  <c:v>63</c:v>
                </c:pt>
                <c:pt idx="12">
                  <c:v>63</c:v>
                </c:pt>
                <c:pt idx="13">
                  <c:v>63</c:v>
                </c:pt>
                <c:pt idx="14">
                  <c:v>63</c:v>
                </c:pt>
                <c:pt idx="15">
                  <c:v>63</c:v>
                </c:pt>
                <c:pt idx="16">
                  <c:v>63</c:v>
                </c:pt>
                <c:pt idx="17">
                  <c:v>63</c:v>
                </c:pt>
                <c:pt idx="18">
                  <c:v>63</c:v>
                </c:pt>
                <c:pt idx="19">
                  <c:v>63</c:v>
                </c:pt>
                <c:pt idx="20">
                  <c:v>63</c:v>
                </c:pt>
                <c:pt idx="21">
                  <c:v>63</c:v>
                </c:pt>
                <c:pt idx="22">
                  <c:v>63</c:v>
                </c:pt>
                <c:pt idx="23">
                  <c:v>63</c:v>
                </c:pt>
                <c:pt idx="24">
                  <c:v>63</c:v>
                </c:pt>
                <c:pt idx="25">
                  <c:v>63</c:v>
                </c:pt>
                <c:pt idx="26">
                  <c:v>63</c:v>
                </c:pt>
                <c:pt idx="27">
                  <c:v>63</c:v>
                </c:pt>
                <c:pt idx="28">
                  <c:v>63</c:v>
                </c:pt>
                <c:pt idx="29">
                  <c:v>63</c:v>
                </c:pt>
                <c:pt idx="30">
                  <c:v>63</c:v>
                </c:pt>
                <c:pt idx="31">
                  <c:v>63</c:v>
                </c:pt>
                <c:pt idx="32">
                  <c:v>63</c:v>
                </c:pt>
                <c:pt idx="33">
                  <c:v>63</c:v>
                </c:pt>
                <c:pt idx="34">
                  <c:v>63</c:v>
                </c:pt>
                <c:pt idx="35">
                  <c:v>63</c:v>
                </c:pt>
                <c:pt idx="36">
                  <c:v>63</c:v>
                </c:pt>
                <c:pt idx="37">
                  <c:v>63</c:v>
                </c:pt>
                <c:pt idx="38">
                  <c:v>63</c:v>
                </c:pt>
                <c:pt idx="39">
                  <c:v>63</c:v>
                </c:pt>
                <c:pt idx="40">
                  <c:v>63</c:v>
                </c:pt>
                <c:pt idx="41">
                  <c:v>63</c:v>
                </c:pt>
                <c:pt idx="42">
                  <c:v>63</c:v>
                </c:pt>
                <c:pt idx="43">
                  <c:v>63</c:v>
                </c:pt>
                <c:pt idx="44">
                  <c:v>63</c:v>
                </c:pt>
                <c:pt idx="45">
                  <c:v>63</c:v>
                </c:pt>
                <c:pt idx="46">
                  <c:v>63</c:v>
                </c:pt>
                <c:pt idx="47">
                  <c:v>63</c:v>
                </c:pt>
                <c:pt idx="48">
                  <c:v>63</c:v>
                </c:pt>
                <c:pt idx="49">
                  <c:v>63</c:v>
                </c:pt>
                <c:pt idx="50">
                  <c:v>63</c:v>
                </c:pt>
                <c:pt idx="51">
                  <c:v>63</c:v>
                </c:pt>
                <c:pt idx="52">
                  <c:v>63</c:v>
                </c:pt>
                <c:pt idx="53">
                  <c:v>63</c:v>
                </c:pt>
                <c:pt idx="54">
                  <c:v>63</c:v>
                </c:pt>
                <c:pt idx="55">
                  <c:v>63</c:v>
                </c:pt>
                <c:pt idx="56">
                  <c:v>63</c:v>
                </c:pt>
                <c:pt idx="57">
                  <c:v>63</c:v>
                </c:pt>
                <c:pt idx="58">
                  <c:v>63</c:v>
                </c:pt>
                <c:pt idx="59">
                  <c:v>63</c:v>
                </c:pt>
                <c:pt idx="60">
                  <c:v>63</c:v>
                </c:pt>
                <c:pt idx="61">
                  <c:v>63</c:v>
                </c:pt>
                <c:pt idx="62">
                  <c:v>63</c:v>
                </c:pt>
                <c:pt idx="63">
                  <c:v>63</c:v>
                </c:pt>
                <c:pt idx="64">
                  <c:v>63</c:v>
                </c:pt>
                <c:pt idx="65">
                  <c:v>63</c:v>
                </c:pt>
                <c:pt idx="66">
                  <c:v>63</c:v>
                </c:pt>
                <c:pt idx="67">
                  <c:v>63</c:v>
                </c:pt>
                <c:pt idx="68">
                  <c:v>63</c:v>
                </c:pt>
                <c:pt idx="69">
                  <c:v>63</c:v>
                </c:pt>
                <c:pt idx="70">
                  <c:v>63</c:v>
                </c:pt>
                <c:pt idx="71">
                  <c:v>63</c:v>
                </c:pt>
                <c:pt idx="72">
                  <c:v>63</c:v>
                </c:pt>
                <c:pt idx="73">
                  <c:v>63</c:v>
                </c:pt>
                <c:pt idx="74">
                  <c:v>63</c:v>
                </c:pt>
                <c:pt idx="75">
                  <c:v>63</c:v>
                </c:pt>
                <c:pt idx="76">
                  <c:v>63</c:v>
                </c:pt>
                <c:pt idx="77">
                  <c:v>63</c:v>
                </c:pt>
                <c:pt idx="78">
                  <c:v>63</c:v>
                </c:pt>
                <c:pt idx="79">
                  <c:v>63</c:v>
                </c:pt>
                <c:pt idx="80">
                  <c:v>63</c:v>
                </c:pt>
                <c:pt idx="81">
                  <c:v>63</c:v>
                </c:pt>
                <c:pt idx="82">
                  <c:v>63</c:v>
                </c:pt>
                <c:pt idx="83">
                  <c:v>63</c:v>
                </c:pt>
                <c:pt idx="84">
                  <c:v>63</c:v>
                </c:pt>
                <c:pt idx="85">
                  <c:v>63</c:v>
                </c:pt>
                <c:pt idx="86">
                  <c:v>63</c:v>
                </c:pt>
                <c:pt idx="87">
                  <c:v>63</c:v>
                </c:pt>
                <c:pt idx="88">
                  <c:v>63</c:v>
                </c:pt>
                <c:pt idx="89">
                  <c:v>63</c:v>
                </c:pt>
                <c:pt idx="90">
                  <c:v>63</c:v>
                </c:pt>
                <c:pt idx="91">
                  <c:v>63</c:v>
                </c:pt>
                <c:pt idx="92">
                  <c:v>63</c:v>
                </c:pt>
                <c:pt idx="93">
                  <c:v>63</c:v>
                </c:pt>
                <c:pt idx="94">
                  <c:v>63</c:v>
                </c:pt>
                <c:pt idx="95">
                  <c:v>63</c:v>
                </c:pt>
                <c:pt idx="96">
                  <c:v>63</c:v>
                </c:pt>
                <c:pt idx="97">
                  <c:v>63</c:v>
                </c:pt>
                <c:pt idx="98">
                  <c:v>63</c:v>
                </c:pt>
                <c:pt idx="99">
                  <c:v>63</c:v>
                </c:pt>
                <c:pt idx="100">
                  <c:v>63</c:v>
                </c:pt>
                <c:pt idx="101">
                  <c:v>63</c:v>
                </c:pt>
                <c:pt idx="102">
                  <c:v>63</c:v>
                </c:pt>
                <c:pt idx="103">
                  <c:v>63</c:v>
                </c:pt>
                <c:pt idx="104">
                  <c:v>63</c:v>
                </c:pt>
                <c:pt idx="105">
                  <c:v>63</c:v>
                </c:pt>
                <c:pt idx="106">
                  <c:v>63</c:v>
                </c:pt>
                <c:pt idx="107">
                  <c:v>63</c:v>
                </c:pt>
                <c:pt idx="108">
                  <c:v>63</c:v>
                </c:pt>
                <c:pt idx="109">
                  <c:v>63</c:v>
                </c:pt>
                <c:pt idx="110">
                  <c:v>63</c:v>
                </c:pt>
                <c:pt idx="111">
                  <c:v>63</c:v>
                </c:pt>
                <c:pt idx="112">
                  <c:v>63</c:v>
                </c:pt>
                <c:pt idx="113">
                  <c:v>63</c:v>
                </c:pt>
                <c:pt idx="114">
                  <c:v>63</c:v>
                </c:pt>
                <c:pt idx="115">
                  <c:v>63</c:v>
                </c:pt>
                <c:pt idx="116">
                  <c:v>63</c:v>
                </c:pt>
                <c:pt idx="117">
                  <c:v>63</c:v>
                </c:pt>
                <c:pt idx="118">
                  <c:v>63</c:v>
                </c:pt>
                <c:pt idx="119">
                  <c:v>63</c:v>
                </c:pt>
                <c:pt idx="120">
                  <c:v>63</c:v>
                </c:pt>
                <c:pt idx="121">
                  <c:v>63</c:v>
                </c:pt>
                <c:pt idx="122">
                  <c:v>63</c:v>
                </c:pt>
                <c:pt idx="123">
                  <c:v>63</c:v>
                </c:pt>
                <c:pt idx="124">
                  <c:v>63</c:v>
                </c:pt>
                <c:pt idx="125">
                  <c:v>63</c:v>
                </c:pt>
                <c:pt idx="126">
                  <c:v>63</c:v>
                </c:pt>
                <c:pt idx="127">
                  <c:v>63</c:v>
                </c:pt>
                <c:pt idx="128">
                  <c:v>63</c:v>
                </c:pt>
                <c:pt idx="129">
                  <c:v>63</c:v>
                </c:pt>
                <c:pt idx="130">
                  <c:v>63</c:v>
                </c:pt>
                <c:pt idx="131">
                  <c:v>63</c:v>
                </c:pt>
                <c:pt idx="132">
                  <c:v>63</c:v>
                </c:pt>
                <c:pt idx="133">
                  <c:v>63</c:v>
                </c:pt>
                <c:pt idx="134">
                  <c:v>63</c:v>
                </c:pt>
                <c:pt idx="135">
                  <c:v>63</c:v>
                </c:pt>
                <c:pt idx="136">
                  <c:v>63</c:v>
                </c:pt>
                <c:pt idx="137">
                  <c:v>63</c:v>
                </c:pt>
                <c:pt idx="138">
                  <c:v>63</c:v>
                </c:pt>
                <c:pt idx="139">
                  <c:v>63</c:v>
                </c:pt>
                <c:pt idx="140">
                  <c:v>63</c:v>
                </c:pt>
                <c:pt idx="141">
                  <c:v>63</c:v>
                </c:pt>
                <c:pt idx="142">
                  <c:v>63</c:v>
                </c:pt>
                <c:pt idx="143">
                  <c:v>63</c:v>
                </c:pt>
                <c:pt idx="144">
                  <c:v>63</c:v>
                </c:pt>
                <c:pt idx="145">
                  <c:v>63</c:v>
                </c:pt>
                <c:pt idx="146">
                  <c:v>63</c:v>
                </c:pt>
                <c:pt idx="147">
                  <c:v>63</c:v>
                </c:pt>
                <c:pt idx="148">
                  <c:v>63</c:v>
                </c:pt>
                <c:pt idx="149">
                  <c:v>63</c:v>
                </c:pt>
                <c:pt idx="150">
                  <c:v>63</c:v>
                </c:pt>
                <c:pt idx="151">
                  <c:v>63</c:v>
                </c:pt>
                <c:pt idx="152">
                  <c:v>63</c:v>
                </c:pt>
                <c:pt idx="153">
                  <c:v>63</c:v>
                </c:pt>
                <c:pt idx="154">
                  <c:v>63</c:v>
                </c:pt>
                <c:pt idx="155">
                  <c:v>63</c:v>
                </c:pt>
                <c:pt idx="156">
                  <c:v>63</c:v>
                </c:pt>
                <c:pt idx="157">
                  <c:v>63</c:v>
                </c:pt>
                <c:pt idx="158">
                  <c:v>63</c:v>
                </c:pt>
                <c:pt idx="159">
                  <c:v>63</c:v>
                </c:pt>
                <c:pt idx="160">
                  <c:v>63</c:v>
                </c:pt>
                <c:pt idx="161">
                  <c:v>63</c:v>
                </c:pt>
                <c:pt idx="162">
                  <c:v>63</c:v>
                </c:pt>
                <c:pt idx="163">
                  <c:v>63</c:v>
                </c:pt>
                <c:pt idx="164">
                  <c:v>63</c:v>
                </c:pt>
                <c:pt idx="165">
                  <c:v>63</c:v>
                </c:pt>
                <c:pt idx="166">
                  <c:v>63</c:v>
                </c:pt>
                <c:pt idx="167">
                  <c:v>63</c:v>
                </c:pt>
                <c:pt idx="168">
                  <c:v>63</c:v>
                </c:pt>
                <c:pt idx="169">
                  <c:v>63</c:v>
                </c:pt>
                <c:pt idx="170">
                  <c:v>63</c:v>
                </c:pt>
                <c:pt idx="171">
                  <c:v>63</c:v>
                </c:pt>
                <c:pt idx="172">
                  <c:v>63</c:v>
                </c:pt>
                <c:pt idx="173">
                  <c:v>63</c:v>
                </c:pt>
                <c:pt idx="174">
                  <c:v>63</c:v>
                </c:pt>
                <c:pt idx="175">
                  <c:v>63</c:v>
                </c:pt>
                <c:pt idx="176">
                  <c:v>63</c:v>
                </c:pt>
                <c:pt idx="177">
                  <c:v>63</c:v>
                </c:pt>
                <c:pt idx="178">
                  <c:v>63</c:v>
                </c:pt>
                <c:pt idx="179">
                  <c:v>63</c:v>
                </c:pt>
                <c:pt idx="180">
                  <c:v>63</c:v>
                </c:pt>
                <c:pt idx="181">
                  <c:v>63</c:v>
                </c:pt>
                <c:pt idx="182">
                  <c:v>63</c:v>
                </c:pt>
                <c:pt idx="183">
                  <c:v>63</c:v>
                </c:pt>
                <c:pt idx="184">
                  <c:v>63</c:v>
                </c:pt>
                <c:pt idx="185">
                  <c:v>63</c:v>
                </c:pt>
                <c:pt idx="186">
                  <c:v>63</c:v>
                </c:pt>
                <c:pt idx="187">
                  <c:v>63</c:v>
                </c:pt>
                <c:pt idx="188">
                  <c:v>63</c:v>
                </c:pt>
                <c:pt idx="189">
                  <c:v>63</c:v>
                </c:pt>
                <c:pt idx="190">
                  <c:v>63</c:v>
                </c:pt>
                <c:pt idx="191">
                  <c:v>63</c:v>
                </c:pt>
                <c:pt idx="192">
                  <c:v>63</c:v>
                </c:pt>
                <c:pt idx="193">
                  <c:v>63</c:v>
                </c:pt>
                <c:pt idx="194">
                  <c:v>63</c:v>
                </c:pt>
                <c:pt idx="195">
                  <c:v>63</c:v>
                </c:pt>
                <c:pt idx="196">
                  <c:v>63</c:v>
                </c:pt>
                <c:pt idx="197">
                  <c:v>63</c:v>
                </c:pt>
                <c:pt idx="198">
                  <c:v>63</c:v>
                </c:pt>
                <c:pt idx="199">
                  <c:v>63</c:v>
                </c:pt>
                <c:pt idx="200">
                  <c:v>63</c:v>
                </c:pt>
                <c:pt idx="201">
                  <c:v>63</c:v>
                </c:pt>
                <c:pt idx="202">
                  <c:v>63</c:v>
                </c:pt>
                <c:pt idx="203">
                  <c:v>63</c:v>
                </c:pt>
                <c:pt idx="204">
                  <c:v>63</c:v>
                </c:pt>
                <c:pt idx="205">
                  <c:v>63</c:v>
                </c:pt>
                <c:pt idx="206">
                  <c:v>63</c:v>
                </c:pt>
                <c:pt idx="207">
                  <c:v>63</c:v>
                </c:pt>
                <c:pt idx="208">
                  <c:v>63</c:v>
                </c:pt>
                <c:pt idx="209">
                  <c:v>63</c:v>
                </c:pt>
                <c:pt idx="210">
                  <c:v>63</c:v>
                </c:pt>
                <c:pt idx="211">
                  <c:v>63</c:v>
                </c:pt>
                <c:pt idx="212">
                  <c:v>63</c:v>
                </c:pt>
                <c:pt idx="213">
                  <c:v>63</c:v>
                </c:pt>
                <c:pt idx="214">
                  <c:v>63</c:v>
                </c:pt>
                <c:pt idx="215">
                  <c:v>63</c:v>
                </c:pt>
                <c:pt idx="216">
                  <c:v>63</c:v>
                </c:pt>
                <c:pt idx="217">
                  <c:v>63</c:v>
                </c:pt>
                <c:pt idx="218">
                  <c:v>63</c:v>
                </c:pt>
                <c:pt idx="219">
                  <c:v>63</c:v>
                </c:pt>
                <c:pt idx="220">
                  <c:v>63</c:v>
                </c:pt>
                <c:pt idx="221">
                  <c:v>63</c:v>
                </c:pt>
                <c:pt idx="222">
                  <c:v>63</c:v>
                </c:pt>
                <c:pt idx="223">
                  <c:v>63</c:v>
                </c:pt>
                <c:pt idx="224">
                  <c:v>63</c:v>
                </c:pt>
                <c:pt idx="225">
                  <c:v>63</c:v>
                </c:pt>
                <c:pt idx="226">
                  <c:v>63</c:v>
                </c:pt>
                <c:pt idx="227">
                  <c:v>63</c:v>
                </c:pt>
                <c:pt idx="228">
                  <c:v>63</c:v>
                </c:pt>
                <c:pt idx="229">
                  <c:v>63</c:v>
                </c:pt>
                <c:pt idx="230">
                  <c:v>63</c:v>
                </c:pt>
                <c:pt idx="231">
                  <c:v>63</c:v>
                </c:pt>
                <c:pt idx="232">
                  <c:v>63</c:v>
                </c:pt>
                <c:pt idx="233">
                  <c:v>63</c:v>
                </c:pt>
                <c:pt idx="234">
                  <c:v>63</c:v>
                </c:pt>
                <c:pt idx="235">
                  <c:v>63</c:v>
                </c:pt>
                <c:pt idx="236">
                  <c:v>63</c:v>
                </c:pt>
                <c:pt idx="237">
                  <c:v>63</c:v>
                </c:pt>
                <c:pt idx="238">
                  <c:v>63</c:v>
                </c:pt>
                <c:pt idx="239">
                  <c:v>63</c:v>
                </c:pt>
                <c:pt idx="240">
                  <c:v>63</c:v>
                </c:pt>
                <c:pt idx="241">
                  <c:v>63</c:v>
                </c:pt>
                <c:pt idx="242">
                  <c:v>63</c:v>
                </c:pt>
                <c:pt idx="243">
                  <c:v>63</c:v>
                </c:pt>
                <c:pt idx="244">
                  <c:v>63</c:v>
                </c:pt>
                <c:pt idx="245">
                  <c:v>63</c:v>
                </c:pt>
                <c:pt idx="246">
                  <c:v>63</c:v>
                </c:pt>
                <c:pt idx="247">
                  <c:v>63</c:v>
                </c:pt>
                <c:pt idx="248">
                  <c:v>63</c:v>
                </c:pt>
                <c:pt idx="249">
                  <c:v>63</c:v>
                </c:pt>
                <c:pt idx="250">
                  <c:v>63</c:v>
                </c:pt>
                <c:pt idx="251">
                  <c:v>63</c:v>
                </c:pt>
                <c:pt idx="252">
                  <c:v>63</c:v>
                </c:pt>
                <c:pt idx="253">
                  <c:v>63</c:v>
                </c:pt>
                <c:pt idx="254">
                  <c:v>63</c:v>
                </c:pt>
                <c:pt idx="255">
                  <c:v>63</c:v>
                </c:pt>
                <c:pt idx="256">
                  <c:v>63</c:v>
                </c:pt>
                <c:pt idx="257">
                  <c:v>63</c:v>
                </c:pt>
                <c:pt idx="258">
                  <c:v>63</c:v>
                </c:pt>
                <c:pt idx="259">
                  <c:v>63</c:v>
                </c:pt>
                <c:pt idx="260">
                  <c:v>63</c:v>
                </c:pt>
                <c:pt idx="261">
                  <c:v>63</c:v>
                </c:pt>
                <c:pt idx="262">
                  <c:v>63</c:v>
                </c:pt>
                <c:pt idx="263">
                  <c:v>63</c:v>
                </c:pt>
                <c:pt idx="264">
                  <c:v>63</c:v>
                </c:pt>
                <c:pt idx="265">
                  <c:v>63</c:v>
                </c:pt>
                <c:pt idx="266">
                  <c:v>63</c:v>
                </c:pt>
                <c:pt idx="267">
                  <c:v>63</c:v>
                </c:pt>
                <c:pt idx="268">
                  <c:v>63</c:v>
                </c:pt>
                <c:pt idx="269">
                  <c:v>63</c:v>
                </c:pt>
                <c:pt idx="270">
                  <c:v>63</c:v>
                </c:pt>
                <c:pt idx="271">
                  <c:v>63</c:v>
                </c:pt>
                <c:pt idx="272">
                  <c:v>63</c:v>
                </c:pt>
                <c:pt idx="273">
                  <c:v>63</c:v>
                </c:pt>
                <c:pt idx="274">
                  <c:v>63</c:v>
                </c:pt>
                <c:pt idx="275">
                  <c:v>63</c:v>
                </c:pt>
                <c:pt idx="276">
                  <c:v>63</c:v>
                </c:pt>
                <c:pt idx="277">
                  <c:v>63</c:v>
                </c:pt>
                <c:pt idx="278">
                  <c:v>63</c:v>
                </c:pt>
                <c:pt idx="279">
                  <c:v>63</c:v>
                </c:pt>
                <c:pt idx="280">
                  <c:v>63</c:v>
                </c:pt>
                <c:pt idx="281">
                  <c:v>63</c:v>
                </c:pt>
                <c:pt idx="282">
                  <c:v>63</c:v>
                </c:pt>
                <c:pt idx="283">
                  <c:v>63</c:v>
                </c:pt>
                <c:pt idx="284">
                  <c:v>63</c:v>
                </c:pt>
                <c:pt idx="285">
                  <c:v>63</c:v>
                </c:pt>
                <c:pt idx="286">
                  <c:v>63</c:v>
                </c:pt>
                <c:pt idx="287">
                  <c:v>63</c:v>
                </c:pt>
                <c:pt idx="288">
                  <c:v>63</c:v>
                </c:pt>
                <c:pt idx="289">
                  <c:v>63</c:v>
                </c:pt>
                <c:pt idx="290">
                  <c:v>63</c:v>
                </c:pt>
                <c:pt idx="291">
                  <c:v>63</c:v>
                </c:pt>
                <c:pt idx="292">
                  <c:v>63</c:v>
                </c:pt>
                <c:pt idx="293">
                  <c:v>63</c:v>
                </c:pt>
                <c:pt idx="294">
                  <c:v>63</c:v>
                </c:pt>
                <c:pt idx="295">
                  <c:v>63</c:v>
                </c:pt>
                <c:pt idx="296">
                  <c:v>63</c:v>
                </c:pt>
                <c:pt idx="297">
                  <c:v>63</c:v>
                </c:pt>
                <c:pt idx="298">
                  <c:v>63</c:v>
                </c:pt>
                <c:pt idx="299">
                  <c:v>63</c:v>
                </c:pt>
                <c:pt idx="300">
                  <c:v>63</c:v>
                </c:pt>
                <c:pt idx="301">
                  <c:v>63</c:v>
                </c:pt>
                <c:pt idx="302">
                  <c:v>63</c:v>
                </c:pt>
                <c:pt idx="303">
                  <c:v>63</c:v>
                </c:pt>
                <c:pt idx="304">
                  <c:v>63</c:v>
                </c:pt>
                <c:pt idx="305">
                  <c:v>63</c:v>
                </c:pt>
                <c:pt idx="306">
                  <c:v>63</c:v>
                </c:pt>
                <c:pt idx="307">
                  <c:v>63</c:v>
                </c:pt>
                <c:pt idx="308">
                  <c:v>63</c:v>
                </c:pt>
                <c:pt idx="309">
                  <c:v>63</c:v>
                </c:pt>
                <c:pt idx="310">
                  <c:v>63</c:v>
                </c:pt>
                <c:pt idx="311">
                  <c:v>63</c:v>
                </c:pt>
                <c:pt idx="312">
                  <c:v>63</c:v>
                </c:pt>
                <c:pt idx="313">
                  <c:v>63</c:v>
                </c:pt>
                <c:pt idx="314">
                  <c:v>63</c:v>
                </c:pt>
                <c:pt idx="315">
                  <c:v>63</c:v>
                </c:pt>
                <c:pt idx="316">
                  <c:v>63</c:v>
                </c:pt>
                <c:pt idx="317">
                  <c:v>63</c:v>
                </c:pt>
                <c:pt idx="318">
                  <c:v>63</c:v>
                </c:pt>
                <c:pt idx="319">
                  <c:v>63</c:v>
                </c:pt>
                <c:pt idx="320">
                  <c:v>63</c:v>
                </c:pt>
                <c:pt idx="321">
                  <c:v>63</c:v>
                </c:pt>
                <c:pt idx="322">
                  <c:v>63</c:v>
                </c:pt>
                <c:pt idx="323">
                  <c:v>63</c:v>
                </c:pt>
                <c:pt idx="324">
                  <c:v>63</c:v>
                </c:pt>
                <c:pt idx="325">
                  <c:v>63</c:v>
                </c:pt>
                <c:pt idx="326">
                  <c:v>63</c:v>
                </c:pt>
                <c:pt idx="327">
                  <c:v>63</c:v>
                </c:pt>
                <c:pt idx="328">
                  <c:v>63</c:v>
                </c:pt>
                <c:pt idx="329">
                  <c:v>63</c:v>
                </c:pt>
                <c:pt idx="330">
                  <c:v>63</c:v>
                </c:pt>
                <c:pt idx="331">
                  <c:v>63</c:v>
                </c:pt>
                <c:pt idx="332">
                  <c:v>63</c:v>
                </c:pt>
                <c:pt idx="333">
                  <c:v>63</c:v>
                </c:pt>
                <c:pt idx="334">
                  <c:v>63</c:v>
                </c:pt>
                <c:pt idx="335">
                  <c:v>63</c:v>
                </c:pt>
                <c:pt idx="336">
                  <c:v>63</c:v>
                </c:pt>
                <c:pt idx="337">
                  <c:v>63</c:v>
                </c:pt>
                <c:pt idx="338">
                  <c:v>63</c:v>
                </c:pt>
                <c:pt idx="339">
                  <c:v>63</c:v>
                </c:pt>
                <c:pt idx="340">
                  <c:v>63</c:v>
                </c:pt>
                <c:pt idx="341">
                  <c:v>63</c:v>
                </c:pt>
                <c:pt idx="342">
                  <c:v>63</c:v>
                </c:pt>
                <c:pt idx="343">
                  <c:v>63</c:v>
                </c:pt>
                <c:pt idx="344">
                  <c:v>63</c:v>
                </c:pt>
                <c:pt idx="345">
                  <c:v>63</c:v>
                </c:pt>
                <c:pt idx="346">
                  <c:v>63</c:v>
                </c:pt>
                <c:pt idx="347">
                  <c:v>63</c:v>
                </c:pt>
                <c:pt idx="348">
                  <c:v>63</c:v>
                </c:pt>
                <c:pt idx="349">
                  <c:v>63</c:v>
                </c:pt>
                <c:pt idx="350">
                  <c:v>63</c:v>
                </c:pt>
                <c:pt idx="351">
                  <c:v>63</c:v>
                </c:pt>
                <c:pt idx="352">
                  <c:v>63</c:v>
                </c:pt>
                <c:pt idx="353">
                  <c:v>63</c:v>
                </c:pt>
                <c:pt idx="354">
                  <c:v>63</c:v>
                </c:pt>
                <c:pt idx="355">
                  <c:v>63</c:v>
                </c:pt>
                <c:pt idx="356">
                  <c:v>63</c:v>
                </c:pt>
                <c:pt idx="357">
                  <c:v>63</c:v>
                </c:pt>
                <c:pt idx="358">
                  <c:v>63</c:v>
                </c:pt>
                <c:pt idx="359">
                  <c:v>63</c:v>
                </c:pt>
                <c:pt idx="360">
                  <c:v>63</c:v>
                </c:pt>
                <c:pt idx="361">
                  <c:v>63</c:v>
                </c:pt>
                <c:pt idx="362">
                  <c:v>63</c:v>
                </c:pt>
                <c:pt idx="363">
                  <c:v>63</c:v>
                </c:pt>
                <c:pt idx="364">
                  <c:v>63</c:v>
                </c:pt>
                <c:pt idx="365">
                  <c:v>63</c:v>
                </c:pt>
                <c:pt idx="366">
                  <c:v>63</c:v>
                </c:pt>
                <c:pt idx="367">
                  <c:v>63</c:v>
                </c:pt>
                <c:pt idx="368">
                  <c:v>63</c:v>
                </c:pt>
                <c:pt idx="369">
                  <c:v>63</c:v>
                </c:pt>
                <c:pt idx="370">
                  <c:v>63</c:v>
                </c:pt>
                <c:pt idx="371">
                  <c:v>63</c:v>
                </c:pt>
                <c:pt idx="372">
                  <c:v>63</c:v>
                </c:pt>
                <c:pt idx="373">
                  <c:v>63</c:v>
                </c:pt>
                <c:pt idx="374">
                  <c:v>63</c:v>
                </c:pt>
                <c:pt idx="375">
                  <c:v>63</c:v>
                </c:pt>
                <c:pt idx="376">
                  <c:v>63</c:v>
                </c:pt>
                <c:pt idx="377">
                  <c:v>63</c:v>
                </c:pt>
                <c:pt idx="378">
                  <c:v>63</c:v>
                </c:pt>
                <c:pt idx="379">
                  <c:v>63</c:v>
                </c:pt>
                <c:pt idx="380">
                  <c:v>63</c:v>
                </c:pt>
                <c:pt idx="381">
                  <c:v>63</c:v>
                </c:pt>
                <c:pt idx="382">
                  <c:v>63</c:v>
                </c:pt>
                <c:pt idx="383">
                  <c:v>63</c:v>
                </c:pt>
                <c:pt idx="384">
                  <c:v>63</c:v>
                </c:pt>
                <c:pt idx="385">
                  <c:v>63</c:v>
                </c:pt>
                <c:pt idx="386">
                  <c:v>63</c:v>
                </c:pt>
                <c:pt idx="387">
                  <c:v>63</c:v>
                </c:pt>
                <c:pt idx="388">
                  <c:v>63</c:v>
                </c:pt>
                <c:pt idx="389">
                  <c:v>63</c:v>
                </c:pt>
                <c:pt idx="390">
                  <c:v>63</c:v>
                </c:pt>
                <c:pt idx="391">
                  <c:v>63</c:v>
                </c:pt>
                <c:pt idx="392">
                  <c:v>63</c:v>
                </c:pt>
                <c:pt idx="393">
                  <c:v>63</c:v>
                </c:pt>
                <c:pt idx="394">
                  <c:v>63</c:v>
                </c:pt>
                <c:pt idx="395">
                  <c:v>63</c:v>
                </c:pt>
                <c:pt idx="396">
                  <c:v>63</c:v>
                </c:pt>
                <c:pt idx="397">
                  <c:v>63</c:v>
                </c:pt>
                <c:pt idx="398">
                  <c:v>63</c:v>
                </c:pt>
                <c:pt idx="399">
                  <c:v>63</c:v>
                </c:pt>
                <c:pt idx="400">
                  <c:v>63</c:v>
                </c:pt>
                <c:pt idx="401">
                  <c:v>63</c:v>
                </c:pt>
                <c:pt idx="402">
                  <c:v>63</c:v>
                </c:pt>
                <c:pt idx="403">
                  <c:v>63</c:v>
                </c:pt>
                <c:pt idx="404">
                  <c:v>63</c:v>
                </c:pt>
                <c:pt idx="405">
                  <c:v>63</c:v>
                </c:pt>
                <c:pt idx="406">
                  <c:v>63</c:v>
                </c:pt>
                <c:pt idx="407">
                  <c:v>63</c:v>
                </c:pt>
                <c:pt idx="408">
                  <c:v>63</c:v>
                </c:pt>
                <c:pt idx="409">
                  <c:v>63</c:v>
                </c:pt>
                <c:pt idx="410">
                  <c:v>63</c:v>
                </c:pt>
                <c:pt idx="411">
                  <c:v>63</c:v>
                </c:pt>
                <c:pt idx="412">
                  <c:v>63</c:v>
                </c:pt>
                <c:pt idx="413">
                  <c:v>63</c:v>
                </c:pt>
                <c:pt idx="414">
                  <c:v>63</c:v>
                </c:pt>
                <c:pt idx="415">
                  <c:v>63</c:v>
                </c:pt>
                <c:pt idx="416">
                  <c:v>63</c:v>
                </c:pt>
                <c:pt idx="417">
                  <c:v>63</c:v>
                </c:pt>
                <c:pt idx="418">
                  <c:v>63</c:v>
                </c:pt>
                <c:pt idx="419">
                  <c:v>63</c:v>
                </c:pt>
                <c:pt idx="420">
                  <c:v>63</c:v>
                </c:pt>
                <c:pt idx="421">
                  <c:v>63</c:v>
                </c:pt>
                <c:pt idx="422">
                  <c:v>63</c:v>
                </c:pt>
                <c:pt idx="423">
                  <c:v>63</c:v>
                </c:pt>
                <c:pt idx="424">
                  <c:v>63</c:v>
                </c:pt>
                <c:pt idx="425">
                  <c:v>63</c:v>
                </c:pt>
                <c:pt idx="426">
                  <c:v>63</c:v>
                </c:pt>
                <c:pt idx="427">
                  <c:v>63</c:v>
                </c:pt>
                <c:pt idx="428">
                  <c:v>63</c:v>
                </c:pt>
                <c:pt idx="429">
                  <c:v>63</c:v>
                </c:pt>
                <c:pt idx="430">
                  <c:v>63</c:v>
                </c:pt>
                <c:pt idx="431">
                  <c:v>63</c:v>
                </c:pt>
                <c:pt idx="432">
                  <c:v>63</c:v>
                </c:pt>
                <c:pt idx="433">
                  <c:v>63</c:v>
                </c:pt>
                <c:pt idx="434">
                  <c:v>63</c:v>
                </c:pt>
                <c:pt idx="435">
                  <c:v>63</c:v>
                </c:pt>
                <c:pt idx="436">
                  <c:v>63</c:v>
                </c:pt>
                <c:pt idx="437">
                  <c:v>63</c:v>
                </c:pt>
                <c:pt idx="438">
                  <c:v>63</c:v>
                </c:pt>
                <c:pt idx="439">
                  <c:v>63</c:v>
                </c:pt>
                <c:pt idx="440">
                  <c:v>63</c:v>
                </c:pt>
                <c:pt idx="441">
                  <c:v>63</c:v>
                </c:pt>
                <c:pt idx="442">
                  <c:v>63</c:v>
                </c:pt>
                <c:pt idx="443">
                  <c:v>63</c:v>
                </c:pt>
                <c:pt idx="444">
                  <c:v>63</c:v>
                </c:pt>
                <c:pt idx="445">
                  <c:v>63</c:v>
                </c:pt>
                <c:pt idx="446">
                  <c:v>63</c:v>
                </c:pt>
                <c:pt idx="447">
                  <c:v>63</c:v>
                </c:pt>
                <c:pt idx="448">
                  <c:v>63</c:v>
                </c:pt>
                <c:pt idx="449">
                  <c:v>63</c:v>
                </c:pt>
                <c:pt idx="450">
                  <c:v>63</c:v>
                </c:pt>
                <c:pt idx="451">
                  <c:v>63</c:v>
                </c:pt>
                <c:pt idx="452">
                  <c:v>63</c:v>
                </c:pt>
                <c:pt idx="453">
                  <c:v>63</c:v>
                </c:pt>
                <c:pt idx="454">
                  <c:v>63</c:v>
                </c:pt>
                <c:pt idx="455">
                  <c:v>63</c:v>
                </c:pt>
                <c:pt idx="456">
                  <c:v>63</c:v>
                </c:pt>
                <c:pt idx="457">
                  <c:v>63</c:v>
                </c:pt>
                <c:pt idx="458">
                  <c:v>63</c:v>
                </c:pt>
                <c:pt idx="459">
                  <c:v>63</c:v>
                </c:pt>
                <c:pt idx="460">
                  <c:v>63</c:v>
                </c:pt>
                <c:pt idx="461">
                  <c:v>63</c:v>
                </c:pt>
                <c:pt idx="462">
                  <c:v>63</c:v>
                </c:pt>
                <c:pt idx="463">
                  <c:v>63</c:v>
                </c:pt>
                <c:pt idx="464">
                  <c:v>63</c:v>
                </c:pt>
                <c:pt idx="465">
                  <c:v>63</c:v>
                </c:pt>
                <c:pt idx="466">
                  <c:v>63</c:v>
                </c:pt>
                <c:pt idx="467">
                  <c:v>63</c:v>
                </c:pt>
                <c:pt idx="468">
                  <c:v>63</c:v>
                </c:pt>
                <c:pt idx="469">
                  <c:v>63</c:v>
                </c:pt>
                <c:pt idx="470">
                  <c:v>63</c:v>
                </c:pt>
                <c:pt idx="471">
                  <c:v>63</c:v>
                </c:pt>
                <c:pt idx="472">
                  <c:v>63</c:v>
                </c:pt>
                <c:pt idx="473">
                  <c:v>63</c:v>
                </c:pt>
                <c:pt idx="474">
                  <c:v>63</c:v>
                </c:pt>
                <c:pt idx="475">
                  <c:v>63</c:v>
                </c:pt>
                <c:pt idx="476">
                  <c:v>63</c:v>
                </c:pt>
                <c:pt idx="477">
                  <c:v>63</c:v>
                </c:pt>
                <c:pt idx="478">
                  <c:v>63</c:v>
                </c:pt>
                <c:pt idx="479">
                  <c:v>63</c:v>
                </c:pt>
                <c:pt idx="480">
                  <c:v>63</c:v>
                </c:pt>
                <c:pt idx="481">
                  <c:v>63</c:v>
                </c:pt>
                <c:pt idx="482">
                  <c:v>63</c:v>
                </c:pt>
                <c:pt idx="483">
                  <c:v>63</c:v>
                </c:pt>
                <c:pt idx="484">
                  <c:v>63</c:v>
                </c:pt>
                <c:pt idx="485">
                  <c:v>63</c:v>
                </c:pt>
                <c:pt idx="486">
                  <c:v>63</c:v>
                </c:pt>
                <c:pt idx="487">
                  <c:v>63</c:v>
                </c:pt>
                <c:pt idx="488">
                  <c:v>63</c:v>
                </c:pt>
                <c:pt idx="489">
                  <c:v>63</c:v>
                </c:pt>
                <c:pt idx="490">
                  <c:v>63</c:v>
                </c:pt>
                <c:pt idx="491">
                  <c:v>63</c:v>
                </c:pt>
                <c:pt idx="492">
                  <c:v>63</c:v>
                </c:pt>
                <c:pt idx="493">
                  <c:v>63</c:v>
                </c:pt>
                <c:pt idx="494">
                  <c:v>63</c:v>
                </c:pt>
                <c:pt idx="495">
                  <c:v>63</c:v>
                </c:pt>
                <c:pt idx="496">
                  <c:v>63</c:v>
                </c:pt>
                <c:pt idx="497">
                  <c:v>63</c:v>
                </c:pt>
                <c:pt idx="498">
                  <c:v>63</c:v>
                </c:pt>
                <c:pt idx="499">
                  <c:v>63</c:v>
                </c:pt>
                <c:pt idx="500">
                  <c:v>63</c:v>
                </c:pt>
                <c:pt idx="501">
                  <c:v>63</c:v>
                </c:pt>
                <c:pt idx="502">
                  <c:v>63</c:v>
                </c:pt>
                <c:pt idx="503">
                  <c:v>63</c:v>
                </c:pt>
                <c:pt idx="504">
                  <c:v>63</c:v>
                </c:pt>
                <c:pt idx="505">
                  <c:v>63</c:v>
                </c:pt>
                <c:pt idx="506">
                  <c:v>63</c:v>
                </c:pt>
                <c:pt idx="507">
                  <c:v>63</c:v>
                </c:pt>
                <c:pt idx="508">
                  <c:v>63</c:v>
                </c:pt>
                <c:pt idx="509">
                  <c:v>63</c:v>
                </c:pt>
                <c:pt idx="510">
                  <c:v>63</c:v>
                </c:pt>
                <c:pt idx="511">
                  <c:v>63</c:v>
                </c:pt>
                <c:pt idx="512">
                  <c:v>63</c:v>
                </c:pt>
                <c:pt idx="513">
                  <c:v>63</c:v>
                </c:pt>
                <c:pt idx="514">
                  <c:v>63</c:v>
                </c:pt>
                <c:pt idx="515">
                  <c:v>63</c:v>
                </c:pt>
                <c:pt idx="516">
                  <c:v>63</c:v>
                </c:pt>
                <c:pt idx="517">
                  <c:v>63</c:v>
                </c:pt>
                <c:pt idx="518">
                  <c:v>63</c:v>
                </c:pt>
                <c:pt idx="519">
                  <c:v>63</c:v>
                </c:pt>
                <c:pt idx="520">
                  <c:v>63</c:v>
                </c:pt>
                <c:pt idx="521">
                  <c:v>63</c:v>
                </c:pt>
                <c:pt idx="522">
                  <c:v>63</c:v>
                </c:pt>
                <c:pt idx="523">
                  <c:v>63</c:v>
                </c:pt>
                <c:pt idx="524">
                  <c:v>63</c:v>
                </c:pt>
                <c:pt idx="525">
                  <c:v>63</c:v>
                </c:pt>
                <c:pt idx="526">
                  <c:v>63</c:v>
                </c:pt>
                <c:pt idx="527">
                  <c:v>63</c:v>
                </c:pt>
                <c:pt idx="528">
                  <c:v>63</c:v>
                </c:pt>
                <c:pt idx="529">
                  <c:v>63</c:v>
                </c:pt>
                <c:pt idx="530">
                  <c:v>63</c:v>
                </c:pt>
                <c:pt idx="531">
                  <c:v>63</c:v>
                </c:pt>
                <c:pt idx="532">
                  <c:v>63</c:v>
                </c:pt>
                <c:pt idx="533">
                  <c:v>63</c:v>
                </c:pt>
                <c:pt idx="534">
                  <c:v>63</c:v>
                </c:pt>
                <c:pt idx="535">
                  <c:v>63</c:v>
                </c:pt>
                <c:pt idx="536">
                  <c:v>63</c:v>
                </c:pt>
                <c:pt idx="537">
                  <c:v>63</c:v>
                </c:pt>
                <c:pt idx="538">
                  <c:v>63</c:v>
                </c:pt>
                <c:pt idx="539">
                  <c:v>63</c:v>
                </c:pt>
                <c:pt idx="540">
                  <c:v>63</c:v>
                </c:pt>
                <c:pt idx="541">
                  <c:v>63</c:v>
                </c:pt>
                <c:pt idx="542">
                  <c:v>63</c:v>
                </c:pt>
                <c:pt idx="543">
                  <c:v>63</c:v>
                </c:pt>
                <c:pt idx="544">
                  <c:v>63</c:v>
                </c:pt>
                <c:pt idx="545">
                  <c:v>63</c:v>
                </c:pt>
                <c:pt idx="546">
                  <c:v>63</c:v>
                </c:pt>
                <c:pt idx="547">
                  <c:v>63</c:v>
                </c:pt>
                <c:pt idx="548">
                  <c:v>63</c:v>
                </c:pt>
                <c:pt idx="549">
                  <c:v>63</c:v>
                </c:pt>
                <c:pt idx="550">
                  <c:v>63</c:v>
                </c:pt>
                <c:pt idx="551">
                  <c:v>63</c:v>
                </c:pt>
                <c:pt idx="552">
                  <c:v>63</c:v>
                </c:pt>
                <c:pt idx="553">
                  <c:v>63</c:v>
                </c:pt>
                <c:pt idx="554">
                  <c:v>63</c:v>
                </c:pt>
                <c:pt idx="555">
                  <c:v>63</c:v>
                </c:pt>
                <c:pt idx="556">
                  <c:v>63</c:v>
                </c:pt>
                <c:pt idx="557">
                  <c:v>63</c:v>
                </c:pt>
                <c:pt idx="558">
                  <c:v>63</c:v>
                </c:pt>
                <c:pt idx="559">
                  <c:v>63</c:v>
                </c:pt>
                <c:pt idx="560">
                  <c:v>63</c:v>
                </c:pt>
                <c:pt idx="561">
                  <c:v>63</c:v>
                </c:pt>
                <c:pt idx="562">
                  <c:v>63</c:v>
                </c:pt>
                <c:pt idx="563">
                  <c:v>63</c:v>
                </c:pt>
                <c:pt idx="564">
                  <c:v>63</c:v>
                </c:pt>
                <c:pt idx="565">
                  <c:v>63</c:v>
                </c:pt>
                <c:pt idx="566">
                  <c:v>63</c:v>
                </c:pt>
                <c:pt idx="567">
                  <c:v>63</c:v>
                </c:pt>
                <c:pt idx="568">
                  <c:v>63</c:v>
                </c:pt>
                <c:pt idx="569">
                  <c:v>63</c:v>
                </c:pt>
                <c:pt idx="570">
                  <c:v>63</c:v>
                </c:pt>
                <c:pt idx="571">
                  <c:v>63</c:v>
                </c:pt>
                <c:pt idx="572">
                  <c:v>63</c:v>
                </c:pt>
                <c:pt idx="573">
                  <c:v>63</c:v>
                </c:pt>
                <c:pt idx="574">
                  <c:v>63</c:v>
                </c:pt>
                <c:pt idx="575">
                  <c:v>63</c:v>
                </c:pt>
                <c:pt idx="576">
                  <c:v>63</c:v>
                </c:pt>
                <c:pt idx="577">
                  <c:v>63</c:v>
                </c:pt>
                <c:pt idx="578">
                  <c:v>63</c:v>
                </c:pt>
                <c:pt idx="579">
                  <c:v>63</c:v>
                </c:pt>
                <c:pt idx="580">
                  <c:v>63</c:v>
                </c:pt>
                <c:pt idx="581">
                  <c:v>63</c:v>
                </c:pt>
                <c:pt idx="582">
                  <c:v>63</c:v>
                </c:pt>
                <c:pt idx="583">
                  <c:v>63</c:v>
                </c:pt>
                <c:pt idx="584">
                  <c:v>63</c:v>
                </c:pt>
                <c:pt idx="585">
                  <c:v>63</c:v>
                </c:pt>
                <c:pt idx="586">
                  <c:v>63</c:v>
                </c:pt>
                <c:pt idx="587">
                  <c:v>63</c:v>
                </c:pt>
                <c:pt idx="588">
                  <c:v>63</c:v>
                </c:pt>
                <c:pt idx="589">
                  <c:v>63</c:v>
                </c:pt>
                <c:pt idx="590">
                  <c:v>63</c:v>
                </c:pt>
                <c:pt idx="591">
                  <c:v>63</c:v>
                </c:pt>
                <c:pt idx="592">
                  <c:v>63</c:v>
                </c:pt>
                <c:pt idx="593">
                  <c:v>63</c:v>
                </c:pt>
                <c:pt idx="594">
                  <c:v>63</c:v>
                </c:pt>
                <c:pt idx="595">
                  <c:v>63</c:v>
                </c:pt>
                <c:pt idx="596">
                  <c:v>63</c:v>
                </c:pt>
                <c:pt idx="597">
                  <c:v>63</c:v>
                </c:pt>
                <c:pt idx="598">
                  <c:v>63</c:v>
                </c:pt>
                <c:pt idx="599">
                  <c:v>63</c:v>
                </c:pt>
                <c:pt idx="600">
                  <c:v>63</c:v>
                </c:pt>
                <c:pt idx="601">
                  <c:v>63</c:v>
                </c:pt>
                <c:pt idx="602">
                  <c:v>63</c:v>
                </c:pt>
                <c:pt idx="603">
                  <c:v>63</c:v>
                </c:pt>
                <c:pt idx="604">
                  <c:v>63</c:v>
                </c:pt>
                <c:pt idx="605">
                  <c:v>63</c:v>
                </c:pt>
                <c:pt idx="606">
                  <c:v>63</c:v>
                </c:pt>
                <c:pt idx="607">
                  <c:v>63</c:v>
                </c:pt>
                <c:pt idx="608">
                  <c:v>63</c:v>
                </c:pt>
                <c:pt idx="609">
                  <c:v>63</c:v>
                </c:pt>
                <c:pt idx="610">
                  <c:v>63</c:v>
                </c:pt>
                <c:pt idx="611">
                  <c:v>63</c:v>
                </c:pt>
                <c:pt idx="612">
                  <c:v>63</c:v>
                </c:pt>
                <c:pt idx="613">
                  <c:v>63</c:v>
                </c:pt>
                <c:pt idx="614">
                  <c:v>63</c:v>
                </c:pt>
                <c:pt idx="615">
                  <c:v>63</c:v>
                </c:pt>
                <c:pt idx="616">
                  <c:v>63</c:v>
                </c:pt>
                <c:pt idx="617">
                  <c:v>63</c:v>
                </c:pt>
                <c:pt idx="618">
                  <c:v>63</c:v>
                </c:pt>
                <c:pt idx="619">
                  <c:v>63</c:v>
                </c:pt>
                <c:pt idx="620">
                  <c:v>63</c:v>
                </c:pt>
                <c:pt idx="621">
                  <c:v>63</c:v>
                </c:pt>
                <c:pt idx="622">
                  <c:v>63</c:v>
                </c:pt>
                <c:pt idx="623">
                  <c:v>63</c:v>
                </c:pt>
                <c:pt idx="624">
                  <c:v>63</c:v>
                </c:pt>
                <c:pt idx="625">
                  <c:v>63</c:v>
                </c:pt>
                <c:pt idx="626">
                  <c:v>63</c:v>
                </c:pt>
                <c:pt idx="627">
                  <c:v>63</c:v>
                </c:pt>
                <c:pt idx="628">
                  <c:v>63</c:v>
                </c:pt>
                <c:pt idx="629">
                  <c:v>63</c:v>
                </c:pt>
                <c:pt idx="630">
                  <c:v>63</c:v>
                </c:pt>
                <c:pt idx="631">
                  <c:v>63</c:v>
                </c:pt>
                <c:pt idx="632">
                  <c:v>63</c:v>
                </c:pt>
                <c:pt idx="633">
                  <c:v>63</c:v>
                </c:pt>
                <c:pt idx="634">
                  <c:v>63</c:v>
                </c:pt>
                <c:pt idx="635">
                  <c:v>63</c:v>
                </c:pt>
                <c:pt idx="636">
                  <c:v>63</c:v>
                </c:pt>
                <c:pt idx="637">
                  <c:v>63</c:v>
                </c:pt>
                <c:pt idx="638">
                  <c:v>63</c:v>
                </c:pt>
                <c:pt idx="639">
                  <c:v>63</c:v>
                </c:pt>
                <c:pt idx="640">
                  <c:v>63</c:v>
                </c:pt>
                <c:pt idx="641">
                  <c:v>63</c:v>
                </c:pt>
                <c:pt idx="642">
                  <c:v>63</c:v>
                </c:pt>
                <c:pt idx="643">
                  <c:v>63</c:v>
                </c:pt>
                <c:pt idx="644">
                  <c:v>63</c:v>
                </c:pt>
                <c:pt idx="645">
                  <c:v>63</c:v>
                </c:pt>
                <c:pt idx="646">
                  <c:v>63</c:v>
                </c:pt>
                <c:pt idx="647">
                  <c:v>63</c:v>
                </c:pt>
                <c:pt idx="648">
                  <c:v>63</c:v>
                </c:pt>
                <c:pt idx="649">
                  <c:v>63</c:v>
                </c:pt>
                <c:pt idx="650">
                  <c:v>63</c:v>
                </c:pt>
                <c:pt idx="651">
                  <c:v>63</c:v>
                </c:pt>
                <c:pt idx="652">
                  <c:v>63</c:v>
                </c:pt>
                <c:pt idx="653">
                  <c:v>63</c:v>
                </c:pt>
                <c:pt idx="654">
                  <c:v>63</c:v>
                </c:pt>
                <c:pt idx="655">
                  <c:v>63</c:v>
                </c:pt>
                <c:pt idx="656">
                  <c:v>63</c:v>
                </c:pt>
                <c:pt idx="657">
                  <c:v>63</c:v>
                </c:pt>
                <c:pt idx="658">
                  <c:v>63</c:v>
                </c:pt>
                <c:pt idx="659">
                  <c:v>63</c:v>
                </c:pt>
                <c:pt idx="660">
                  <c:v>63</c:v>
                </c:pt>
                <c:pt idx="661">
                  <c:v>63</c:v>
                </c:pt>
                <c:pt idx="662">
                  <c:v>63</c:v>
                </c:pt>
                <c:pt idx="663">
                  <c:v>63</c:v>
                </c:pt>
                <c:pt idx="664">
                  <c:v>63</c:v>
                </c:pt>
                <c:pt idx="665">
                  <c:v>63</c:v>
                </c:pt>
                <c:pt idx="666">
                  <c:v>63</c:v>
                </c:pt>
                <c:pt idx="667">
                  <c:v>63</c:v>
                </c:pt>
                <c:pt idx="668">
                  <c:v>63</c:v>
                </c:pt>
                <c:pt idx="669">
                  <c:v>63</c:v>
                </c:pt>
                <c:pt idx="670">
                  <c:v>63</c:v>
                </c:pt>
                <c:pt idx="671">
                  <c:v>63</c:v>
                </c:pt>
                <c:pt idx="672">
                  <c:v>63</c:v>
                </c:pt>
                <c:pt idx="673">
                  <c:v>63</c:v>
                </c:pt>
                <c:pt idx="674">
                  <c:v>63</c:v>
                </c:pt>
                <c:pt idx="675">
                  <c:v>63</c:v>
                </c:pt>
                <c:pt idx="676">
                  <c:v>63</c:v>
                </c:pt>
                <c:pt idx="677">
                  <c:v>63</c:v>
                </c:pt>
                <c:pt idx="678">
                  <c:v>63</c:v>
                </c:pt>
                <c:pt idx="679">
                  <c:v>63</c:v>
                </c:pt>
                <c:pt idx="680">
                  <c:v>63</c:v>
                </c:pt>
                <c:pt idx="681">
                  <c:v>63</c:v>
                </c:pt>
                <c:pt idx="682">
                  <c:v>63</c:v>
                </c:pt>
                <c:pt idx="683">
                  <c:v>63</c:v>
                </c:pt>
                <c:pt idx="684">
                  <c:v>63</c:v>
                </c:pt>
                <c:pt idx="685">
                  <c:v>63</c:v>
                </c:pt>
                <c:pt idx="686">
                  <c:v>63</c:v>
                </c:pt>
                <c:pt idx="687">
                  <c:v>63</c:v>
                </c:pt>
                <c:pt idx="688">
                  <c:v>63</c:v>
                </c:pt>
                <c:pt idx="689">
                  <c:v>63</c:v>
                </c:pt>
                <c:pt idx="690">
                  <c:v>63</c:v>
                </c:pt>
                <c:pt idx="691">
                  <c:v>63</c:v>
                </c:pt>
                <c:pt idx="692">
                  <c:v>63</c:v>
                </c:pt>
                <c:pt idx="693">
                  <c:v>63</c:v>
                </c:pt>
                <c:pt idx="694">
                  <c:v>63</c:v>
                </c:pt>
                <c:pt idx="695">
                  <c:v>63</c:v>
                </c:pt>
                <c:pt idx="696">
                  <c:v>63</c:v>
                </c:pt>
                <c:pt idx="697">
                  <c:v>63</c:v>
                </c:pt>
                <c:pt idx="698">
                  <c:v>63</c:v>
                </c:pt>
                <c:pt idx="699">
                  <c:v>63</c:v>
                </c:pt>
                <c:pt idx="700">
                  <c:v>63</c:v>
                </c:pt>
                <c:pt idx="701">
                  <c:v>63</c:v>
                </c:pt>
                <c:pt idx="702">
                  <c:v>63</c:v>
                </c:pt>
                <c:pt idx="703">
                  <c:v>63</c:v>
                </c:pt>
                <c:pt idx="704">
                  <c:v>63</c:v>
                </c:pt>
                <c:pt idx="705">
                  <c:v>63</c:v>
                </c:pt>
                <c:pt idx="706">
                  <c:v>63</c:v>
                </c:pt>
                <c:pt idx="707">
                  <c:v>63</c:v>
                </c:pt>
                <c:pt idx="708">
                  <c:v>63</c:v>
                </c:pt>
                <c:pt idx="709">
                  <c:v>63</c:v>
                </c:pt>
                <c:pt idx="710">
                  <c:v>63</c:v>
                </c:pt>
                <c:pt idx="711">
                  <c:v>63</c:v>
                </c:pt>
                <c:pt idx="712">
                  <c:v>63</c:v>
                </c:pt>
                <c:pt idx="713">
                  <c:v>63</c:v>
                </c:pt>
                <c:pt idx="714">
                  <c:v>63</c:v>
                </c:pt>
                <c:pt idx="715">
                  <c:v>63</c:v>
                </c:pt>
                <c:pt idx="716">
                  <c:v>63</c:v>
                </c:pt>
                <c:pt idx="717">
                  <c:v>63</c:v>
                </c:pt>
                <c:pt idx="718">
                  <c:v>63</c:v>
                </c:pt>
                <c:pt idx="719">
                  <c:v>63</c:v>
                </c:pt>
                <c:pt idx="720">
                  <c:v>63</c:v>
                </c:pt>
                <c:pt idx="721">
                  <c:v>63</c:v>
                </c:pt>
                <c:pt idx="722">
                  <c:v>63</c:v>
                </c:pt>
                <c:pt idx="723">
                  <c:v>63</c:v>
                </c:pt>
                <c:pt idx="724">
                  <c:v>63</c:v>
                </c:pt>
                <c:pt idx="725">
                  <c:v>63</c:v>
                </c:pt>
                <c:pt idx="726">
                  <c:v>63</c:v>
                </c:pt>
                <c:pt idx="727">
                  <c:v>63</c:v>
                </c:pt>
                <c:pt idx="728">
                  <c:v>63</c:v>
                </c:pt>
                <c:pt idx="729">
                  <c:v>63</c:v>
                </c:pt>
                <c:pt idx="730">
                  <c:v>63</c:v>
                </c:pt>
                <c:pt idx="731">
                  <c:v>63</c:v>
                </c:pt>
                <c:pt idx="732">
                  <c:v>63</c:v>
                </c:pt>
                <c:pt idx="733">
                  <c:v>63</c:v>
                </c:pt>
                <c:pt idx="734">
                  <c:v>63</c:v>
                </c:pt>
                <c:pt idx="735">
                  <c:v>63</c:v>
                </c:pt>
                <c:pt idx="736">
                  <c:v>63</c:v>
                </c:pt>
                <c:pt idx="737">
                  <c:v>63</c:v>
                </c:pt>
                <c:pt idx="738">
                  <c:v>63</c:v>
                </c:pt>
                <c:pt idx="739">
                  <c:v>63</c:v>
                </c:pt>
                <c:pt idx="740">
                  <c:v>63</c:v>
                </c:pt>
                <c:pt idx="741">
                  <c:v>63</c:v>
                </c:pt>
                <c:pt idx="742">
                  <c:v>63</c:v>
                </c:pt>
                <c:pt idx="743">
                  <c:v>63</c:v>
                </c:pt>
                <c:pt idx="744">
                  <c:v>63</c:v>
                </c:pt>
                <c:pt idx="745">
                  <c:v>63</c:v>
                </c:pt>
                <c:pt idx="746">
                  <c:v>63</c:v>
                </c:pt>
                <c:pt idx="747">
                  <c:v>63</c:v>
                </c:pt>
                <c:pt idx="748">
                  <c:v>63</c:v>
                </c:pt>
                <c:pt idx="749">
                  <c:v>63</c:v>
                </c:pt>
                <c:pt idx="750">
                  <c:v>63</c:v>
                </c:pt>
                <c:pt idx="751">
                  <c:v>63</c:v>
                </c:pt>
                <c:pt idx="752">
                  <c:v>63</c:v>
                </c:pt>
                <c:pt idx="753">
                  <c:v>63</c:v>
                </c:pt>
                <c:pt idx="754">
                  <c:v>63</c:v>
                </c:pt>
                <c:pt idx="755">
                  <c:v>63</c:v>
                </c:pt>
                <c:pt idx="756">
                  <c:v>63</c:v>
                </c:pt>
                <c:pt idx="757">
                  <c:v>63</c:v>
                </c:pt>
                <c:pt idx="758">
                  <c:v>63</c:v>
                </c:pt>
                <c:pt idx="759">
                  <c:v>63</c:v>
                </c:pt>
                <c:pt idx="760">
                  <c:v>63</c:v>
                </c:pt>
                <c:pt idx="761">
                  <c:v>63</c:v>
                </c:pt>
                <c:pt idx="762">
                  <c:v>63</c:v>
                </c:pt>
                <c:pt idx="763">
                  <c:v>63</c:v>
                </c:pt>
                <c:pt idx="764">
                  <c:v>63</c:v>
                </c:pt>
                <c:pt idx="765">
                  <c:v>63</c:v>
                </c:pt>
                <c:pt idx="766">
                  <c:v>63</c:v>
                </c:pt>
                <c:pt idx="767">
                  <c:v>63</c:v>
                </c:pt>
                <c:pt idx="768">
                  <c:v>63</c:v>
                </c:pt>
                <c:pt idx="769">
                  <c:v>63</c:v>
                </c:pt>
                <c:pt idx="770">
                  <c:v>63</c:v>
                </c:pt>
                <c:pt idx="771">
                  <c:v>63</c:v>
                </c:pt>
                <c:pt idx="772">
                  <c:v>63</c:v>
                </c:pt>
                <c:pt idx="773">
                  <c:v>63</c:v>
                </c:pt>
                <c:pt idx="774">
                  <c:v>63</c:v>
                </c:pt>
                <c:pt idx="775">
                  <c:v>63</c:v>
                </c:pt>
                <c:pt idx="776">
                  <c:v>63</c:v>
                </c:pt>
                <c:pt idx="777">
                  <c:v>63</c:v>
                </c:pt>
                <c:pt idx="778">
                  <c:v>63</c:v>
                </c:pt>
                <c:pt idx="779">
                  <c:v>63</c:v>
                </c:pt>
                <c:pt idx="780">
                  <c:v>63</c:v>
                </c:pt>
                <c:pt idx="781">
                  <c:v>63</c:v>
                </c:pt>
                <c:pt idx="782">
                  <c:v>63</c:v>
                </c:pt>
                <c:pt idx="783">
                  <c:v>63</c:v>
                </c:pt>
                <c:pt idx="784">
                  <c:v>63</c:v>
                </c:pt>
                <c:pt idx="785">
                  <c:v>63</c:v>
                </c:pt>
                <c:pt idx="786">
                  <c:v>63</c:v>
                </c:pt>
                <c:pt idx="787">
                  <c:v>63</c:v>
                </c:pt>
                <c:pt idx="788">
                  <c:v>63</c:v>
                </c:pt>
                <c:pt idx="789">
                  <c:v>63</c:v>
                </c:pt>
                <c:pt idx="790">
                  <c:v>63</c:v>
                </c:pt>
                <c:pt idx="791">
                  <c:v>63</c:v>
                </c:pt>
                <c:pt idx="792">
                  <c:v>63</c:v>
                </c:pt>
                <c:pt idx="793">
                  <c:v>63</c:v>
                </c:pt>
                <c:pt idx="794">
                  <c:v>63</c:v>
                </c:pt>
                <c:pt idx="795">
                  <c:v>63</c:v>
                </c:pt>
                <c:pt idx="796">
                  <c:v>63</c:v>
                </c:pt>
                <c:pt idx="797">
                  <c:v>63</c:v>
                </c:pt>
                <c:pt idx="798">
                  <c:v>63</c:v>
                </c:pt>
                <c:pt idx="799">
                  <c:v>63</c:v>
                </c:pt>
                <c:pt idx="800">
                  <c:v>63</c:v>
                </c:pt>
                <c:pt idx="801">
                  <c:v>63</c:v>
                </c:pt>
                <c:pt idx="802">
                  <c:v>63</c:v>
                </c:pt>
                <c:pt idx="803">
                  <c:v>63</c:v>
                </c:pt>
                <c:pt idx="804">
                  <c:v>63</c:v>
                </c:pt>
                <c:pt idx="805">
                  <c:v>63</c:v>
                </c:pt>
                <c:pt idx="806">
                  <c:v>63</c:v>
                </c:pt>
                <c:pt idx="807">
                  <c:v>63</c:v>
                </c:pt>
                <c:pt idx="808">
                  <c:v>63</c:v>
                </c:pt>
                <c:pt idx="809">
                  <c:v>63</c:v>
                </c:pt>
                <c:pt idx="810">
                  <c:v>63</c:v>
                </c:pt>
                <c:pt idx="811">
                  <c:v>63</c:v>
                </c:pt>
                <c:pt idx="812">
                  <c:v>63</c:v>
                </c:pt>
                <c:pt idx="813">
                  <c:v>63</c:v>
                </c:pt>
                <c:pt idx="814">
                  <c:v>63</c:v>
                </c:pt>
                <c:pt idx="815">
                  <c:v>63</c:v>
                </c:pt>
                <c:pt idx="816">
                  <c:v>63</c:v>
                </c:pt>
                <c:pt idx="817">
                  <c:v>63</c:v>
                </c:pt>
                <c:pt idx="818">
                  <c:v>63</c:v>
                </c:pt>
                <c:pt idx="819">
                  <c:v>63</c:v>
                </c:pt>
                <c:pt idx="820">
                  <c:v>63</c:v>
                </c:pt>
                <c:pt idx="821">
                  <c:v>63</c:v>
                </c:pt>
                <c:pt idx="822">
                  <c:v>63</c:v>
                </c:pt>
                <c:pt idx="823">
                  <c:v>63</c:v>
                </c:pt>
                <c:pt idx="824">
                  <c:v>63</c:v>
                </c:pt>
                <c:pt idx="825">
                  <c:v>63</c:v>
                </c:pt>
                <c:pt idx="826">
                  <c:v>63</c:v>
                </c:pt>
                <c:pt idx="827">
                  <c:v>63</c:v>
                </c:pt>
                <c:pt idx="828">
                  <c:v>63</c:v>
                </c:pt>
                <c:pt idx="829">
                  <c:v>63</c:v>
                </c:pt>
                <c:pt idx="830">
                  <c:v>63</c:v>
                </c:pt>
                <c:pt idx="831">
                  <c:v>63</c:v>
                </c:pt>
                <c:pt idx="832">
                  <c:v>63</c:v>
                </c:pt>
                <c:pt idx="833">
                  <c:v>63</c:v>
                </c:pt>
                <c:pt idx="834">
                  <c:v>63</c:v>
                </c:pt>
                <c:pt idx="835">
                  <c:v>63</c:v>
                </c:pt>
                <c:pt idx="836">
                  <c:v>63</c:v>
                </c:pt>
                <c:pt idx="837">
                  <c:v>63</c:v>
                </c:pt>
                <c:pt idx="838">
                  <c:v>63</c:v>
                </c:pt>
                <c:pt idx="839">
                  <c:v>63</c:v>
                </c:pt>
                <c:pt idx="840">
                  <c:v>63</c:v>
                </c:pt>
                <c:pt idx="841">
                  <c:v>63</c:v>
                </c:pt>
                <c:pt idx="842">
                  <c:v>63</c:v>
                </c:pt>
                <c:pt idx="843">
                  <c:v>63</c:v>
                </c:pt>
                <c:pt idx="844">
                  <c:v>63</c:v>
                </c:pt>
                <c:pt idx="845">
                  <c:v>63</c:v>
                </c:pt>
                <c:pt idx="846">
                  <c:v>63</c:v>
                </c:pt>
                <c:pt idx="847">
                  <c:v>63</c:v>
                </c:pt>
                <c:pt idx="848">
                  <c:v>63</c:v>
                </c:pt>
                <c:pt idx="849">
                  <c:v>63</c:v>
                </c:pt>
                <c:pt idx="850">
                  <c:v>63</c:v>
                </c:pt>
                <c:pt idx="851">
                  <c:v>63</c:v>
                </c:pt>
                <c:pt idx="852">
                  <c:v>63</c:v>
                </c:pt>
                <c:pt idx="853">
                  <c:v>63</c:v>
                </c:pt>
                <c:pt idx="854">
                  <c:v>63</c:v>
                </c:pt>
                <c:pt idx="855">
                  <c:v>63</c:v>
                </c:pt>
                <c:pt idx="856">
                  <c:v>63</c:v>
                </c:pt>
                <c:pt idx="857">
                  <c:v>63</c:v>
                </c:pt>
                <c:pt idx="858">
                  <c:v>63</c:v>
                </c:pt>
                <c:pt idx="859">
                  <c:v>63</c:v>
                </c:pt>
                <c:pt idx="860">
                  <c:v>63</c:v>
                </c:pt>
                <c:pt idx="861">
                  <c:v>63</c:v>
                </c:pt>
                <c:pt idx="862">
                  <c:v>63</c:v>
                </c:pt>
                <c:pt idx="863">
                  <c:v>63</c:v>
                </c:pt>
                <c:pt idx="864">
                  <c:v>63</c:v>
                </c:pt>
                <c:pt idx="865">
                  <c:v>63</c:v>
                </c:pt>
                <c:pt idx="866">
                  <c:v>63</c:v>
                </c:pt>
                <c:pt idx="867">
                  <c:v>63</c:v>
                </c:pt>
                <c:pt idx="868">
                  <c:v>63</c:v>
                </c:pt>
                <c:pt idx="869">
                  <c:v>63</c:v>
                </c:pt>
                <c:pt idx="870">
                  <c:v>63</c:v>
                </c:pt>
                <c:pt idx="871">
                  <c:v>63</c:v>
                </c:pt>
                <c:pt idx="872">
                  <c:v>63</c:v>
                </c:pt>
                <c:pt idx="873">
                  <c:v>63</c:v>
                </c:pt>
                <c:pt idx="874">
                  <c:v>63</c:v>
                </c:pt>
                <c:pt idx="875">
                  <c:v>63</c:v>
                </c:pt>
                <c:pt idx="876">
                  <c:v>63</c:v>
                </c:pt>
                <c:pt idx="877">
                  <c:v>63</c:v>
                </c:pt>
                <c:pt idx="878">
                  <c:v>63</c:v>
                </c:pt>
                <c:pt idx="879">
                  <c:v>63</c:v>
                </c:pt>
                <c:pt idx="880">
                  <c:v>63</c:v>
                </c:pt>
                <c:pt idx="881">
                  <c:v>63</c:v>
                </c:pt>
                <c:pt idx="882">
                  <c:v>63</c:v>
                </c:pt>
                <c:pt idx="883">
                  <c:v>63</c:v>
                </c:pt>
                <c:pt idx="884">
                  <c:v>63</c:v>
                </c:pt>
                <c:pt idx="885">
                  <c:v>63</c:v>
                </c:pt>
                <c:pt idx="886">
                  <c:v>63</c:v>
                </c:pt>
                <c:pt idx="887">
                  <c:v>63</c:v>
                </c:pt>
                <c:pt idx="888">
                  <c:v>63</c:v>
                </c:pt>
                <c:pt idx="889">
                  <c:v>63</c:v>
                </c:pt>
                <c:pt idx="890">
                  <c:v>63</c:v>
                </c:pt>
                <c:pt idx="891">
                  <c:v>63</c:v>
                </c:pt>
                <c:pt idx="892">
                  <c:v>63</c:v>
                </c:pt>
                <c:pt idx="893">
                  <c:v>63</c:v>
                </c:pt>
                <c:pt idx="894">
                  <c:v>63</c:v>
                </c:pt>
                <c:pt idx="895">
                  <c:v>63</c:v>
                </c:pt>
                <c:pt idx="896">
                  <c:v>63</c:v>
                </c:pt>
                <c:pt idx="897">
                  <c:v>63</c:v>
                </c:pt>
                <c:pt idx="898">
                  <c:v>63</c:v>
                </c:pt>
                <c:pt idx="899">
                  <c:v>63</c:v>
                </c:pt>
                <c:pt idx="900">
                  <c:v>63</c:v>
                </c:pt>
                <c:pt idx="901">
                  <c:v>63</c:v>
                </c:pt>
                <c:pt idx="902">
                  <c:v>63</c:v>
                </c:pt>
                <c:pt idx="903">
                  <c:v>63</c:v>
                </c:pt>
                <c:pt idx="904">
                  <c:v>63</c:v>
                </c:pt>
                <c:pt idx="905">
                  <c:v>63</c:v>
                </c:pt>
                <c:pt idx="906">
                  <c:v>63</c:v>
                </c:pt>
                <c:pt idx="907">
                  <c:v>63</c:v>
                </c:pt>
                <c:pt idx="908">
                  <c:v>63</c:v>
                </c:pt>
                <c:pt idx="909">
                  <c:v>63</c:v>
                </c:pt>
                <c:pt idx="910">
                  <c:v>63</c:v>
                </c:pt>
                <c:pt idx="911">
                  <c:v>63</c:v>
                </c:pt>
                <c:pt idx="912">
                  <c:v>63</c:v>
                </c:pt>
                <c:pt idx="913">
                  <c:v>63</c:v>
                </c:pt>
                <c:pt idx="914">
                  <c:v>63</c:v>
                </c:pt>
                <c:pt idx="915">
                  <c:v>63</c:v>
                </c:pt>
                <c:pt idx="916">
                  <c:v>63</c:v>
                </c:pt>
                <c:pt idx="917">
                  <c:v>63</c:v>
                </c:pt>
                <c:pt idx="918">
                  <c:v>63</c:v>
                </c:pt>
                <c:pt idx="919">
                  <c:v>63</c:v>
                </c:pt>
                <c:pt idx="920">
                  <c:v>63</c:v>
                </c:pt>
                <c:pt idx="921">
                  <c:v>63</c:v>
                </c:pt>
                <c:pt idx="922">
                  <c:v>63</c:v>
                </c:pt>
                <c:pt idx="923">
                  <c:v>63</c:v>
                </c:pt>
                <c:pt idx="924">
                  <c:v>63</c:v>
                </c:pt>
                <c:pt idx="925">
                  <c:v>63</c:v>
                </c:pt>
                <c:pt idx="926">
                  <c:v>63</c:v>
                </c:pt>
                <c:pt idx="927">
                  <c:v>63</c:v>
                </c:pt>
                <c:pt idx="928">
                  <c:v>63</c:v>
                </c:pt>
                <c:pt idx="929">
                  <c:v>63</c:v>
                </c:pt>
                <c:pt idx="930">
                  <c:v>63</c:v>
                </c:pt>
                <c:pt idx="931">
                  <c:v>63</c:v>
                </c:pt>
                <c:pt idx="932">
                  <c:v>63</c:v>
                </c:pt>
                <c:pt idx="933">
                  <c:v>63</c:v>
                </c:pt>
                <c:pt idx="934">
                  <c:v>63</c:v>
                </c:pt>
                <c:pt idx="935">
                  <c:v>63</c:v>
                </c:pt>
                <c:pt idx="936">
                  <c:v>63</c:v>
                </c:pt>
                <c:pt idx="937">
                  <c:v>63</c:v>
                </c:pt>
                <c:pt idx="938">
                  <c:v>63</c:v>
                </c:pt>
                <c:pt idx="939">
                  <c:v>63</c:v>
                </c:pt>
                <c:pt idx="940">
                  <c:v>63</c:v>
                </c:pt>
                <c:pt idx="941">
                  <c:v>63</c:v>
                </c:pt>
                <c:pt idx="942">
                  <c:v>63</c:v>
                </c:pt>
                <c:pt idx="943">
                  <c:v>63</c:v>
                </c:pt>
                <c:pt idx="944">
                  <c:v>63</c:v>
                </c:pt>
                <c:pt idx="945">
                  <c:v>63</c:v>
                </c:pt>
                <c:pt idx="946">
                  <c:v>63</c:v>
                </c:pt>
                <c:pt idx="947">
                  <c:v>63</c:v>
                </c:pt>
                <c:pt idx="948">
                  <c:v>63</c:v>
                </c:pt>
                <c:pt idx="949">
                  <c:v>63</c:v>
                </c:pt>
                <c:pt idx="950">
                  <c:v>63</c:v>
                </c:pt>
                <c:pt idx="951">
                  <c:v>63</c:v>
                </c:pt>
                <c:pt idx="952">
                  <c:v>63</c:v>
                </c:pt>
                <c:pt idx="953">
                  <c:v>63</c:v>
                </c:pt>
                <c:pt idx="954">
                  <c:v>63</c:v>
                </c:pt>
                <c:pt idx="955">
                  <c:v>63</c:v>
                </c:pt>
                <c:pt idx="956">
                  <c:v>63</c:v>
                </c:pt>
                <c:pt idx="957">
                  <c:v>63</c:v>
                </c:pt>
                <c:pt idx="958">
                  <c:v>63</c:v>
                </c:pt>
                <c:pt idx="959">
                  <c:v>63</c:v>
                </c:pt>
                <c:pt idx="960">
                  <c:v>63</c:v>
                </c:pt>
                <c:pt idx="961">
                  <c:v>63</c:v>
                </c:pt>
                <c:pt idx="962">
                  <c:v>63</c:v>
                </c:pt>
                <c:pt idx="963">
                  <c:v>63</c:v>
                </c:pt>
                <c:pt idx="964">
                  <c:v>63</c:v>
                </c:pt>
                <c:pt idx="965">
                  <c:v>63</c:v>
                </c:pt>
                <c:pt idx="966">
                  <c:v>63</c:v>
                </c:pt>
                <c:pt idx="967">
                  <c:v>63</c:v>
                </c:pt>
                <c:pt idx="968">
                  <c:v>63</c:v>
                </c:pt>
                <c:pt idx="969">
                  <c:v>63</c:v>
                </c:pt>
                <c:pt idx="970">
                  <c:v>63</c:v>
                </c:pt>
                <c:pt idx="971">
                  <c:v>63</c:v>
                </c:pt>
                <c:pt idx="972">
                  <c:v>63</c:v>
                </c:pt>
                <c:pt idx="973">
                  <c:v>63</c:v>
                </c:pt>
                <c:pt idx="974">
                  <c:v>63</c:v>
                </c:pt>
                <c:pt idx="975">
                  <c:v>63</c:v>
                </c:pt>
                <c:pt idx="976">
                  <c:v>63</c:v>
                </c:pt>
                <c:pt idx="977">
                  <c:v>63</c:v>
                </c:pt>
                <c:pt idx="978">
                  <c:v>63</c:v>
                </c:pt>
                <c:pt idx="979">
                  <c:v>63</c:v>
                </c:pt>
                <c:pt idx="980">
                  <c:v>63</c:v>
                </c:pt>
                <c:pt idx="981">
                  <c:v>63</c:v>
                </c:pt>
                <c:pt idx="982">
                  <c:v>63</c:v>
                </c:pt>
                <c:pt idx="983">
                  <c:v>63</c:v>
                </c:pt>
                <c:pt idx="984">
                  <c:v>63</c:v>
                </c:pt>
                <c:pt idx="985">
                  <c:v>63</c:v>
                </c:pt>
                <c:pt idx="986">
                  <c:v>63</c:v>
                </c:pt>
                <c:pt idx="987">
                  <c:v>63</c:v>
                </c:pt>
                <c:pt idx="988">
                  <c:v>63</c:v>
                </c:pt>
                <c:pt idx="989">
                  <c:v>63</c:v>
                </c:pt>
                <c:pt idx="990">
                  <c:v>63</c:v>
                </c:pt>
                <c:pt idx="991">
                  <c:v>63</c:v>
                </c:pt>
                <c:pt idx="992">
                  <c:v>63</c:v>
                </c:pt>
                <c:pt idx="993">
                  <c:v>63</c:v>
                </c:pt>
                <c:pt idx="994">
                  <c:v>63</c:v>
                </c:pt>
                <c:pt idx="995">
                  <c:v>63</c:v>
                </c:pt>
                <c:pt idx="996">
                  <c:v>63</c:v>
                </c:pt>
                <c:pt idx="997">
                  <c:v>63</c:v>
                </c:pt>
                <c:pt idx="998">
                  <c:v>63</c:v>
                </c:pt>
                <c:pt idx="999">
                  <c:v>63</c:v>
                </c:pt>
                <c:pt idx="1000">
                  <c:v>63</c:v>
                </c:pt>
                <c:pt idx="1001">
                  <c:v>63</c:v>
                </c:pt>
                <c:pt idx="1002">
                  <c:v>63</c:v>
                </c:pt>
                <c:pt idx="1003">
                  <c:v>63</c:v>
                </c:pt>
                <c:pt idx="1004">
                  <c:v>63</c:v>
                </c:pt>
                <c:pt idx="1005">
                  <c:v>63</c:v>
                </c:pt>
                <c:pt idx="1006">
                  <c:v>63</c:v>
                </c:pt>
                <c:pt idx="1007">
                  <c:v>63</c:v>
                </c:pt>
                <c:pt idx="1008">
                  <c:v>63</c:v>
                </c:pt>
                <c:pt idx="1009">
                  <c:v>63</c:v>
                </c:pt>
                <c:pt idx="1010">
                  <c:v>63</c:v>
                </c:pt>
                <c:pt idx="1011">
                  <c:v>63</c:v>
                </c:pt>
                <c:pt idx="1012">
                  <c:v>63</c:v>
                </c:pt>
                <c:pt idx="1013">
                  <c:v>63</c:v>
                </c:pt>
                <c:pt idx="1014">
                  <c:v>63</c:v>
                </c:pt>
                <c:pt idx="1015">
                  <c:v>63</c:v>
                </c:pt>
                <c:pt idx="1016">
                  <c:v>63</c:v>
                </c:pt>
                <c:pt idx="1017">
                  <c:v>63</c:v>
                </c:pt>
                <c:pt idx="1018">
                  <c:v>63</c:v>
                </c:pt>
                <c:pt idx="1019">
                  <c:v>63</c:v>
                </c:pt>
                <c:pt idx="1020">
                  <c:v>63</c:v>
                </c:pt>
                <c:pt idx="1021">
                  <c:v>63</c:v>
                </c:pt>
                <c:pt idx="1022">
                  <c:v>63</c:v>
                </c:pt>
                <c:pt idx="1023">
                  <c:v>63</c:v>
                </c:pt>
                <c:pt idx="1024">
                  <c:v>63</c:v>
                </c:pt>
                <c:pt idx="1025">
                  <c:v>63</c:v>
                </c:pt>
                <c:pt idx="1026">
                  <c:v>63</c:v>
                </c:pt>
                <c:pt idx="1027">
                  <c:v>63</c:v>
                </c:pt>
                <c:pt idx="1028">
                  <c:v>63</c:v>
                </c:pt>
                <c:pt idx="1029">
                  <c:v>63</c:v>
                </c:pt>
                <c:pt idx="1030">
                  <c:v>63</c:v>
                </c:pt>
                <c:pt idx="1031">
                  <c:v>63</c:v>
                </c:pt>
                <c:pt idx="1032">
                  <c:v>63</c:v>
                </c:pt>
                <c:pt idx="1033">
                  <c:v>63</c:v>
                </c:pt>
                <c:pt idx="1034">
                  <c:v>63</c:v>
                </c:pt>
                <c:pt idx="1035">
                  <c:v>63</c:v>
                </c:pt>
                <c:pt idx="1036">
                  <c:v>63</c:v>
                </c:pt>
                <c:pt idx="1037">
                  <c:v>63</c:v>
                </c:pt>
                <c:pt idx="1038">
                  <c:v>63</c:v>
                </c:pt>
                <c:pt idx="1039">
                  <c:v>63</c:v>
                </c:pt>
                <c:pt idx="1040">
                  <c:v>63</c:v>
                </c:pt>
                <c:pt idx="1041">
                  <c:v>63</c:v>
                </c:pt>
                <c:pt idx="1042">
                  <c:v>63</c:v>
                </c:pt>
                <c:pt idx="1043">
                  <c:v>63</c:v>
                </c:pt>
                <c:pt idx="1044">
                  <c:v>63</c:v>
                </c:pt>
                <c:pt idx="1045">
                  <c:v>63</c:v>
                </c:pt>
                <c:pt idx="1046">
                  <c:v>63</c:v>
                </c:pt>
                <c:pt idx="1047">
                  <c:v>63</c:v>
                </c:pt>
                <c:pt idx="1048">
                  <c:v>63</c:v>
                </c:pt>
                <c:pt idx="1049">
                  <c:v>63</c:v>
                </c:pt>
                <c:pt idx="1050">
                  <c:v>63</c:v>
                </c:pt>
                <c:pt idx="1051">
                  <c:v>63</c:v>
                </c:pt>
                <c:pt idx="1052">
                  <c:v>63</c:v>
                </c:pt>
                <c:pt idx="1053">
                  <c:v>63</c:v>
                </c:pt>
                <c:pt idx="1054">
                  <c:v>63</c:v>
                </c:pt>
                <c:pt idx="1055">
                  <c:v>63</c:v>
                </c:pt>
                <c:pt idx="1056">
                  <c:v>63</c:v>
                </c:pt>
                <c:pt idx="1057">
                  <c:v>63</c:v>
                </c:pt>
                <c:pt idx="1058">
                  <c:v>63</c:v>
                </c:pt>
                <c:pt idx="1059">
                  <c:v>63</c:v>
                </c:pt>
                <c:pt idx="1060">
                  <c:v>63</c:v>
                </c:pt>
                <c:pt idx="1061">
                  <c:v>63</c:v>
                </c:pt>
                <c:pt idx="1062">
                  <c:v>63</c:v>
                </c:pt>
                <c:pt idx="1063">
                  <c:v>63</c:v>
                </c:pt>
                <c:pt idx="1064">
                  <c:v>63</c:v>
                </c:pt>
                <c:pt idx="1065">
                  <c:v>63</c:v>
                </c:pt>
                <c:pt idx="1066">
                  <c:v>63</c:v>
                </c:pt>
                <c:pt idx="1067">
                  <c:v>63</c:v>
                </c:pt>
                <c:pt idx="1068">
                  <c:v>63</c:v>
                </c:pt>
                <c:pt idx="1069">
                  <c:v>63</c:v>
                </c:pt>
                <c:pt idx="1070">
                  <c:v>63</c:v>
                </c:pt>
                <c:pt idx="1071">
                  <c:v>63</c:v>
                </c:pt>
                <c:pt idx="1072">
                  <c:v>63</c:v>
                </c:pt>
                <c:pt idx="1073">
                  <c:v>63</c:v>
                </c:pt>
                <c:pt idx="1074">
                  <c:v>63</c:v>
                </c:pt>
                <c:pt idx="1075">
                  <c:v>63</c:v>
                </c:pt>
                <c:pt idx="1076">
                  <c:v>63</c:v>
                </c:pt>
                <c:pt idx="1077">
                  <c:v>63</c:v>
                </c:pt>
                <c:pt idx="1078">
                  <c:v>63</c:v>
                </c:pt>
                <c:pt idx="1079">
                  <c:v>63</c:v>
                </c:pt>
                <c:pt idx="1080">
                  <c:v>63</c:v>
                </c:pt>
                <c:pt idx="1081">
                  <c:v>63</c:v>
                </c:pt>
                <c:pt idx="1082">
                  <c:v>63</c:v>
                </c:pt>
                <c:pt idx="1083">
                  <c:v>63</c:v>
                </c:pt>
                <c:pt idx="1084">
                  <c:v>63</c:v>
                </c:pt>
                <c:pt idx="1085">
                  <c:v>63</c:v>
                </c:pt>
                <c:pt idx="1086">
                  <c:v>63</c:v>
                </c:pt>
                <c:pt idx="1087">
                  <c:v>63</c:v>
                </c:pt>
                <c:pt idx="1088">
                  <c:v>63</c:v>
                </c:pt>
                <c:pt idx="1089">
                  <c:v>63</c:v>
                </c:pt>
                <c:pt idx="1090">
                  <c:v>63</c:v>
                </c:pt>
                <c:pt idx="1091">
                  <c:v>63</c:v>
                </c:pt>
                <c:pt idx="1092">
                  <c:v>63</c:v>
                </c:pt>
                <c:pt idx="1093">
                  <c:v>63</c:v>
                </c:pt>
                <c:pt idx="1094">
                  <c:v>63</c:v>
                </c:pt>
                <c:pt idx="1095">
                  <c:v>63</c:v>
                </c:pt>
                <c:pt idx="1096">
                  <c:v>63</c:v>
                </c:pt>
                <c:pt idx="1097">
                  <c:v>63</c:v>
                </c:pt>
                <c:pt idx="1098">
                  <c:v>63</c:v>
                </c:pt>
                <c:pt idx="1099">
                  <c:v>63</c:v>
                </c:pt>
                <c:pt idx="1100">
                  <c:v>63</c:v>
                </c:pt>
                <c:pt idx="1101">
                  <c:v>63</c:v>
                </c:pt>
                <c:pt idx="1102">
                  <c:v>63</c:v>
                </c:pt>
                <c:pt idx="1103">
                  <c:v>63</c:v>
                </c:pt>
                <c:pt idx="1104">
                  <c:v>63</c:v>
                </c:pt>
                <c:pt idx="1105">
                  <c:v>63</c:v>
                </c:pt>
                <c:pt idx="1106">
                  <c:v>63</c:v>
                </c:pt>
                <c:pt idx="1107">
                  <c:v>63</c:v>
                </c:pt>
                <c:pt idx="1108">
                  <c:v>63</c:v>
                </c:pt>
                <c:pt idx="1109">
                  <c:v>63</c:v>
                </c:pt>
                <c:pt idx="1110">
                  <c:v>63</c:v>
                </c:pt>
                <c:pt idx="1111">
                  <c:v>63</c:v>
                </c:pt>
                <c:pt idx="1112">
                  <c:v>63</c:v>
                </c:pt>
                <c:pt idx="1113">
                  <c:v>63</c:v>
                </c:pt>
                <c:pt idx="1114">
                  <c:v>63</c:v>
                </c:pt>
                <c:pt idx="1115">
                  <c:v>63</c:v>
                </c:pt>
                <c:pt idx="1116">
                  <c:v>63</c:v>
                </c:pt>
                <c:pt idx="1117">
                  <c:v>63</c:v>
                </c:pt>
                <c:pt idx="1118">
                  <c:v>63</c:v>
                </c:pt>
                <c:pt idx="1119">
                  <c:v>63</c:v>
                </c:pt>
                <c:pt idx="1120">
                  <c:v>63</c:v>
                </c:pt>
                <c:pt idx="1121">
                  <c:v>63</c:v>
                </c:pt>
                <c:pt idx="1122">
                  <c:v>63</c:v>
                </c:pt>
                <c:pt idx="1123">
                  <c:v>63</c:v>
                </c:pt>
                <c:pt idx="1124">
                  <c:v>63</c:v>
                </c:pt>
                <c:pt idx="1125">
                  <c:v>63</c:v>
                </c:pt>
                <c:pt idx="1126">
                  <c:v>63</c:v>
                </c:pt>
                <c:pt idx="1127">
                  <c:v>63</c:v>
                </c:pt>
                <c:pt idx="1128">
                  <c:v>63</c:v>
                </c:pt>
                <c:pt idx="1129">
                  <c:v>63</c:v>
                </c:pt>
                <c:pt idx="1130">
                  <c:v>63</c:v>
                </c:pt>
                <c:pt idx="1131">
                  <c:v>63</c:v>
                </c:pt>
                <c:pt idx="1132">
                  <c:v>63</c:v>
                </c:pt>
                <c:pt idx="1133">
                  <c:v>63</c:v>
                </c:pt>
                <c:pt idx="1134">
                  <c:v>63</c:v>
                </c:pt>
                <c:pt idx="1135">
                  <c:v>63</c:v>
                </c:pt>
                <c:pt idx="1136">
                  <c:v>63</c:v>
                </c:pt>
                <c:pt idx="1137">
                  <c:v>63</c:v>
                </c:pt>
                <c:pt idx="1138">
                  <c:v>63</c:v>
                </c:pt>
                <c:pt idx="1139">
                  <c:v>63</c:v>
                </c:pt>
                <c:pt idx="1140">
                  <c:v>63</c:v>
                </c:pt>
                <c:pt idx="1141">
                  <c:v>63</c:v>
                </c:pt>
                <c:pt idx="1142">
                  <c:v>63</c:v>
                </c:pt>
                <c:pt idx="1143">
                  <c:v>63</c:v>
                </c:pt>
                <c:pt idx="1144">
                  <c:v>63</c:v>
                </c:pt>
                <c:pt idx="1145">
                  <c:v>63</c:v>
                </c:pt>
                <c:pt idx="1146">
                  <c:v>63</c:v>
                </c:pt>
                <c:pt idx="1147">
                  <c:v>63</c:v>
                </c:pt>
                <c:pt idx="1148">
                  <c:v>63</c:v>
                </c:pt>
                <c:pt idx="1149">
                  <c:v>63</c:v>
                </c:pt>
                <c:pt idx="1150">
                  <c:v>63</c:v>
                </c:pt>
                <c:pt idx="1151">
                  <c:v>63</c:v>
                </c:pt>
                <c:pt idx="1152">
                  <c:v>63</c:v>
                </c:pt>
                <c:pt idx="1153">
                  <c:v>63</c:v>
                </c:pt>
                <c:pt idx="1154">
                  <c:v>63</c:v>
                </c:pt>
                <c:pt idx="1155">
                  <c:v>63</c:v>
                </c:pt>
                <c:pt idx="1156">
                  <c:v>63</c:v>
                </c:pt>
                <c:pt idx="1157">
                  <c:v>63</c:v>
                </c:pt>
                <c:pt idx="1158">
                  <c:v>63</c:v>
                </c:pt>
                <c:pt idx="1159">
                  <c:v>63</c:v>
                </c:pt>
                <c:pt idx="1160">
                  <c:v>63</c:v>
                </c:pt>
                <c:pt idx="1161">
                  <c:v>63</c:v>
                </c:pt>
                <c:pt idx="1162">
                  <c:v>63</c:v>
                </c:pt>
                <c:pt idx="1163">
                  <c:v>63</c:v>
                </c:pt>
                <c:pt idx="1164">
                  <c:v>63</c:v>
                </c:pt>
                <c:pt idx="1165">
                  <c:v>63</c:v>
                </c:pt>
                <c:pt idx="1166">
                  <c:v>63</c:v>
                </c:pt>
                <c:pt idx="1167">
                  <c:v>63</c:v>
                </c:pt>
                <c:pt idx="1168">
                  <c:v>63</c:v>
                </c:pt>
                <c:pt idx="1169">
                  <c:v>63</c:v>
                </c:pt>
                <c:pt idx="1170">
                  <c:v>63</c:v>
                </c:pt>
                <c:pt idx="1171">
                  <c:v>63</c:v>
                </c:pt>
                <c:pt idx="1172">
                  <c:v>63</c:v>
                </c:pt>
                <c:pt idx="1173">
                  <c:v>63</c:v>
                </c:pt>
                <c:pt idx="1174">
                  <c:v>63</c:v>
                </c:pt>
                <c:pt idx="1175">
                  <c:v>63</c:v>
                </c:pt>
                <c:pt idx="1176">
                  <c:v>63</c:v>
                </c:pt>
                <c:pt idx="1177">
                  <c:v>63</c:v>
                </c:pt>
                <c:pt idx="1178">
                  <c:v>63</c:v>
                </c:pt>
                <c:pt idx="1179">
                  <c:v>63</c:v>
                </c:pt>
                <c:pt idx="1180">
                  <c:v>63</c:v>
                </c:pt>
                <c:pt idx="1181">
                  <c:v>63</c:v>
                </c:pt>
                <c:pt idx="1182">
                  <c:v>63</c:v>
                </c:pt>
                <c:pt idx="1183">
                  <c:v>63</c:v>
                </c:pt>
                <c:pt idx="1184">
                  <c:v>63</c:v>
                </c:pt>
                <c:pt idx="1185">
                  <c:v>63</c:v>
                </c:pt>
                <c:pt idx="1186">
                  <c:v>63</c:v>
                </c:pt>
                <c:pt idx="1187">
                  <c:v>63</c:v>
                </c:pt>
                <c:pt idx="1188">
                  <c:v>63</c:v>
                </c:pt>
                <c:pt idx="1189">
                  <c:v>63</c:v>
                </c:pt>
                <c:pt idx="1190">
                  <c:v>63</c:v>
                </c:pt>
                <c:pt idx="1191">
                  <c:v>63</c:v>
                </c:pt>
                <c:pt idx="1192">
                  <c:v>63</c:v>
                </c:pt>
                <c:pt idx="1193">
                  <c:v>63</c:v>
                </c:pt>
                <c:pt idx="1194">
                  <c:v>63</c:v>
                </c:pt>
                <c:pt idx="1195">
                  <c:v>63</c:v>
                </c:pt>
                <c:pt idx="1196">
                  <c:v>63</c:v>
                </c:pt>
                <c:pt idx="1197">
                  <c:v>63</c:v>
                </c:pt>
                <c:pt idx="1198">
                  <c:v>63</c:v>
                </c:pt>
                <c:pt idx="1199">
                  <c:v>63</c:v>
                </c:pt>
                <c:pt idx="1200">
                  <c:v>63</c:v>
                </c:pt>
                <c:pt idx="1201">
                  <c:v>63</c:v>
                </c:pt>
                <c:pt idx="1202">
                  <c:v>63</c:v>
                </c:pt>
                <c:pt idx="1203">
                  <c:v>63</c:v>
                </c:pt>
                <c:pt idx="1204">
                  <c:v>63</c:v>
                </c:pt>
                <c:pt idx="1205">
                  <c:v>63</c:v>
                </c:pt>
                <c:pt idx="1206">
                  <c:v>63</c:v>
                </c:pt>
                <c:pt idx="1207">
                  <c:v>63</c:v>
                </c:pt>
                <c:pt idx="1208">
                  <c:v>117</c:v>
                </c:pt>
                <c:pt idx="1209">
                  <c:v>63</c:v>
                </c:pt>
                <c:pt idx="1210">
                  <c:v>63</c:v>
                </c:pt>
                <c:pt idx="1211">
                  <c:v>63</c:v>
                </c:pt>
                <c:pt idx="1212">
                  <c:v>63</c:v>
                </c:pt>
                <c:pt idx="1213">
                  <c:v>63</c:v>
                </c:pt>
                <c:pt idx="1214">
                  <c:v>63</c:v>
                </c:pt>
                <c:pt idx="1215">
                  <c:v>63</c:v>
                </c:pt>
                <c:pt idx="1216">
                  <c:v>63</c:v>
                </c:pt>
                <c:pt idx="1217">
                  <c:v>63</c:v>
                </c:pt>
                <c:pt idx="1218">
                  <c:v>63</c:v>
                </c:pt>
                <c:pt idx="1219">
                  <c:v>63</c:v>
                </c:pt>
                <c:pt idx="1220">
                  <c:v>63</c:v>
                </c:pt>
                <c:pt idx="1221">
                  <c:v>63</c:v>
                </c:pt>
                <c:pt idx="1222">
                  <c:v>63</c:v>
                </c:pt>
                <c:pt idx="1223">
                  <c:v>63</c:v>
                </c:pt>
                <c:pt idx="1224">
                  <c:v>63</c:v>
                </c:pt>
                <c:pt idx="1225">
                  <c:v>63</c:v>
                </c:pt>
                <c:pt idx="1226">
                  <c:v>63</c:v>
                </c:pt>
                <c:pt idx="1227">
                  <c:v>63</c:v>
                </c:pt>
                <c:pt idx="1228">
                  <c:v>63</c:v>
                </c:pt>
                <c:pt idx="1229">
                  <c:v>63</c:v>
                </c:pt>
                <c:pt idx="1230">
                  <c:v>63</c:v>
                </c:pt>
                <c:pt idx="1231">
                  <c:v>63</c:v>
                </c:pt>
                <c:pt idx="1232">
                  <c:v>63</c:v>
                </c:pt>
                <c:pt idx="1233">
                  <c:v>63</c:v>
                </c:pt>
                <c:pt idx="1234">
                  <c:v>63</c:v>
                </c:pt>
                <c:pt idx="1235">
                  <c:v>63</c:v>
                </c:pt>
                <c:pt idx="1236">
                  <c:v>63</c:v>
                </c:pt>
                <c:pt idx="1237">
                  <c:v>63</c:v>
                </c:pt>
                <c:pt idx="1238">
                  <c:v>63</c:v>
                </c:pt>
                <c:pt idx="1239">
                  <c:v>63</c:v>
                </c:pt>
                <c:pt idx="1240">
                  <c:v>63</c:v>
                </c:pt>
                <c:pt idx="1241">
                  <c:v>63</c:v>
                </c:pt>
                <c:pt idx="1242">
                  <c:v>63</c:v>
                </c:pt>
                <c:pt idx="1243">
                  <c:v>63</c:v>
                </c:pt>
                <c:pt idx="1244">
                  <c:v>63</c:v>
                </c:pt>
                <c:pt idx="1245">
                  <c:v>63</c:v>
                </c:pt>
                <c:pt idx="1246">
                  <c:v>63</c:v>
                </c:pt>
                <c:pt idx="1247">
                  <c:v>63</c:v>
                </c:pt>
                <c:pt idx="1248">
                  <c:v>63</c:v>
                </c:pt>
                <c:pt idx="1249">
                  <c:v>63</c:v>
                </c:pt>
                <c:pt idx="1250">
                  <c:v>63</c:v>
                </c:pt>
                <c:pt idx="1251">
                  <c:v>63</c:v>
                </c:pt>
                <c:pt idx="1252">
                  <c:v>63</c:v>
                </c:pt>
                <c:pt idx="1253">
                  <c:v>63</c:v>
                </c:pt>
                <c:pt idx="1254">
                  <c:v>63</c:v>
                </c:pt>
                <c:pt idx="1255">
                  <c:v>63</c:v>
                </c:pt>
                <c:pt idx="1256">
                  <c:v>63</c:v>
                </c:pt>
                <c:pt idx="1257">
                  <c:v>63</c:v>
                </c:pt>
                <c:pt idx="1258">
                  <c:v>63</c:v>
                </c:pt>
                <c:pt idx="1259">
                  <c:v>63</c:v>
                </c:pt>
                <c:pt idx="1260">
                  <c:v>63</c:v>
                </c:pt>
                <c:pt idx="1261">
                  <c:v>63</c:v>
                </c:pt>
                <c:pt idx="1262">
                  <c:v>63</c:v>
                </c:pt>
                <c:pt idx="1263">
                  <c:v>63</c:v>
                </c:pt>
                <c:pt idx="1264">
                  <c:v>63</c:v>
                </c:pt>
                <c:pt idx="1265">
                  <c:v>63</c:v>
                </c:pt>
                <c:pt idx="1266">
                  <c:v>63</c:v>
                </c:pt>
                <c:pt idx="1267">
                  <c:v>63</c:v>
                </c:pt>
                <c:pt idx="1268">
                  <c:v>63</c:v>
                </c:pt>
                <c:pt idx="1269">
                  <c:v>63</c:v>
                </c:pt>
                <c:pt idx="1270">
                  <c:v>63</c:v>
                </c:pt>
                <c:pt idx="1271">
                  <c:v>63</c:v>
                </c:pt>
                <c:pt idx="1272">
                  <c:v>63</c:v>
                </c:pt>
                <c:pt idx="1273">
                  <c:v>63</c:v>
                </c:pt>
                <c:pt idx="1274">
                  <c:v>63</c:v>
                </c:pt>
                <c:pt idx="1275">
                  <c:v>63</c:v>
                </c:pt>
                <c:pt idx="1276">
                  <c:v>63</c:v>
                </c:pt>
                <c:pt idx="1277">
                  <c:v>63</c:v>
                </c:pt>
                <c:pt idx="1278">
                  <c:v>63</c:v>
                </c:pt>
                <c:pt idx="1279">
                  <c:v>63</c:v>
                </c:pt>
                <c:pt idx="1280">
                  <c:v>63</c:v>
                </c:pt>
                <c:pt idx="1281">
                  <c:v>63</c:v>
                </c:pt>
                <c:pt idx="1282">
                  <c:v>63</c:v>
                </c:pt>
                <c:pt idx="1283">
                  <c:v>63</c:v>
                </c:pt>
                <c:pt idx="1284">
                  <c:v>63</c:v>
                </c:pt>
                <c:pt idx="1285">
                  <c:v>63</c:v>
                </c:pt>
                <c:pt idx="1286">
                  <c:v>63</c:v>
                </c:pt>
                <c:pt idx="1287">
                  <c:v>63</c:v>
                </c:pt>
                <c:pt idx="1288">
                  <c:v>63</c:v>
                </c:pt>
                <c:pt idx="1289">
                  <c:v>63</c:v>
                </c:pt>
                <c:pt idx="1290">
                  <c:v>63</c:v>
                </c:pt>
                <c:pt idx="1291">
                  <c:v>63</c:v>
                </c:pt>
                <c:pt idx="1292">
                  <c:v>63</c:v>
                </c:pt>
                <c:pt idx="1293">
                  <c:v>63</c:v>
                </c:pt>
                <c:pt idx="1294">
                  <c:v>63</c:v>
                </c:pt>
                <c:pt idx="1295">
                  <c:v>63</c:v>
                </c:pt>
                <c:pt idx="1296">
                  <c:v>63</c:v>
                </c:pt>
                <c:pt idx="1297">
                  <c:v>63</c:v>
                </c:pt>
                <c:pt idx="1298">
                  <c:v>63</c:v>
                </c:pt>
                <c:pt idx="1299">
                  <c:v>63</c:v>
                </c:pt>
                <c:pt idx="1300">
                  <c:v>63</c:v>
                </c:pt>
                <c:pt idx="1301">
                  <c:v>63</c:v>
                </c:pt>
                <c:pt idx="1302">
                  <c:v>63</c:v>
                </c:pt>
                <c:pt idx="1303">
                  <c:v>63</c:v>
                </c:pt>
                <c:pt idx="1304">
                  <c:v>63</c:v>
                </c:pt>
                <c:pt idx="1305">
                  <c:v>63</c:v>
                </c:pt>
                <c:pt idx="1306">
                  <c:v>63</c:v>
                </c:pt>
                <c:pt idx="1307">
                  <c:v>63</c:v>
                </c:pt>
                <c:pt idx="1308">
                  <c:v>63</c:v>
                </c:pt>
                <c:pt idx="1309">
                  <c:v>63</c:v>
                </c:pt>
                <c:pt idx="1310">
                  <c:v>63</c:v>
                </c:pt>
                <c:pt idx="1311">
                  <c:v>63</c:v>
                </c:pt>
                <c:pt idx="1312">
                  <c:v>63</c:v>
                </c:pt>
                <c:pt idx="1313">
                  <c:v>63</c:v>
                </c:pt>
                <c:pt idx="1314">
                  <c:v>63</c:v>
                </c:pt>
                <c:pt idx="1315">
                  <c:v>63</c:v>
                </c:pt>
                <c:pt idx="1316">
                  <c:v>63</c:v>
                </c:pt>
                <c:pt idx="1317">
                  <c:v>63</c:v>
                </c:pt>
                <c:pt idx="1318">
                  <c:v>63</c:v>
                </c:pt>
                <c:pt idx="1319">
                  <c:v>63</c:v>
                </c:pt>
                <c:pt idx="1320">
                  <c:v>63</c:v>
                </c:pt>
                <c:pt idx="1321">
                  <c:v>63</c:v>
                </c:pt>
                <c:pt idx="1322">
                  <c:v>63</c:v>
                </c:pt>
                <c:pt idx="1323">
                  <c:v>63</c:v>
                </c:pt>
                <c:pt idx="1324">
                  <c:v>63</c:v>
                </c:pt>
                <c:pt idx="1325">
                  <c:v>63</c:v>
                </c:pt>
                <c:pt idx="1326">
                  <c:v>63</c:v>
                </c:pt>
                <c:pt idx="1327">
                  <c:v>63</c:v>
                </c:pt>
                <c:pt idx="1328">
                  <c:v>63</c:v>
                </c:pt>
                <c:pt idx="1329">
                  <c:v>63</c:v>
                </c:pt>
                <c:pt idx="1330">
                  <c:v>63</c:v>
                </c:pt>
                <c:pt idx="1331">
                  <c:v>63</c:v>
                </c:pt>
                <c:pt idx="1332">
                  <c:v>63</c:v>
                </c:pt>
                <c:pt idx="1333">
                  <c:v>63</c:v>
                </c:pt>
                <c:pt idx="1334">
                  <c:v>63</c:v>
                </c:pt>
                <c:pt idx="1335">
                  <c:v>63</c:v>
                </c:pt>
                <c:pt idx="1336">
                  <c:v>63</c:v>
                </c:pt>
                <c:pt idx="1337">
                  <c:v>63</c:v>
                </c:pt>
                <c:pt idx="1338">
                  <c:v>63</c:v>
                </c:pt>
                <c:pt idx="1339">
                  <c:v>63</c:v>
                </c:pt>
                <c:pt idx="1340">
                  <c:v>63</c:v>
                </c:pt>
                <c:pt idx="1341">
                  <c:v>63</c:v>
                </c:pt>
                <c:pt idx="1342">
                  <c:v>63</c:v>
                </c:pt>
                <c:pt idx="1343">
                  <c:v>63</c:v>
                </c:pt>
                <c:pt idx="1344">
                  <c:v>63</c:v>
                </c:pt>
                <c:pt idx="1345">
                  <c:v>63</c:v>
                </c:pt>
                <c:pt idx="1346">
                  <c:v>63</c:v>
                </c:pt>
                <c:pt idx="1347">
                  <c:v>63</c:v>
                </c:pt>
                <c:pt idx="1348">
                  <c:v>63</c:v>
                </c:pt>
                <c:pt idx="1349">
                  <c:v>63</c:v>
                </c:pt>
                <c:pt idx="1350">
                  <c:v>63</c:v>
                </c:pt>
                <c:pt idx="1351">
                  <c:v>63</c:v>
                </c:pt>
                <c:pt idx="1352">
                  <c:v>63</c:v>
                </c:pt>
                <c:pt idx="1353">
                  <c:v>63</c:v>
                </c:pt>
                <c:pt idx="1354">
                  <c:v>63</c:v>
                </c:pt>
                <c:pt idx="1355">
                  <c:v>63</c:v>
                </c:pt>
                <c:pt idx="1356">
                  <c:v>63</c:v>
                </c:pt>
                <c:pt idx="1357">
                  <c:v>63</c:v>
                </c:pt>
                <c:pt idx="1358">
                  <c:v>63</c:v>
                </c:pt>
                <c:pt idx="1359">
                  <c:v>63</c:v>
                </c:pt>
                <c:pt idx="1360">
                  <c:v>63</c:v>
                </c:pt>
                <c:pt idx="1361">
                  <c:v>63</c:v>
                </c:pt>
                <c:pt idx="1362">
                  <c:v>63</c:v>
                </c:pt>
                <c:pt idx="1363">
                  <c:v>63</c:v>
                </c:pt>
                <c:pt idx="1364">
                  <c:v>63</c:v>
                </c:pt>
                <c:pt idx="1365">
                  <c:v>63</c:v>
                </c:pt>
                <c:pt idx="1366">
                  <c:v>63</c:v>
                </c:pt>
                <c:pt idx="1367">
                  <c:v>63</c:v>
                </c:pt>
                <c:pt idx="1368">
                  <c:v>63</c:v>
                </c:pt>
                <c:pt idx="1369">
                  <c:v>63</c:v>
                </c:pt>
                <c:pt idx="1370">
                  <c:v>63</c:v>
                </c:pt>
                <c:pt idx="1371">
                  <c:v>63</c:v>
                </c:pt>
                <c:pt idx="1372">
                  <c:v>63</c:v>
                </c:pt>
                <c:pt idx="1373">
                  <c:v>63</c:v>
                </c:pt>
                <c:pt idx="1374">
                  <c:v>63</c:v>
                </c:pt>
                <c:pt idx="1375">
                  <c:v>63</c:v>
                </c:pt>
                <c:pt idx="1376">
                  <c:v>63</c:v>
                </c:pt>
                <c:pt idx="1377">
                  <c:v>63</c:v>
                </c:pt>
                <c:pt idx="1378">
                  <c:v>63</c:v>
                </c:pt>
                <c:pt idx="1379">
                  <c:v>63</c:v>
                </c:pt>
                <c:pt idx="1380">
                  <c:v>63</c:v>
                </c:pt>
                <c:pt idx="1381">
                  <c:v>63</c:v>
                </c:pt>
                <c:pt idx="1382">
                  <c:v>63</c:v>
                </c:pt>
                <c:pt idx="1383">
                  <c:v>63</c:v>
                </c:pt>
                <c:pt idx="1384">
                  <c:v>63</c:v>
                </c:pt>
                <c:pt idx="1385">
                  <c:v>63</c:v>
                </c:pt>
                <c:pt idx="1386">
                  <c:v>63</c:v>
                </c:pt>
                <c:pt idx="1387">
                  <c:v>63</c:v>
                </c:pt>
                <c:pt idx="1388">
                  <c:v>63</c:v>
                </c:pt>
                <c:pt idx="1389">
                  <c:v>63</c:v>
                </c:pt>
                <c:pt idx="1390">
                  <c:v>63</c:v>
                </c:pt>
                <c:pt idx="1391">
                  <c:v>63</c:v>
                </c:pt>
                <c:pt idx="1392">
                  <c:v>63</c:v>
                </c:pt>
                <c:pt idx="1393">
                  <c:v>63</c:v>
                </c:pt>
                <c:pt idx="1394">
                  <c:v>63</c:v>
                </c:pt>
                <c:pt idx="1395">
                  <c:v>63</c:v>
                </c:pt>
                <c:pt idx="1396">
                  <c:v>63</c:v>
                </c:pt>
                <c:pt idx="1397">
                  <c:v>63</c:v>
                </c:pt>
                <c:pt idx="1398">
                  <c:v>63</c:v>
                </c:pt>
                <c:pt idx="1399">
                  <c:v>63</c:v>
                </c:pt>
                <c:pt idx="1400">
                  <c:v>63</c:v>
                </c:pt>
                <c:pt idx="1401">
                  <c:v>63</c:v>
                </c:pt>
                <c:pt idx="1402">
                  <c:v>63</c:v>
                </c:pt>
                <c:pt idx="1403">
                  <c:v>63</c:v>
                </c:pt>
                <c:pt idx="1404">
                  <c:v>63</c:v>
                </c:pt>
                <c:pt idx="1405">
                  <c:v>63</c:v>
                </c:pt>
                <c:pt idx="1406">
                  <c:v>63</c:v>
                </c:pt>
                <c:pt idx="1407">
                  <c:v>63</c:v>
                </c:pt>
                <c:pt idx="1408">
                  <c:v>63</c:v>
                </c:pt>
                <c:pt idx="1409">
                  <c:v>63</c:v>
                </c:pt>
                <c:pt idx="1410">
                  <c:v>63</c:v>
                </c:pt>
                <c:pt idx="1411">
                  <c:v>63</c:v>
                </c:pt>
                <c:pt idx="1412">
                  <c:v>63</c:v>
                </c:pt>
                <c:pt idx="1413">
                  <c:v>63</c:v>
                </c:pt>
                <c:pt idx="1414">
                  <c:v>63</c:v>
                </c:pt>
                <c:pt idx="1415">
                  <c:v>63</c:v>
                </c:pt>
                <c:pt idx="1416">
                  <c:v>63</c:v>
                </c:pt>
                <c:pt idx="1417">
                  <c:v>63</c:v>
                </c:pt>
                <c:pt idx="1418">
                  <c:v>63</c:v>
                </c:pt>
                <c:pt idx="1419">
                  <c:v>63</c:v>
                </c:pt>
                <c:pt idx="1420">
                  <c:v>63</c:v>
                </c:pt>
                <c:pt idx="1421">
                  <c:v>63</c:v>
                </c:pt>
                <c:pt idx="1422">
                  <c:v>63</c:v>
                </c:pt>
                <c:pt idx="1423">
                  <c:v>63</c:v>
                </c:pt>
                <c:pt idx="1424">
                  <c:v>63</c:v>
                </c:pt>
                <c:pt idx="1425">
                  <c:v>63</c:v>
                </c:pt>
                <c:pt idx="1426">
                  <c:v>63</c:v>
                </c:pt>
                <c:pt idx="1427">
                  <c:v>63</c:v>
                </c:pt>
                <c:pt idx="1428">
                  <c:v>63</c:v>
                </c:pt>
                <c:pt idx="1429">
                  <c:v>63</c:v>
                </c:pt>
                <c:pt idx="1430">
                  <c:v>63</c:v>
                </c:pt>
                <c:pt idx="1431">
                  <c:v>63</c:v>
                </c:pt>
                <c:pt idx="1432">
                  <c:v>63</c:v>
                </c:pt>
                <c:pt idx="1433">
                  <c:v>63</c:v>
                </c:pt>
                <c:pt idx="1434">
                  <c:v>97</c:v>
                </c:pt>
                <c:pt idx="1435">
                  <c:v>63</c:v>
                </c:pt>
                <c:pt idx="1436">
                  <c:v>63</c:v>
                </c:pt>
                <c:pt idx="1437">
                  <c:v>63</c:v>
                </c:pt>
                <c:pt idx="1438">
                  <c:v>63</c:v>
                </c:pt>
                <c:pt idx="1439">
                  <c:v>63</c:v>
                </c:pt>
                <c:pt idx="1440">
                  <c:v>63</c:v>
                </c:pt>
                <c:pt idx="1441">
                  <c:v>63</c:v>
                </c:pt>
                <c:pt idx="1442">
                  <c:v>63</c:v>
                </c:pt>
                <c:pt idx="1443">
                  <c:v>63</c:v>
                </c:pt>
                <c:pt idx="1444">
                  <c:v>63</c:v>
                </c:pt>
                <c:pt idx="1445">
                  <c:v>63</c:v>
                </c:pt>
                <c:pt idx="1446">
                  <c:v>63</c:v>
                </c:pt>
                <c:pt idx="1447">
                  <c:v>63</c:v>
                </c:pt>
                <c:pt idx="1448">
                  <c:v>63</c:v>
                </c:pt>
                <c:pt idx="1449">
                  <c:v>63</c:v>
                </c:pt>
                <c:pt idx="1450">
                  <c:v>63</c:v>
                </c:pt>
                <c:pt idx="1451">
                  <c:v>63</c:v>
                </c:pt>
                <c:pt idx="1452">
                  <c:v>63</c:v>
                </c:pt>
                <c:pt idx="1453">
                  <c:v>63</c:v>
                </c:pt>
                <c:pt idx="1454">
                  <c:v>63</c:v>
                </c:pt>
                <c:pt idx="1455">
                  <c:v>63</c:v>
                </c:pt>
                <c:pt idx="1456">
                  <c:v>63</c:v>
                </c:pt>
                <c:pt idx="1457">
                  <c:v>63</c:v>
                </c:pt>
                <c:pt idx="1458">
                  <c:v>63</c:v>
                </c:pt>
                <c:pt idx="1459">
                  <c:v>63</c:v>
                </c:pt>
                <c:pt idx="1460">
                  <c:v>63</c:v>
                </c:pt>
                <c:pt idx="1461">
                  <c:v>63</c:v>
                </c:pt>
                <c:pt idx="1462">
                  <c:v>63</c:v>
                </c:pt>
                <c:pt idx="1463">
                  <c:v>63</c:v>
                </c:pt>
                <c:pt idx="1464">
                  <c:v>63</c:v>
                </c:pt>
                <c:pt idx="1465">
                  <c:v>63</c:v>
                </c:pt>
                <c:pt idx="1466">
                  <c:v>63</c:v>
                </c:pt>
                <c:pt idx="1467">
                  <c:v>63</c:v>
                </c:pt>
                <c:pt idx="1468">
                  <c:v>63</c:v>
                </c:pt>
                <c:pt idx="1469">
                  <c:v>63</c:v>
                </c:pt>
                <c:pt idx="1470">
                  <c:v>63</c:v>
                </c:pt>
                <c:pt idx="1471">
                  <c:v>63</c:v>
                </c:pt>
                <c:pt idx="1472">
                  <c:v>63</c:v>
                </c:pt>
                <c:pt idx="1473">
                  <c:v>63</c:v>
                </c:pt>
                <c:pt idx="1474">
                  <c:v>63</c:v>
                </c:pt>
                <c:pt idx="1475">
                  <c:v>63</c:v>
                </c:pt>
                <c:pt idx="1476">
                  <c:v>63</c:v>
                </c:pt>
                <c:pt idx="1477">
                  <c:v>63</c:v>
                </c:pt>
                <c:pt idx="1478">
                  <c:v>63</c:v>
                </c:pt>
                <c:pt idx="1479">
                  <c:v>63</c:v>
                </c:pt>
                <c:pt idx="1480">
                  <c:v>63</c:v>
                </c:pt>
                <c:pt idx="1481">
                  <c:v>63</c:v>
                </c:pt>
                <c:pt idx="1482">
                  <c:v>63</c:v>
                </c:pt>
                <c:pt idx="1483">
                  <c:v>63</c:v>
                </c:pt>
                <c:pt idx="1484">
                  <c:v>63</c:v>
                </c:pt>
                <c:pt idx="1485">
                  <c:v>63</c:v>
                </c:pt>
                <c:pt idx="1486">
                  <c:v>63</c:v>
                </c:pt>
                <c:pt idx="1487">
                  <c:v>63</c:v>
                </c:pt>
                <c:pt idx="1488">
                  <c:v>63</c:v>
                </c:pt>
                <c:pt idx="1489">
                  <c:v>63</c:v>
                </c:pt>
                <c:pt idx="1490">
                  <c:v>63</c:v>
                </c:pt>
                <c:pt idx="1491">
                  <c:v>63</c:v>
                </c:pt>
                <c:pt idx="1492">
                  <c:v>63</c:v>
                </c:pt>
                <c:pt idx="1493">
                  <c:v>63</c:v>
                </c:pt>
                <c:pt idx="1494">
                  <c:v>63</c:v>
                </c:pt>
                <c:pt idx="1495">
                  <c:v>63</c:v>
                </c:pt>
                <c:pt idx="1496">
                  <c:v>63</c:v>
                </c:pt>
                <c:pt idx="1497">
                  <c:v>63</c:v>
                </c:pt>
                <c:pt idx="1498">
                  <c:v>63</c:v>
                </c:pt>
                <c:pt idx="1499">
                  <c:v>63</c:v>
                </c:pt>
                <c:pt idx="1500">
                  <c:v>63</c:v>
                </c:pt>
                <c:pt idx="1501">
                  <c:v>63</c:v>
                </c:pt>
                <c:pt idx="1502">
                  <c:v>63</c:v>
                </c:pt>
                <c:pt idx="1503">
                  <c:v>63</c:v>
                </c:pt>
                <c:pt idx="1504">
                  <c:v>63</c:v>
                </c:pt>
                <c:pt idx="1505">
                  <c:v>63</c:v>
                </c:pt>
                <c:pt idx="1506">
                  <c:v>63</c:v>
                </c:pt>
                <c:pt idx="1507">
                  <c:v>63</c:v>
                </c:pt>
                <c:pt idx="1508">
                  <c:v>63</c:v>
                </c:pt>
                <c:pt idx="1509">
                  <c:v>63</c:v>
                </c:pt>
                <c:pt idx="1510">
                  <c:v>63</c:v>
                </c:pt>
                <c:pt idx="1511">
                  <c:v>63</c:v>
                </c:pt>
                <c:pt idx="1512">
                  <c:v>63</c:v>
                </c:pt>
                <c:pt idx="1513">
                  <c:v>63</c:v>
                </c:pt>
                <c:pt idx="1514">
                  <c:v>63</c:v>
                </c:pt>
                <c:pt idx="1515">
                  <c:v>63</c:v>
                </c:pt>
                <c:pt idx="1516">
                  <c:v>63</c:v>
                </c:pt>
                <c:pt idx="1517">
                  <c:v>63</c:v>
                </c:pt>
                <c:pt idx="1518">
                  <c:v>63</c:v>
                </c:pt>
                <c:pt idx="1519">
                  <c:v>63</c:v>
                </c:pt>
                <c:pt idx="1520">
                  <c:v>63</c:v>
                </c:pt>
                <c:pt idx="1521">
                  <c:v>63</c:v>
                </c:pt>
                <c:pt idx="1522">
                  <c:v>63</c:v>
                </c:pt>
                <c:pt idx="1523">
                  <c:v>63</c:v>
                </c:pt>
                <c:pt idx="1524">
                  <c:v>63</c:v>
                </c:pt>
                <c:pt idx="1525">
                  <c:v>63</c:v>
                </c:pt>
                <c:pt idx="1526">
                  <c:v>63</c:v>
                </c:pt>
                <c:pt idx="1527">
                  <c:v>63</c:v>
                </c:pt>
                <c:pt idx="1528">
                  <c:v>63</c:v>
                </c:pt>
                <c:pt idx="1529">
                  <c:v>63</c:v>
                </c:pt>
                <c:pt idx="1530">
                  <c:v>63</c:v>
                </c:pt>
                <c:pt idx="1531">
                  <c:v>63</c:v>
                </c:pt>
                <c:pt idx="1532">
                  <c:v>63</c:v>
                </c:pt>
                <c:pt idx="1533">
                  <c:v>63</c:v>
                </c:pt>
                <c:pt idx="1534">
                  <c:v>63</c:v>
                </c:pt>
                <c:pt idx="1535">
                  <c:v>63</c:v>
                </c:pt>
                <c:pt idx="1536">
                  <c:v>63</c:v>
                </c:pt>
                <c:pt idx="1537">
                  <c:v>63</c:v>
                </c:pt>
                <c:pt idx="1538">
                  <c:v>63</c:v>
                </c:pt>
                <c:pt idx="1539">
                  <c:v>63</c:v>
                </c:pt>
                <c:pt idx="1540">
                  <c:v>63</c:v>
                </c:pt>
                <c:pt idx="1541">
                  <c:v>63</c:v>
                </c:pt>
                <c:pt idx="1542">
                  <c:v>63</c:v>
                </c:pt>
                <c:pt idx="1543">
                  <c:v>63</c:v>
                </c:pt>
                <c:pt idx="1544">
                  <c:v>63</c:v>
                </c:pt>
                <c:pt idx="1545">
                  <c:v>63</c:v>
                </c:pt>
                <c:pt idx="1546">
                  <c:v>63</c:v>
                </c:pt>
                <c:pt idx="1547">
                  <c:v>63</c:v>
                </c:pt>
                <c:pt idx="1548">
                  <c:v>63</c:v>
                </c:pt>
                <c:pt idx="1549">
                  <c:v>63</c:v>
                </c:pt>
                <c:pt idx="1550">
                  <c:v>63</c:v>
                </c:pt>
                <c:pt idx="1551">
                  <c:v>63</c:v>
                </c:pt>
                <c:pt idx="1552">
                  <c:v>63</c:v>
                </c:pt>
                <c:pt idx="1553">
                  <c:v>63</c:v>
                </c:pt>
                <c:pt idx="1554">
                  <c:v>63</c:v>
                </c:pt>
                <c:pt idx="1555">
                  <c:v>63</c:v>
                </c:pt>
                <c:pt idx="1556">
                  <c:v>63</c:v>
                </c:pt>
                <c:pt idx="1557">
                  <c:v>63</c:v>
                </c:pt>
                <c:pt idx="1558">
                  <c:v>63</c:v>
                </c:pt>
                <c:pt idx="1559">
                  <c:v>63</c:v>
                </c:pt>
                <c:pt idx="1560">
                  <c:v>63</c:v>
                </c:pt>
                <c:pt idx="1561">
                  <c:v>63</c:v>
                </c:pt>
                <c:pt idx="1562">
                  <c:v>63</c:v>
                </c:pt>
                <c:pt idx="1563">
                  <c:v>63</c:v>
                </c:pt>
                <c:pt idx="1564">
                  <c:v>63</c:v>
                </c:pt>
                <c:pt idx="1565">
                  <c:v>63</c:v>
                </c:pt>
                <c:pt idx="1566">
                  <c:v>63</c:v>
                </c:pt>
                <c:pt idx="1567">
                  <c:v>63</c:v>
                </c:pt>
                <c:pt idx="1568">
                  <c:v>63</c:v>
                </c:pt>
                <c:pt idx="1569">
                  <c:v>63</c:v>
                </c:pt>
                <c:pt idx="1570">
                  <c:v>63</c:v>
                </c:pt>
                <c:pt idx="1571">
                  <c:v>63</c:v>
                </c:pt>
                <c:pt idx="1572">
                  <c:v>63</c:v>
                </c:pt>
                <c:pt idx="1573">
                  <c:v>63</c:v>
                </c:pt>
                <c:pt idx="1574">
                  <c:v>63</c:v>
                </c:pt>
                <c:pt idx="1575">
                  <c:v>63</c:v>
                </c:pt>
                <c:pt idx="1576">
                  <c:v>63</c:v>
                </c:pt>
                <c:pt idx="1577">
                  <c:v>63</c:v>
                </c:pt>
                <c:pt idx="1578">
                  <c:v>63</c:v>
                </c:pt>
                <c:pt idx="1579">
                  <c:v>63</c:v>
                </c:pt>
                <c:pt idx="1580">
                  <c:v>63</c:v>
                </c:pt>
                <c:pt idx="1581">
                  <c:v>63</c:v>
                </c:pt>
                <c:pt idx="1582">
                  <c:v>63</c:v>
                </c:pt>
                <c:pt idx="1583">
                  <c:v>63</c:v>
                </c:pt>
                <c:pt idx="1584">
                  <c:v>63</c:v>
                </c:pt>
                <c:pt idx="1585">
                  <c:v>63</c:v>
                </c:pt>
                <c:pt idx="1586">
                  <c:v>63</c:v>
                </c:pt>
                <c:pt idx="1587">
                  <c:v>63</c:v>
                </c:pt>
                <c:pt idx="1588">
                  <c:v>63</c:v>
                </c:pt>
                <c:pt idx="1589">
                  <c:v>63</c:v>
                </c:pt>
                <c:pt idx="1590">
                  <c:v>63</c:v>
                </c:pt>
                <c:pt idx="1591">
                  <c:v>63</c:v>
                </c:pt>
                <c:pt idx="1592">
                  <c:v>63</c:v>
                </c:pt>
                <c:pt idx="1593">
                  <c:v>63</c:v>
                </c:pt>
                <c:pt idx="1594">
                  <c:v>63</c:v>
                </c:pt>
                <c:pt idx="1595">
                  <c:v>63</c:v>
                </c:pt>
                <c:pt idx="1596">
                  <c:v>63</c:v>
                </c:pt>
                <c:pt idx="1597">
                  <c:v>63</c:v>
                </c:pt>
                <c:pt idx="1598">
                  <c:v>63</c:v>
                </c:pt>
                <c:pt idx="1599">
                  <c:v>63</c:v>
                </c:pt>
                <c:pt idx="1600">
                  <c:v>63</c:v>
                </c:pt>
                <c:pt idx="1601">
                  <c:v>63</c:v>
                </c:pt>
                <c:pt idx="1602">
                  <c:v>63</c:v>
                </c:pt>
                <c:pt idx="1603">
                  <c:v>63</c:v>
                </c:pt>
                <c:pt idx="1604">
                  <c:v>63</c:v>
                </c:pt>
                <c:pt idx="1605">
                  <c:v>63</c:v>
                </c:pt>
                <c:pt idx="1606">
                  <c:v>63</c:v>
                </c:pt>
                <c:pt idx="1607">
                  <c:v>63</c:v>
                </c:pt>
                <c:pt idx="1608">
                  <c:v>63</c:v>
                </c:pt>
                <c:pt idx="1609">
                  <c:v>63</c:v>
                </c:pt>
                <c:pt idx="1610">
                  <c:v>63</c:v>
                </c:pt>
                <c:pt idx="1611">
                  <c:v>63</c:v>
                </c:pt>
                <c:pt idx="1612">
                  <c:v>63</c:v>
                </c:pt>
                <c:pt idx="1613">
                  <c:v>63</c:v>
                </c:pt>
                <c:pt idx="1614">
                  <c:v>63</c:v>
                </c:pt>
                <c:pt idx="1615">
                  <c:v>63</c:v>
                </c:pt>
                <c:pt idx="1616">
                  <c:v>63</c:v>
                </c:pt>
                <c:pt idx="1617">
                  <c:v>63</c:v>
                </c:pt>
                <c:pt idx="1618">
                  <c:v>63</c:v>
                </c:pt>
                <c:pt idx="1619">
                  <c:v>63</c:v>
                </c:pt>
                <c:pt idx="1620">
                  <c:v>63</c:v>
                </c:pt>
                <c:pt idx="1621">
                  <c:v>63</c:v>
                </c:pt>
                <c:pt idx="1622">
                  <c:v>63</c:v>
                </c:pt>
                <c:pt idx="1623">
                  <c:v>63</c:v>
                </c:pt>
                <c:pt idx="1624">
                  <c:v>63</c:v>
                </c:pt>
                <c:pt idx="1625">
                  <c:v>63</c:v>
                </c:pt>
                <c:pt idx="1626">
                  <c:v>63</c:v>
                </c:pt>
                <c:pt idx="1627">
                  <c:v>63</c:v>
                </c:pt>
                <c:pt idx="1628">
                  <c:v>63</c:v>
                </c:pt>
                <c:pt idx="1629">
                  <c:v>63</c:v>
                </c:pt>
                <c:pt idx="1630">
                  <c:v>63</c:v>
                </c:pt>
                <c:pt idx="1631">
                  <c:v>63</c:v>
                </c:pt>
                <c:pt idx="1632">
                  <c:v>63</c:v>
                </c:pt>
                <c:pt idx="1633">
                  <c:v>63</c:v>
                </c:pt>
                <c:pt idx="1634">
                  <c:v>63</c:v>
                </c:pt>
                <c:pt idx="1635">
                  <c:v>63</c:v>
                </c:pt>
                <c:pt idx="1636">
                  <c:v>63</c:v>
                </c:pt>
                <c:pt idx="1637">
                  <c:v>63</c:v>
                </c:pt>
                <c:pt idx="1638">
                  <c:v>63</c:v>
                </c:pt>
                <c:pt idx="1639">
                  <c:v>63</c:v>
                </c:pt>
                <c:pt idx="1640">
                  <c:v>63</c:v>
                </c:pt>
                <c:pt idx="1641">
                  <c:v>63</c:v>
                </c:pt>
                <c:pt idx="1642">
                  <c:v>63</c:v>
                </c:pt>
                <c:pt idx="1643">
                  <c:v>63</c:v>
                </c:pt>
                <c:pt idx="1644">
                  <c:v>63</c:v>
                </c:pt>
                <c:pt idx="1645">
                  <c:v>63</c:v>
                </c:pt>
                <c:pt idx="1646">
                  <c:v>63</c:v>
                </c:pt>
                <c:pt idx="1647">
                  <c:v>63</c:v>
                </c:pt>
                <c:pt idx="1648">
                  <c:v>63</c:v>
                </c:pt>
                <c:pt idx="1649">
                  <c:v>63</c:v>
                </c:pt>
                <c:pt idx="1650">
                  <c:v>63</c:v>
                </c:pt>
                <c:pt idx="1651">
                  <c:v>63</c:v>
                </c:pt>
                <c:pt idx="1652">
                  <c:v>63</c:v>
                </c:pt>
                <c:pt idx="1653">
                  <c:v>63</c:v>
                </c:pt>
                <c:pt idx="1654">
                  <c:v>63</c:v>
                </c:pt>
                <c:pt idx="1655">
                  <c:v>63</c:v>
                </c:pt>
                <c:pt idx="1656">
                  <c:v>63</c:v>
                </c:pt>
                <c:pt idx="1657">
                  <c:v>63</c:v>
                </c:pt>
                <c:pt idx="1658">
                  <c:v>63</c:v>
                </c:pt>
                <c:pt idx="1659">
                  <c:v>63</c:v>
                </c:pt>
                <c:pt idx="1660">
                  <c:v>63</c:v>
                </c:pt>
                <c:pt idx="1661">
                  <c:v>63</c:v>
                </c:pt>
                <c:pt idx="1662">
                  <c:v>63</c:v>
                </c:pt>
                <c:pt idx="1663">
                  <c:v>63</c:v>
                </c:pt>
                <c:pt idx="1664">
                  <c:v>63</c:v>
                </c:pt>
                <c:pt idx="1665">
                  <c:v>63</c:v>
                </c:pt>
                <c:pt idx="1666">
                  <c:v>63</c:v>
                </c:pt>
                <c:pt idx="1667">
                  <c:v>63</c:v>
                </c:pt>
                <c:pt idx="1668">
                  <c:v>63</c:v>
                </c:pt>
                <c:pt idx="1669">
                  <c:v>63</c:v>
                </c:pt>
                <c:pt idx="1670">
                  <c:v>63</c:v>
                </c:pt>
                <c:pt idx="1671">
                  <c:v>63</c:v>
                </c:pt>
                <c:pt idx="1672">
                  <c:v>63</c:v>
                </c:pt>
                <c:pt idx="1673">
                  <c:v>63</c:v>
                </c:pt>
                <c:pt idx="1674">
                  <c:v>63</c:v>
                </c:pt>
                <c:pt idx="1675">
                  <c:v>63</c:v>
                </c:pt>
                <c:pt idx="1676">
                  <c:v>63</c:v>
                </c:pt>
                <c:pt idx="1677">
                  <c:v>63</c:v>
                </c:pt>
                <c:pt idx="1678">
                  <c:v>63</c:v>
                </c:pt>
                <c:pt idx="1679">
                  <c:v>63</c:v>
                </c:pt>
                <c:pt idx="1680">
                  <c:v>63</c:v>
                </c:pt>
                <c:pt idx="1681">
                  <c:v>63</c:v>
                </c:pt>
                <c:pt idx="1682">
                  <c:v>63</c:v>
                </c:pt>
                <c:pt idx="1683">
                  <c:v>63</c:v>
                </c:pt>
                <c:pt idx="1684">
                  <c:v>63</c:v>
                </c:pt>
                <c:pt idx="1685">
                  <c:v>63</c:v>
                </c:pt>
                <c:pt idx="1686">
                  <c:v>63</c:v>
                </c:pt>
                <c:pt idx="1687">
                  <c:v>63</c:v>
                </c:pt>
                <c:pt idx="1688">
                  <c:v>63</c:v>
                </c:pt>
                <c:pt idx="1689">
                  <c:v>63</c:v>
                </c:pt>
                <c:pt idx="1690">
                  <c:v>63</c:v>
                </c:pt>
                <c:pt idx="1691">
                  <c:v>63</c:v>
                </c:pt>
                <c:pt idx="1692">
                  <c:v>63</c:v>
                </c:pt>
                <c:pt idx="1693">
                  <c:v>63</c:v>
                </c:pt>
                <c:pt idx="1694">
                  <c:v>63</c:v>
                </c:pt>
                <c:pt idx="1695">
                  <c:v>63</c:v>
                </c:pt>
                <c:pt idx="1696">
                  <c:v>63</c:v>
                </c:pt>
                <c:pt idx="1697">
                  <c:v>63</c:v>
                </c:pt>
                <c:pt idx="1698">
                  <c:v>63</c:v>
                </c:pt>
                <c:pt idx="1699">
                  <c:v>63</c:v>
                </c:pt>
                <c:pt idx="1700">
                  <c:v>63</c:v>
                </c:pt>
                <c:pt idx="1701">
                  <c:v>63</c:v>
                </c:pt>
                <c:pt idx="1702">
                  <c:v>63</c:v>
                </c:pt>
                <c:pt idx="1703">
                  <c:v>63</c:v>
                </c:pt>
                <c:pt idx="1704">
                  <c:v>63</c:v>
                </c:pt>
                <c:pt idx="1705">
                  <c:v>63</c:v>
                </c:pt>
                <c:pt idx="1706">
                  <c:v>63</c:v>
                </c:pt>
                <c:pt idx="1707">
                  <c:v>63</c:v>
                </c:pt>
                <c:pt idx="1708">
                  <c:v>63</c:v>
                </c:pt>
                <c:pt idx="1709">
                  <c:v>63</c:v>
                </c:pt>
                <c:pt idx="1710">
                  <c:v>63</c:v>
                </c:pt>
                <c:pt idx="1711">
                  <c:v>63</c:v>
                </c:pt>
                <c:pt idx="1712">
                  <c:v>63</c:v>
                </c:pt>
                <c:pt idx="1713">
                  <c:v>63</c:v>
                </c:pt>
                <c:pt idx="1714">
                  <c:v>63</c:v>
                </c:pt>
                <c:pt idx="1715">
                  <c:v>63</c:v>
                </c:pt>
                <c:pt idx="1716">
                  <c:v>63</c:v>
                </c:pt>
                <c:pt idx="1717">
                  <c:v>63</c:v>
                </c:pt>
                <c:pt idx="1718">
                  <c:v>63</c:v>
                </c:pt>
                <c:pt idx="1719">
                  <c:v>63</c:v>
                </c:pt>
                <c:pt idx="1720">
                  <c:v>63</c:v>
                </c:pt>
                <c:pt idx="1721">
                  <c:v>63</c:v>
                </c:pt>
                <c:pt idx="1722">
                  <c:v>63</c:v>
                </c:pt>
                <c:pt idx="1723">
                  <c:v>63</c:v>
                </c:pt>
                <c:pt idx="1724">
                  <c:v>63</c:v>
                </c:pt>
                <c:pt idx="1725">
                  <c:v>63</c:v>
                </c:pt>
                <c:pt idx="1726">
                  <c:v>63</c:v>
                </c:pt>
                <c:pt idx="1727">
                  <c:v>63</c:v>
                </c:pt>
                <c:pt idx="1728">
                  <c:v>63</c:v>
                </c:pt>
                <c:pt idx="1729">
                  <c:v>63</c:v>
                </c:pt>
                <c:pt idx="1730">
                  <c:v>63</c:v>
                </c:pt>
                <c:pt idx="1731">
                  <c:v>63</c:v>
                </c:pt>
                <c:pt idx="1732">
                  <c:v>63</c:v>
                </c:pt>
                <c:pt idx="1733">
                  <c:v>63</c:v>
                </c:pt>
                <c:pt idx="1734">
                  <c:v>63</c:v>
                </c:pt>
                <c:pt idx="1735">
                  <c:v>63</c:v>
                </c:pt>
                <c:pt idx="1736">
                  <c:v>63</c:v>
                </c:pt>
                <c:pt idx="1737">
                  <c:v>63</c:v>
                </c:pt>
                <c:pt idx="1738">
                  <c:v>63</c:v>
                </c:pt>
                <c:pt idx="1739">
                  <c:v>63</c:v>
                </c:pt>
                <c:pt idx="1740">
                  <c:v>63</c:v>
                </c:pt>
                <c:pt idx="1741">
                  <c:v>63</c:v>
                </c:pt>
                <c:pt idx="1742">
                  <c:v>63</c:v>
                </c:pt>
                <c:pt idx="1743">
                  <c:v>63</c:v>
                </c:pt>
                <c:pt idx="1744">
                  <c:v>63</c:v>
                </c:pt>
                <c:pt idx="1745">
                  <c:v>63</c:v>
                </c:pt>
                <c:pt idx="1746">
                  <c:v>63</c:v>
                </c:pt>
                <c:pt idx="1747">
                  <c:v>63</c:v>
                </c:pt>
                <c:pt idx="1748">
                  <c:v>63</c:v>
                </c:pt>
                <c:pt idx="1749">
                  <c:v>63</c:v>
                </c:pt>
                <c:pt idx="1750">
                  <c:v>63</c:v>
                </c:pt>
                <c:pt idx="1751">
                  <c:v>63</c:v>
                </c:pt>
                <c:pt idx="1752">
                  <c:v>63</c:v>
                </c:pt>
                <c:pt idx="1753">
                  <c:v>63</c:v>
                </c:pt>
                <c:pt idx="1754">
                  <c:v>63</c:v>
                </c:pt>
                <c:pt idx="1755">
                  <c:v>63</c:v>
                </c:pt>
                <c:pt idx="1756">
                  <c:v>63</c:v>
                </c:pt>
                <c:pt idx="1757">
                  <c:v>63</c:v>
                </c:pt>
                <c:pt idx="1758">
                  <c:v>63</c:v>
                </c:pt>
                <c:pt idx="1759">
                  <c:v>63</c:v>
                </c:pt>
                <c:pt idx="1760">
                  <c:v>63</c:v>
                </c:pt>
                <c:pt idx="1761">
                  <c:v>63</c:v>
                </c:pt>
                <c:pt idx="1762">
                  <c:v>63</c:v>
                </c:pt>
                <c:pt idx="1763">
                  <c:v>63</c:v>
                </c:pt>
                <c:pt idx="1764">
                  <c:v>63</c:v>
                </c:pt>
                <c:pt idx="1765">
                  <c:v>63</c:v>
                </c:pt>
                <c:pt idx="1766">
                  <c:v>63</c:v>
                </c:pt>
                <c:pt idx="1767">
                  <c:v>63</c:v>
                </c:pt>
                <c:pt idx="1768">
                  <c:v>63</c:v>
                </c:pt>
                <c:pt idx="1769">
                  <c:v>63</c:v>
                </c:pt>
                <c:pt idx="1770">
                  <c:v>63</c:v>
                </c:pt>
                <c:pt idx="1771">
                  <c:v>63</c:v>
                </c:pt>
                <c:pt idx="1772">
                  <c:v>63</c:v>
                </c:pt>
                <c:pt idx="1773">
                  <c:v>63</c:v>
                </c:pt>
                <c:pt idx="1774">
                  <c:v>63</c:v>
                </c:pt>
                <c:pt idx="1775">
                  <c:v>63</c:v>
                </c:pt>
                <c:pt idx="1776">
                  <c:v>63</c:v>
                </c:pt>
                <c:pt idx="1777">
                  <c:v>63</c:v>
                </c:pt>
                <c:pt idx="1778">
                  <c:v>63</c:v>
                </c:pt>
                <c:pt idx="1779">
                  <c:v>63</c:v>
                </c:pt>
                <c:pt idx="1780">
                  <c:v>63</c:v>
                </c:pt>
                <c:pt idx="1781">
                  <c:v>63</c:v>
                </c:pt>
                <c:pt idx="1782">
                  <c:v>63</c:v>
                </c:pt>
                <c:pt idx="1783">
                  <c:v>63</c:v>
                </c:pt>
                <c:pt idx="1784">
                  <c:v>63</c:v>
                </c:pt>
                <c:pt idx="1785">
                  <c:v>63</c:v>
                </c:pt>
                <c:pt idx="1786">
                  <c:v>63</c:v>
                </c:pt>
                <c:pt idx="1787">
                  <c:v>63</c:v>
                </c:pt>
                <c:pt idx="1788">
                  <c:v>63</c:v>
                </c:pt>
                <c:pt idx="1789">
                  <c:v>63</c:v>
                </c:pt>
                <c:pt idx="1790">
                  <c:v>63</c:v>
                </c:pt>
                <c:pt idx="1791">
                  <c:v>63</c:v>
                </c:pt>
                <c:pt idx="1792">
                  <c:v>63</c:v>
                </c:pt>
                <c:pt idx="1793">
                  <c:v>63</c:v>
                </c:pt>
                <c:pt idx="1794">
                  <c:v>63</c:v>
                </c:pt>
                <c:pt idx="1795">
                  <c:v>63</c:v>
                </c:pt>
                <c:pt idx="1796">
                  <c:v>63</c:v>
                </c:pt>
                <c:pt idx="1797">
                  <c:v>63</c:v>
                </c:pt>
                <c:pt idx="1798">
                  <c:v>63</c:v>
                </c:pt>
                <c:pt idx="1799">
                  <c:v>63</c:v>
                </c:pt>
                <c:pt idx="1800">
                  <c:v>63</c:v>
                </c:pt>
                <c:pt idx="1801">
                  <c:v>63</c:v>
                </c:pt>
                <c:pt idx="1802">
                  <c:v>63</c:v>
                </c:pt>
                <c:pt idx="1803">
                  <c:v>63</c:v>
                </c:pt>
                <c:pt idx="1804">
                  <c:v>63</c:v>
                </c:pt>
                <c:pt idx="1805">
                  <c:v>63</c:v>
                </c:pt>
                <c:pt idx="1806">
                  <c:v>63</c:v>
                </c:pt>
                <c:pt idx="1807">
                  <c:v>63</c:v>
                </c:pt>
                <c:pt idx="1808">
                  <c:v>63</c:v>
                </c:pt>
                <c:pt idx="1809">
                  <c:v>63</c:v>
                </c:pt>
                <c:pt idx="1810">
                  <c:v>63</c:v>
                </c:pt>
                <c:pt idx="1811">
                  <c:v>63</c:v>
                </c:pt>
                <c:pt idx="1812">
                  <c:v>63</c:v>
                </c:pt>
                <c:pt idx="1813">
                  <c:v>63</c:v>
                </c:pt>
                <c:pt idx="1814">
                  <c:v>63</c:v>
                </c:pt>
                <c:pt idx="1815">
                  <c:v>63</c:v>
                </c:pt>
                <c:pt idx="1816">
                  <c:v>63</c:v>
                </c:pt>
                <c:pt idx="1817">
                  <c:v>63</c:v>
                </c:pt>
                <c:pt idx="1818">
                  <c:v>63</c:v>
                </c:pt>
                <c:pt idx="1819">
                  <c:v>63</c:v>
                </c:pt>
                <c:pt idx="1820">
                  <c:v>63</c:v>
                </c:pt>
                <c:pt idx="1821">
                  <c:v>63</c:v>
                </c:pt>
                <c:pt idx="1822">
                  <c:v>63</c:v>
                </c:pt>
                <c:pt idx="1823">
                  <c:v>63</c:v>
                </c:pt>
                <c:pt idx="1824">
                  <c:v>63</c:v>
                </c:pt>
                <c:pt idx="1825">
                  <c:v>63</c:v>
                </c:pt>
                <c:pt idx="1826">
                  <c:v>63</c:v>
                </c:pt>
                <c:pt idx="1827">
                  <c:v>63</c:v>
                </c:pt>
                <c:pt idx="1828">
                  <c:v>63</c:v>
                </c:pt>
                <c:pt idx="1829">
                  <c:v>63</c:v>
                </c:pt>
                <c:pt idx="1830">
                  <c:v>63</c:v>
                </c:pt>
                <c:pt idx="1831">
                  <c:v>63</c:v>
                </c:pt>
                <c:pt idx="1832">
                  <c:v>63</c:v>
                </c:pt>
                <c:pt idx="1833">
                  <c:v>63</c:v>
                </c:pt>
                <c:pt idx="1834">
                  <c:v>63</c:v>
                </c:pt>
                <c:pt idx="1835">
                  <c:v>63</c:v>
                </c:pt>
                <c:pt idx="1836">
                  <c:v>63</c:v>
                </c:pt>
                <c:pt idx="1837">
                  <c:v>63</c:v>
                </c:pt>
                <c:pt idx="1838">
                  <c:v>63</c:v>
                </c:pt>
                <c:pt idx="1839">
                  <c:v>63</c:v>
                </c:pt>
                <c:pt idx="1840">
                  <c:v>63</c:v>
                </c:pt>
                <c:pt idx="1841">
                  <c:v>63</c:v>
                </c:pt>
                <c:pt idx="1842">
                  <c:v>63</c:v>
                </c:pt>
                <c:pt idx="1843">
                  <c:v>63</c:v>
                </c:pt>
                <c:pt idx="1844">
                  <c:v>63</c:v>
                </c:pt>
                <c:pt idx="1845">
                  <c:v>63</c:v>
                </c:pt>
                <c:pt idx="1846">
                  <c:v>63</c:v>
                </c:pt>
                <c:pt idx="1847">
                  <c:v>63</c:v>
                </c:pt>
                <c:pt idx="1848">
                  <c:v>63</c:v>
                </c:pt>
                <c:pt idx="1849">
                  <c:v>63</c:v>
                </c:pt>
                <c:pt idx="1850">
                  <c:v>63</c:v>
                </c:pt>
                <c:pt idx="1851">
                  <c:v>63</c:v>
                </c:pt>
                <c:pt idx="1852">
                  <c:v>63</c:v>
                </c:pt>
                <c:pt idx="1853">
                  <c:v>63</c:v>
                </c:pt>
                <c:pt idx="1854">
                  <c:v>63</c:v>
                </c:pt>
                <c:pt idx="1855">
                  <c:v>63</c:v>
                </c:pt>
                <c:pt idx="1856">
                  <c:v>63</c:v>
                </c:pt>
                <c:pt idx="1857">
                  <c:v>63</c:v>
                </c:pt>
                <c:pt idx="1858">
                  <c:v>63</c:v>
                </c:pt>
                <c:pt idx="1859">
                  <c:v>63</c:v>
                </c:pt>
                <c:pt idx="1860">
                  <c:v>63</c:v>
                </c:pt>
                <c:pt idx="1861">
                  <c:v>63</c:v>
                </c:pt>
                <c:pt idx="1862">
                  <c:v>63</c:v>
                </c:pt>
                <c:pt idx="1863">
                  <c:v>63</c:v>
                </c:pt>
                <c:pt idx="1864">
                  <c:v>63</c:v>
                </c:pt>
                <c:pt idx="1865">
                  <c:v>63</c:v>
                </c:pt>
                <c:pt idx="1866">
                  <c:v>63</c:v>
                </c:pt>
                <c:pt idx="1867">
                  <c:v>63</c:v>
                </c:pt>
                <c:pt idx="1868">
                  <c:v>63</c:v>
                </c:pt>
                <c:pt idx="1869">
                  <c:v>63</c:v>
                </c:pt>
                <c:pt idx="1870">
                  <c:v>63</c:v>
                </c:pt>
                <c:pt idx="1871">
                  <c:v>63</c:v>
                </c:pt>
                <c:pt idx="1872">
                  <c:v>63</c:v>
                </c:pt>
                <c:pt idx="1873">
                  <c:v>63</c:v>
                </c:pt>
                <c:pt idx="1874">
                  <c:v>63</c:v>
                </c:pt>
                <c:pt idx="1875">
                  <c:v>63</c:v>
                </c:pt>
                <c:pt idx="1876">
                  <c:v>63</c:v>
                </c:pt>
                <c:pt idx="1877">
                  <c:v>63</c:v>
                </c:pt>
                <c:pt idx="1878">
                  <c:v>63</c:v>
                </c:pt>
                <c:pt idx="1879">
                  <c:v>63</c:v>
                </c:pt>
                <c:pt idx="1880">
                  <c:v>63</c:v>
                </c:pt>
                <c:pt idx="1881">
                  <c:v>63</c:v>
                </c:pt>
                <c:pt idx="1882">
                  <c:v>63</c:v>
                </c:pt>
                <c:pt idx="1883">
                  <c:v>63</c:v>
                </c:pt>
                <c:pt idx="1884">
                  <c:v>63</c:v>
                </c:pt>
                <c:pt idx="1885">
                  <c:v>63</c:v>
                </c:pt>
                <c:pt idx="1886">
                  <c:v>63</c:v>
                </c:pt>
                <c:pt idx="1887">
                  <c:v>63</c:v>
                </c:pt>
                <c:pt idx="1888">
                  <c:v>63</c:v>
                </c:pt>
                <c:pt idx="1889">
                  <c:v>63</c:v>
                </c:pt>
                <c:pt idx="1890">
                  <c:v>63</c:v>
                </c:pt>
                <c:pt idx="1891">
                  <c:v>63</c:v>
                </c:pt>
                <c:pt idx="1892">
                  <c:v>63</c:v>
                </c:pt>
                <c:pt idx="1893">
                  <c:v>63</c:v>
                </c:pt>
                <c:pt idx="1894">
                  <c:v>63</c:v>
                </c:pt>
                <c:pt idx="1895">
                  <c:v>63</c:v>
                </c:pt>
                <c:pt idx="1896">
                  <c:v>63</c:v>
                </c:pt>
                <c:pt idx="1897">
                  <c:v>63</c:v>
                </c:pt>
                <c:pt idx="1898">
                  <c:v>63</c:v>
                </c:pt>
                <c:pt idx="1899">
                  <c:v>63</c:v>
                </c:pt>
                <c:pt idx="1900">
                  <c:v>63</c:v>
                </c:pt>
                <c:pt idx="1901">
                  <c:v>63</c:v>
                </c:pt>
                <c:pt idx="1902">
                  <c:v>63</c:v>
                </c:pt>
                <c:pt idx="1903">
                  <c:v>63</c:v>
                </c:pt>
                <c:pt idx="1904">
                  <c:v>63</c:v>
                </c:pt>
                <c:pt idx="1905">
                  <c:v>63</c:v>
                </c:pt>
                <c:pt idx="1906">
                  <c:v>63</c:v>
                </c:pt>
                <c:pt idx="1907">
                  <c:v>63</c:v>
                </c:pt>
                <c:pt idx="1908">
                  <c:v>63</c:v>
                </c:pt>
                <c:pt idx="1909">
                  <c:v>63</c:v>
                </c:pt>
                <c:pt idx="1910">
                  <c:v>63</c:v>
                </c:pt>
                <c:pt idx="1911">
                  <c:v>63</c:v>
                </c:pt>
                <c:pt idx="1912">
                  <c:v>63</c:v>
                </c:pt>
                <c:pt idx="1913">
                  <c:v>63</c:v>
                </c:pt>
                <c:pt idx="1914">
                  <c:v>63</c:v>
                </c:pt>
                <c:pt idx="1915">
                  <c:v>63</c:v>
                </c:pt>
                <c:pt idx="1916">
                  <c:v>63</c:v>
                </c:pt>
                <c:pt idx="1917">
                  <c:v>63</c:v>
                </c:pt>
                <c:pt idx="1918">
                  <c:v>63</c:v>
                </c:pt>
                <c:pt idx="1919">
                  <c:v>63</c:v>
                </c:pt>
                <c:pt idx="1920">
                  <c:v>63</c:v>
                </c:pt>
                <c:pt idx="1921">
                  <c:v>63</c:v>
                </c:pt>
                <c:pt idx="1922">
                  <c:v>63</c:v>
                </c:pt>
                <c:pt idx="1923">
                  <c:v>63</c:v>
                </c:pt>
                <c:pt idx="1924">
                  <c:v>63</c:v>
                </c:pt>
                <c:pt idx="1925">
                  <c:v>63</c:v>
                </c:pt>
                <c:pt idx="1926">
                  <c:v>63</c:v>
                </c:pt>
                <c:pt idx="1927">
                  <c:v>63</c:v>
                </c:pt>
                <c:pt idx="1928">
                  <c:v>63</c:v>
                </c:pt>
                <c:pt idx="1929">
                  <c:v>63</c:v>
                </c:pt>
                <c:pt idx="1930">
                  <c:v>63</c:v>
                </c:pt>
                <c:pt idx="1931">
                  <c:v>63</c:v>
                </c:pt>
                <c:pt idx="1932">
                  <c:v>63</c:v>
                </c:pt>
                <c:pt idx="1933">
                  <c:v>63</c:v>
                </c:pt>
                <c:pt idx="1934">
                  <c:v>63</c:v>
                </c:pt>
                <c:pt idx="1935">
                  <c:v>63</c:v>
                </c:pt>
                <c:pt idx="1936">
                  <c:v>63</c:v>
                </c:pt>
                <c:pt idx="1937">
                  <c:v>63</c:v>
                </c:pt>
                <c:pt idx="1938">
                  <c:v>63</c:v>
                </c:pt>
                <c:pt idx="1939">
                  <c:v>63</c:v>
                </c:pt>
                <c:pt idx="1940">
                  <c:v>63</c:v>
                </c:pt>
                <c:pt idx="1941">
                  <c:v>63</c:v>
                </c:pt>
                <c:pt idx="1942">
                  <c:v>63</c:v>
                </c:pt>
                <c:pt idx="1943">
                  <c:v>63</c:v>
                </c:pt>
                <c:pt idx="1944">
                  <c:v>63</c:v>
                </c:pt>
                <c:pt idx="1945">
                  <c:v>63</c:v>
                </c:pt>
                <c:pt idx="1946">
                  <c:v>63</c:v>
                </c:pt>
                <c:pt idx="1947">
                  <c:v>63</c:v>
                </c:pt>
                <c:pt idx="1948">
                  <c:v>63</c:v>
                </c:pt>
                <c:pt idx="1949">
                  <c:v>63</c:v>
                </c:pt>
                <c:pt idx="1950">
                  <c:v>63</c:v>
                </c:pt>
                <c:pt idx="1951">
                  <c:v>63</c:v>
                </c:pt>
                <c:pt idx="1952">
                  <c:v>63</c:v>
                </c:pt>
                <c:pt idx="1953">
                  <c:v>63</c:v>
                </c:pt>
                <c:pt idx="1954">
                  <c:v>63</c:v>
                </c:pt>
                <c:pt idx="1955">
                  <c:v>63</c:v>
                </c:pt>
                <c:pt idx="1956">
                  <c:v>63</c:v>
                </c:pt>
                <c:pt idx="1957">
                  <c:v>63</c:v>
                </c:pt>
                <c:pt idx="1958">
                  <c:v>63</c:v>
                </c:pt>
                <c:pt idx="1959">
                  <c:v>63</c:v>
                </c:pt>
                <c:pt idx="1960">
                  <c:v>63</c:v>
                </c:pt>
                <c:pt idx="1961">
                  <c:v>63</c:v>
                </c:pt>
                <c:pt idx="1962">
                  <c:v>63</c:v>
                </c:pt>
                <c:pt idx="1963">
                  <c:v>63</c:v>
                </c:pt>
                <c:pt idx="1964">
                  <c:v>63</c:v>
                </c:pt>
                <c:pt idx="1965">
                  <c:v>63</c:v>
                </c:pt>
                <c:pt idx="1966">
                  <c:v>63</c:v>
                </c:pt>
                <c:pt idx="1967">
                  <c:v>63</c:v>
                </c:pt>
                <c:pt idx="1968">
                  <c:v>63</c:v>
                </c:pt>
                <c:pt idx="1969">
                  <c:v>63</c:v>
                </c:pt>
                <c:pt idx="1970">
                  <c:v>63</c:v>
                </c:pt>
                <c:pt idx="1971">
                  <c:v>63</c:v>
                </c:pt>
                <c:pt idx="1972">
                  <c:v>63</c:v>
                </c:pt>
                <c:pt idx="1973">
                  <c:v>63</c:v>
                </c:pt>
                <c:pt idx="1974">
                  <c:v>63</c:v>
                </c:pt>
                <c:pt idx="1975">
                  <c:v>63</c:v>
                </c:pt>
                <c:pt idx="1976">
                  <c:v>63</c:v>
                </c:pt>
                <c:pt idx="1977">
                  <c:v>63</c:v>
                </c:pt>
                <c:pt idx="1978">
                  <c:v>63</c:v>
                </c:pt>
                <c:pt idx="1979">
                  <c:v>63</c:v>
                </c:pt>
                <c:pt idx="1980">
                  <c:v>63</c:v>
                </c:pt>
                <c:pt idx="1981">
                  <c:v>63</c:v>
                </c:pt>
                <c:pt idx="1982">
                  <c:v>63</c:v>
                </c:pt>
                <c:pt idx="1983">
                  <c:v>63</c:v>
                </c:pt>
                <c:pt idx="1984">
                  <c:v>63</c:v>
                </c:pt>
                <c:pt idx="1985">
                  <c:v>63</c:v>
                </c:pt>
                <c:pt idx="1986">
                  <c:v>63</c:v>
                </c:pt>
                <c:pt idx="1987">
                  <c:v>63</c:v>
                </c:pt>
                <c:pt idx="1988">
                  <c:v>63</c:v>
                </c:pt>
                <c:pt idx="1989">
                  <c:v>63</c:v>
                </c:pt>
                <c:pt idx="1990">
                  <c:v>63</c:v>
                </c:pt>
                <c:pt idx="1991">
                  <c:v>63</c:v>
                </c:pt>
                <c:pt idx="1992">
                  <c:v>63</c:v>
                </c:pt>
                <c:pt idx="1993">
                  <c:v>63</c:v>
                </c:pt>
                <c:pt idx="1994">
                  <c:v>63</c:v>
                </c:pt>
                <c:pt idx="1995">
                  <c:v>63</c:v>
                </c:pt>
                <c:pt idx="1996">
                  <c:v>63</c:v>
                </c:pt>
                <c:pt idx="1997">
                  <c:v>63</c:v>
                </c:pt>
                <c:pt idx="1998">
                  <c:v>63</c:v>
                </c:pt>
                <c:pt idx="1999">
                  <c:v>63</c:v>
                </c:pt>
                <c:pt idx="2000">
                  <c:v>63</c:v>
                </c:pt>
                <c:pt idx="2001">
                  <c:v>63</c:v>
                </c:pt>
                <c:pt idx="2002">
                  <c:v>63</c:v>
                </c:pt>
                <c:pt idx="2003">
                  <c:v>63</c:v>
                </c:pt>
                <c:pt idx="2004">
                  <c:v>63</c:v>
                </c:pt>
                <c:pt idx="2005">
                  <c:v>63</c:v>
                </c:pt>
                <c:pt idx="2006">
                  <c:v>63</c:v>
                </c:pt>
                <c:pt idx="2007">
                  <c:v>63</c:v>
                </c:pt>
                <c:pt idx="2008">
                  <c:v>63</c:v>
                </c:pt>
                <c:pt idx="2009">
                  <c:v>63</c:v>
                </c:pt>
                <c:pt idx="2010">
                  <c:v>63</c:v>
                </c:pt>
                <c:pt idx="2011">
                  <c:v>63</c:v>
                </c:pt>
                <c:pt idx="2012">
                  <c:v>63</c:v>
                </c:pt>
                <c:pt idx="2013">
                  <c:v>63</c:v>
                </c:pt>
                <c:pt idx="2014">
                  <c:v>63</c:v>
                </c:pt>
                <c:pt idx="2015">
                  <c:v>63</c:v>
                </c:pt>
                <c:pt idx="2016">
                  <c:v>63</c:v>
                </c:pt>
                <c:pt idx="2017">
                  <c:v>63</c:v>
                </c:pt>
                <c:pt idx="2018">
                  <c:v>63</c:v>
                </c:pt>
                <c:pt idx="2019">
                  <c:v>63</c:v>
                </c:pt>
                <c:pt idx="2020">
                  <c:v>63</c:v>
                </c:pt>
                <c:pt idx="2021">
                  <c:v>63</c:v>
                </c:pt>
                <c:pt idx="2022">
                  <c:v>63</c:v>
                </c:pt>
                <c:pt idx="2023">
                  <c:v>63</c:v>
                </c:pt>
                <c:pt idx="2024">
                  <c:v>63</c:v>
                </c:pt>
                <c:pt idx="2025">
                  <c:v>63</c:v>
                </c:pt>
                <c:pt idx="2026">
                  <c:v>63</c:v>
                </c:pt>
                <c:pt idx="2027">
                  <c:v>63</c:v>
                </c:pt>
                <c:pt idx="2028">
                  <c:v>63</c:v>
                </c:pt>
                <c:pt idx="2029">
                  <c:v>63</c:v>
                </c:pt>
                <c:pt idx="2030">
                  <c:v>63</c:v>
                </c:pt>
                <c:pt idx="2031">
                  <c:v>63</c:v>
                </c:pt>
                <c:pt idx="2032">
                  <c:v>63</c:v>
                </c:pt>
                <c:pt idx="2033">
                  <c:v>63</c:v>
                </c:pt>
                <c:pt idx="2034">
                  <c:v>63</c:v>
                </c:pt>
                <c:pt idx="2035">
                  <c:v>63</c:v>
                </c:pt>
                <c:pt idx="2036">
                  <c:v>63</c:v>
                </c:pt>
                <c:pt idx="2037">
                  <c:v>63</c:v>
                </c:pt>
                <c:pt idx="2038">
                  <c:v>63</c:v>
                </c:pt>
                <c:pt idx="2039">
                  <c:v>63</c:v>
                </c:pt>
                <c:pt idx="2040">
                  <c:v>63</c:v>
                </c:pt>
                <c:pt idx="2041">
                  <c:v>63</c:v>
                </c:pt>
                <c:pt idx="2042">
                  <c:v>63</c:v>
                </c:pt>
                <c:pt idx="2043">
                  <c:v>63</c:v>
                </c:pt>
                <c:pt idx="2044">
                  <c:v>63</c:v>
                </c:pt>
                <c:pt idx="2045">
                  <c:v>63</c:v>
                </c:pt>
                <c:pt idx="2046">
                  <c:v>63</c:v>
                </c:pt>
                <c:pt idx="2047">
                  <c:v>63</c:v>
                </c:pt>
                <c:pt idx="2048">
                  <c:v>63</c:v>
                </c:pt>
                <c:pt idx="2049">
                  <c:v>63</c:v>
                </c:pt>
                <c:pt idx="2050">
                  <c:v>63</c:v>
                </c:pt>
                <c:pt idx="2051">
                  <c:v>63</c:v>
                </c:pt>
                <c:pt idx="2052">
                  <c:v>63</c:v>
                </c:pt>
                <c:pt idx="2053">
                  <c:v>63</c:v>
                </c:pt>
                <c:pt idx="2054">
                  <c:v>63</c:v>
                </c:pt>
                <c:pt idx="2055">
                  <c:v>63</c:v>
                </c:pt>
                <c:pt idx="2056">
                  <c:v>63</c:v>
                </c:pt>
                <c:pt idx="2057">
                  <c:v>63</c:v>
                </c:pt>
                <c:pt idx="2058">
                  <c:v>63</c:v>
                </c:pt>
                <c:pt idx="2059">
                  <c:v>63</c:v>
                </c:pt>
                <c:pt idx="2060">
                  <c:v>63</c:v>
                </c:pt>
                <c:pt idx="2061">
                  <c:v>63</c:v>
                </c:pt>
                <c:pt idx="2062">
                  <c:v>63</c:v>
                </c:pt>
                <c:pt idx="2063">
                  <c:v>63</c:v>
                </c:pt>
                <c:pt idx="2064">
                  <c:v>63</c:v>
                </c:pt>
                <c:pt idx="2065">
                  <c:v>63</c:v>
                </c:pt>
                <c:pt idx="2066">
                  <c:v>63</c:v>
                </c:pt>
                <c:pt idx="2067">
                  <c:v>63</c:v>
                </c:pt>
                <c:pt idx="2068">
                  <c:v>63</c:v>
                </c:pt>
                <c:pt idx="2069">
                  <c:v>63</c:v>
                </c:pt>
                <c:pt idx="2070">
                  <c:v>63</c:v>
                </c:pt>
                <c:pt idx="2071">
                  <c:v>63</c:v>
                </c:pt>
                <c:pt idx="2072">
                  <c:v>63</c:v>
                </c:pt>
                <c:pt idx="2073">
                  <c:v>63</c:v>
                </c:pt>
                <c:pt idx="2074">
                  <c:v>63</c:v>
                </c:pt>
                <c:pt idx="2075">
                  <c:v>63</c:v>
                </c:pt>
                <c:pt idx="2076">
                  <c:v>63</c:v>
                </c:pt>
                <c:pt idx="2077">
                  <c:v>63</c:v>
                </c:pt>
                <c:pt idx="2078">
                  <c:v>63</c:v>
                </c:pt>
                <c:pt idx="2079">
                  <c:v>63</c:v>
                </c:pt>
                <c:pt idx="2080">
                  <c:v>63</c:v>
                </c:pt>
                <c:pt idx="2081">
                  <c:v>63</c:v>
                </c:pt>
                <c:pt idx="2082">
                  <c:v>63</c:v>
                </c:pt>
                <c:pt idx="2083">
                  <c:v>63</c:v>
                </c:pt>
                <c:pt idx="2084">
                  <c:v>63</c:v>
                </c:pt>
                <c:pt idx="2085">
                  <c:v>63</c:v>
                </c:pt>
                <c:pt idx="2086">
                  <c:v>63</c:v>
                </c:pt>
                <c:pt idx="2087">
                  <c:v>63</c:v>
                </c:pt>
                <c:pt idx="2088">
                  <c:v>63</c:v>
                </c:pt>
                <c:pt idx="2089">
                  <c:v>63</c:v>
                </c:pt>
                <c:pt idx="2090">
                  <c:v>63</c:v>
                </c:pt>
                <c:pt idx="2091">
                  <c:v>63</c:v>
                </c:pt>
                <c:pt idx="2092">
                  <c:v>63</c:v>
                </c:pt>
                <c:pt idx="2093">
                  <c:v>63</c:v>
                </c:pt>
                <c:pt idx="2094">
                  <c:v>63</c:v>
                </c:pt>
                <c:pt idx="2095">
                  <c:v>63</c:v>
                </c:pt>
                <c:pt idx="2096">
                  <c:v>63</c:v>
                </c:pt>
                <c:pt idx="2097">
                  <c:v>63</c:v>
                </c:pt>
                <c:pt idx="2098">
                  <c:v>63</c:v>
                </c:pt>
                <c:pt idx="2099">
                  <c:v>63</c:v>
                </c:pt>
                <c:pt idx="2100">
                  <c:v>63</c:v>
                </c:pt>
                <c:pt idx="2101">
                  <c:v>63</c:v>
                </c:pt>
                <c:pt idx="2102">
                  <c:v>63</c:v>
                </c:pt>
                <c:pt idx="2103">
                  <c:v>63</c:v>
                </c:pt>
                <c:pt idx="2104">
                  <c:v>63</c:v>
                </c:pt>
                <c:pt idx="2105">
                  <c:v>63</c:v>
                </c:pt>
                <c:pt idx="2106">
                  <c:v>63</c:v>
                </c:pt>
                <c:pt idx="2107">
                  <c:v>63</c:v>
                </c:pt>
                <c:pt idx="2108">
                  <c:v>63</c:v>
                </c:pt>
                <c:pt idx="2109">
                  <c:v>63</c:v>
                </c:pt>
                <c:pt idx="2110">
                  <c:v>63</c:v>
                </c:pt>
                <c:pt idx="2111">
                  <c:v>63</c:v>
                </c:pt>
                <c:pt idx="2112">
                  <c:v>63</c:v>
                </c:pt>
                <c:pt idx="2113">
                  <c:v>63</c:v>
                </c:pt>
                <c:pt idx="2114">
                  <c:v>63</c:v>
                </c:pt>
                <c:pt idx="2115">
                  <c:v>63</c:v>
                </c:pt>
                <c:pt idx="2116">
                  <c:v>63</c:v>
                </c:pt>
                <c:pt idx="2117">
                  <c:v>63</c:v>
                </c:pt>
                <c:pt idx="2118">
                  <c:v>63</c:v>
                </c:pt>
                <c:pt idx="2119">
                  <c:v>63</c:v>
                </c:pt>
                <c:pt idx="2120">
                  <c:v>63</c:v>
                </c:pt>
                <c:pt idx="2121">
                  <c:v>63</c:v>
                </c:pt>
                <c:pt idx="2122">
                  <c:v>63</c:v>
                </c:pt>
                <c:pt idx="2123">
                  <c:v>63</c:v>
                </c:pt>
                <c:pt idx="2124">
                  <c:v>63</c:v>
                </c:pt>
                <c:pt idx="2125">
                  <c:v>63</c:v>
                </c:pt>
                <c:pt idx="2126">
                  <c:v>63</c:v>
                </c:pt>
                <c:pt idx="2127">
                  <c:v>63</c:v>
                </c:pt>
                <c:pt idx="2128">
                  <c:v>63</c:v>
                </c:pt>
                <c:pt idx="2129">
                  <c:v>63</c:v>
                </c:pt>
                <c:pt idx="2130">
                  <c:v>63</c:v>
                </c:pt>
                <c:pt idx="2131">
                  <c:v>63</c:v>
                </c:pt>
                <c:pt idx="2132">
                  <c:v>63</c:v>
                </c:pt>
                <c:pt idx="2133">
                  <c:v>63</c:v>
                </c:pt>
                <c:pt idx="2134">
                  <c:v>63</c:v>
                </c:pt>
                <c:pt idx="2135">
                  <c:v>63</c:v>
                </c:pt>
                <c:pt idx="2136">
                  <c:v>63</c:v>
                </c:pt>
                <c:pt idx="2137">
                  <c:v>63</c:v>
                </c:pt>
                <c:pt idx="2138">
                  <c:v>63</c:v>
                </c:pt>
                <c:pt idx="2139">
                  <c:v>63</c:v>
                </c:pt>
                <c:pt idx="2140">
                  <c:v>63</c:v>
                </c:pt>
                <c:pt idx="2141">
                  <c:v>63</c:v>
                </c:pt>
                <c:pt idx="2142">
                  <c:v>63</c:v>
                </c:pt>
                <c:pt idx="2143">
                  <c:v>63</c:v>
                </c:pt>
                <c:pt idx="2144">
                  <c:v>63</c:v>
                </c:pt>
                <c:pt idx="2145">
                  <c:v>63</c:v>
                </c:pt>
                <c:pt idx="2146">
                  <c:v>63</c:v>
                </c:pt>
                <c:pt idx="2147">
                  <c:v>63</c:v>
                </c:pt>
                <c:pt idx="2148">
                  <c:v>63</c:v>
                </c:pt>
                <c:pt idx="2149">
                  <c:v>63</c:v>
                </c:pt>
                <c:pt idx="2150">
                  <c:v>63</c:v>
                </c:pt>
                <c:pt idx="2151">
                  <c:v>63</c:v>
                </c:pt>
                <c:pt idx="2152">
                  <c:v>63</c:v>
                </c:pt>
                <c:pt idx="2153">
                  <c:v>63</c:v>
                </c:pt>
                <c:pt idx="2154">
                  <c:v>63</c:v>
                </c:pt>
                <c:pt idx="2155">
                  <c:v>63</c:v>
                </c:pt>
                <c:pt idx="2156">
                  <c:v>63</c:v>
                </c:pt>
                <c:pt idx="2157">
                  <c:v>63</c:v>
                </c:pt>
                <c:pt idx="2158">
                  <c:v>63</c:v>
                </c:pt>
                <c:pt idx="2159">
                  <c:v>63</c:v>
                </c:pt>
                <c:pt idx="2160">
                  <c:v>63</c:v>
                </c:pt>
                <c:pt idx="2161">
                  <c:v>63</c:v>
                </c:pt>
                <c:pt idx="2162">
                  <c:v>63</c:v>
                </c:pt>
                <c:pt idx="2163">
                  <c:v>63</c:v>
                </c:pt>
                <c:pt idx="2164">
                  <c:v>63</c:v>
                </c:pt>
                <c:pt idx="2165">
                  <c:v>63</c:v>
                </c:pt>
                <c:pt idx="2166">
                  <c:v>63</c:v>
                </c:pt>
                <c:pt idx="2167">
                  <c:v>82</c:v>
                </c:pt>
                <c:pt idx="2168">
                  <c:v>63</c:v>
                </c:pt>
                <c:pt idx="2169">
                  <c:v>63</c:v>
                </c:pt>
                <c:pt idx="2170">
                  <c:v>63</c:v>
                </c:pt>
                <c:pt idx="2171">
                  <c:v>63</c:v>
                </c:pt>
                <c:pt idx="2172">
                  <c:v>63</c:v>
                </c:pt>
                <c:pt idx="2173">
                  <c:v>63</c:v>
                </c:pt>
                <c:pt idx="2174">
                  <c:v>63</c:v>
                </c:pt>
                <c:pt idx="2175">
                  <c:v>63</c:v>
                </c:pt>
                <c:pt idx="2176">
                  <c:v>63</c:v>
                </c:pt>
                <c:pt idx="2177">
                  <c:v>63</c:v>
                </c:pt>
                <c:pt idx="2178">
                  <c:v>63</c:v>
                </c:pt>
                <c:pt idx="2179">
                  <c:v>63</c:v>
                </c:pt>
                <c:pt idx="2180">
                  <c:v>63</c:v>
                </c:pt>
                <c:pt idx="2181">
                  <c:v>63</c:v>
                </c:pt>
                <c:pt idx="2182">
                  <c:v>63</c:v>
                </c:pt>
                <c:pt idx="2183">
                  <c:v>63</c:v>
                </c:pt>
                <c:pt idx="2184">
                  <c:v>63</c:v>
                </c:pt>
                <c:pt idx="2185">
                  <c:v>63</c:v>
                </c:pt>
                <c:pt idx="2186">
                  <c:v>63</c:v>
                </c:pt>
                <c:pt idx="2187">
                  <c:v>63</c:v>
                </c:pt>
                <c:pt idx="2188">
                  <c:v>63</c:v>
                </c:pt>
                <c:pt idx="2189">
                  <c:v>63</c:v>
                </c:pt>
                <c:pt idx="2190">
                  <c:v>63</c:v>
                </c:pt>
                <c:pt idx="2191">
                  <c:v>63</c:v>
                </c:pt>
                <c:pt idx="2192">
                  <c:v>63</c:v>
                </c:pt>
                <c:pt idx="2193">
                  <c:v>63</c:v>
                </c:pt>
                <c:pt idx="2194">
                  <c:v>63</c:v>
                </c:pt>
                <c:pt idx="2195">
                  <c:v>63</c:v>
                </c:pt>
                <c:pt idx="2196">
                  <c:v>63</c:v>
                </c:pt>
                <c:pt idx="2197">
                  <c:v>63</c:v>
                </c:pt>
                <c:pt idx="2198">
                  <c:v>63</c:v>
                </c:pt>
                <c:pt idx="2199">
                  <c:v>63</c:v>
                </c:pt>
                <c:pt idx="2200">
                  <c:v>63</c:v>
                </c:pt>
                <c:pt idx="2201">
                  <c:v>63</c:v>
                </c:pt>
                <c:pt idx="2202">
                  <c:v>63</c:v>
                </c:pt>
                <c:pt idx="2203">
                  <c:v>63</c:v>
                </c:pt>
                <c:pt idx="2204">
                  <c:v>63</c:v>
                </c:pt>
                <c:pt idx="2205">
                  <c:v>63</c:v>
                </c:pt>
                <c:pt idx="2206">
                  <c:v>63</c:v>
                </c:pt>
                <c:pt idx="2207">
                  <c:v>63</c:v>
                </c:pt>
                <c:pt idx="2208">
                  <c:v>63</c:v>
                </c:pt>
                <c:pt idx="2209">
                  <c:v>63</c:v>
                </c:pt>
                <c:pt idx="2210">
                  <c:v>63</c:v>
                </c:pt>
                <c:pt idx="2211">
                  <c:v>63</c:v>
                </c:pt>
                <c:pt idx="2212">
                  <c:v>63</c:v>
                </c:pt>
                <c:pt idx="2213">
                  <c:v>63</c:v>
                </c:pt>
                <c:pt idx="2214">
                  <c:v>63</c:v>
                </c:pt>
                <c:pt idx="2215">
                  <c:v>63</c:v>
                </c:pt>
                <c:pt idx="2216">
                  <c:v>63</c:v>
                </c:pt>
                <c:pt idx="2217">
                  <c:v>63</c:v>
                </c:pt>
                <c:pt idx="2218">
                  <c:v>63</c:v>
                </c:pt>
                <c:pt idx="2219">
                  <c:v>63</c:v>
                </c:pt>
                <c:pt idx="2220">
                  <c:v>63</c:v>
                </c:pt>
                <c:pt idx="2221">
                  <c:v>63</c:v>
                </c:pt>
                <c:pt idx="2222">
                  <c:v>63</c:v>
                </c:pt>
                <c:pt idx="2223">
                  <c:v>63</c:v>
                </c:pt>
                <c:pt idx="2224">
                  <c:v>63</c:v>
                </c:pt>
                <c:pt idx="2225">
                  <c:v>63</c:v>
                </c:pt>
                <c:pt idx="2226">
                  <c:v>63</c:v>
                </c:pt>
                <c:pt idx="2227">
                  <c:v>63</c:v>
                </c:pt>
                <c:pt idx="2228">
                  <c:v>63</c:v>
                </c:pt>
                <c:pt idx="2229">
                  <c:v>63</c:v>
                </c:pt>
                <c:pt idx="2230">
                  <c:v>63</c:v>
                </c:pt>
                <c:pt idx="2231">
                  <c:v>63</c:v>
                </c:pt>
                <c:pt idx="2232">
                  <c:v>63</c:v>
                </c:pt>
                <c:pt idx="2233">
                  <c:v>63</c:v>
                </c:pt>
                <c:pt idx="2234">
                  <c:v>63</c:v>
                </c:pt>
                <c:pt idx="2235">
                  <c:v>63</c:v>
                </c:pt>
                <c:pt idx="2236">
                  <c:v>63</c:v>
                </c:pt>
                <c:pt idx="2237">
                  <c:v>63</c:v>
                </c:pt>
                <c:pt idx="2238">
                  <c:v>63</c:v>
                </c:pt>
                <c:pt idx="2239">
                  <c:v>63</c:v>
                </c:pt>
                <c:pt idx="2240">
                  <c:v>63</c:v>
                </c:pt>
                <c:pt idx="2241">
                  <c:v>63</c:v>
                </c:pt>
                <c:pt idx="2242">
                  <c:v>63</c:v>
                </c:pt>
                <c:pt idx="2243">
                  <c:v>63</c:v>
                </c:pt>
                <c:pt idx="2244">
                  <c:v>63</c:v>
                </c:pt>
                <c:pt idx="2245">
                  <c:v>63</c:v>
                </c:pt>
                <c:pt idx="2246">
                  <c:v>63</c:v>
                </c:pt>
                <c:pt idx="2247">
                  <c:v>63</c:v>
                </c:pt>
                <c:pt idx="2248">
                  <c:v>63</c:v>
                </c:pt>
                <c:pt idx="2249">
                  <c:v>63</c:v>
                </c:pt>
                <c:pt idx="2250">
                  <c:v>63</c:v>
                </c:pt>
                <c:pt idx="2251">
                  <c:v>63</c:v>
                </c:pt>
                <c:pt idx="2252">
                  <c:v>63</c:v>
                </c:pt>
                <c:pt idx="2253">
                  <c:v>63</c:v>
                </c:pt>
                <c:pt idx="2254">
                  <c:v>63</c:v>
                </c:pt>
                <c:pt idx="2255">
                  <c:v>63</c:v>
                </c:pt>
                <c:pt idx="2256">
                  <c:v>63</c:v>
                </c:pt>
                <c:pt idx="2257">
                  <c:v>63</c:v>
                </c:pt>
                <c:pt idx="2258">
                  <c:v>63</c:v>
                </c:pt>
                <c:pt idx="2259">
                  <c:v>63</c:v>
                </c:pt>
                <c:pt idx="2260">
                  <c:v>63</c:v>
                </c:pt>
                <c:pt idx="2261">
                  <c:v>63</c:v>
                </c:pt>
                <c:pt idx="2262">
                  <c:v>63</c:v>
                </c:pt>
                <c:pt idx="2263">
                  <c:v>63</c:v>
                </c:pt>
                <c:pt idx="2264">
                  <c:v>63</c:v>
                </c:pt>
                <c:pt idx="2265">
                  <c:v>63</c:v>
                </c:pt>
                <c:pt idx="2266">
                  <c:v>63</c:v>
                </c:pt>
                <c:pt idx="2267">
                  <c:v>63</c:v>
                </c:pt>
                <c:pt idx="2268">
                  <c:v>63</c:v>
                </c:pt>
                <c:pt idx="2269">
                  <c:v>63</c:v>
                </c:pt>
                <c:pt idx="2270">
                  <c:v>63</c:v>
                </c:pt>
                <c:pt idx="2271">
                  <c:v>63</c:v>
                </c:pt>
                <c:pt idx="2272">
                  <c:v>63</c:v>
                </c:pt>
                <c:pt idx="2273">
                  <c:v>63</c:v>
                </c:pt>
                <c:pt idx="2274">
                  <c:v>63</c:v>
                </c:pt>
                <c:pt idx="2275">
                  <c:v>63</c:v>
                </c:pt>
                <c:pt idx="2276">
                  <c:v>63</c:v>
                </c:pt>
                <c:pt idx="2277">
                  <c:v>63</c:v>
                </c:pt>
                <c:pt idx="2278">
                  <c:v>63</c:v>
                </c:pt>
                <c:pt idx="2279">
                  <c:v>63</c:v>
                </c:pt>
                <c:pt idx="2280">
                  <c:v>63</c:v>
                </c:pt>
                <c:pt idx="2281">
                  <c:v>63</c:v>
                </c:pt>
                <c:pt idx="2282">
                  <c:v>63</c:v>
                </c:pt>
                <c:pt idx="2283">
                  <c:v>63</c:v>
                </c:pt>
                <c:pt idx="2284">
                  <c:v>63</c:v>
                </c:pt>
                <c:pt idx="2285">
                  <c:v>63</c:v>
                </c:pt>
                <c:pt idx="2286">
                  <c:v>63</c:v>
                </c:pt>
                <c:pt idx="2287">
                  <c:v>63</c:v>
                </c:pt>
                <c:pt idx="2288">
                  <c:v>63</c:v>
                </c:pt>
                <c:pt idx="2289">
                  <c:v>63</c:v>
                </c:pt>
                <c:pt idx="2290">
                  <c:v>63</c:v>
                </c:pt>
                <c:pt idx="2291">
                  <c:v>63</c:v>
                </c:pt>
                <c:pt idx="2292">
                  <c:v>63</c:v>
                </c:pt>
                <c:pt idx="2293">
                  <c:v>63</c:v>
                </c:pt>
                <c:pt idx="2294">
                  <c:v>63</c:v>
                </c:pt>
                <c:pt idx="2295">
                  <c:v>63</c:v>
                </c:pt>
                <c:pt idx="2296">
                  <c:v>63</c:v>
                </c:pt>
                <c:pt idx="2297">
                  <c:v>63</c:v>
                </c:pt>
                <c:pt idx="2298">
                  <c:v>63</c:v>
                </c:pt>
                <c:pt idx="2299">
                  <c:v>63</c:v>
                </c:pt>
                <c:pt idx="2300">
                  <c:v>63</c:v>
                </c:pt>
                <c:pt idx="2301">
                  <c:v>63</c:v>
                </c:pt>
                <c:pt idx="2302">
                  <c:v>63</c:v>
                </c:pt>
                <c:pt idx="2303">
                  <c:v>63</c:v>
                </c:pt>
                <c:pt idx="2304">
                  <c:v>63</c:v>
                </c:pt>
                <c:pt idx="2305">
                  <c:v>63</c:v>
                </c:pt>
                <c:pt idx="2306">
                  <c:v>63</c:v>
                </c:pt>
                <c:pt idx="2307">
                  <c:v>63</c:v>
                </c:pt>
                <c:pt idx="2308">
                  <c:v>63</c:v>
                </c:pt>
                <c:pt idx="2309">
                  <c:v>63</c:v>
                </c:pt>
                <c:pt idx="2310">
                  <c:v>63</c:v>
                </c:pt>
                <c:pt idx="2311">
                  <c:v>63</c:v>
                </c:pt>
                <c:pt idx="2312">
                  <c:v>63</c:v>
                </c:pt>
                <c:pt idx="2313">
                  <c:v>63</c:v>
                </c:pt>
                <c:pt idx="2314">
                  <c:v>63</c:v>
                </c:pt>
                <c:pt idx="2315">
                  <c:v>63</c:v>
                </c:pt>
                <c:pt idx="2316">
                  <c:v>63</c:v>
                </c:pt>
                <c:pt idx="2317">
                  <c:v>63</c:v>
                </c:pt>
                <c:pt idx="2318">
                  <c:v>63</c:v>
                </c:pt>
                <c:pt idx="2319">
                  <c:v>63</c:v>
                </c:pt>
                <c:pt idx="2320">
                  <c:v>63</c:v>
                </c:pt>
                <c:pt idx="2321">
                  <c:v>63</c:v>
                </c:pt>
                <c:pt idx="2322">
                  <c:v>63</c:v>
                </c:pt>
                <c:pt idx="2323">
                  <c:v>63</c:v>
                </c:pt>
                <c:pt idx="2324">
                  <c:v>63</c:v>
                </c:pt>
                <c:pt idx="2325">
                  <c:v>63</c:v>
                </c:pt>
                <c:pt idx="2326">
                  <c:v>63</c:v>
                </c:pt>
                <c:pt idx="2327">
                  <c:v>63</c:v>
                </c:pt>
                <c:pt idx="2328">
                  <c:v>63</c:v>
                </c:pt>
                <c:pt idx="2329">
                  <c:v>63</c:v>
                </c:pt>
                <c:pt idx="2330">
                  <c:v>63</c:v>
                </c:pt>
                <c:pt idx="2331">
                  <c:v>63</c:v>
                </c:pt>
                <c:pt idx="2332">
                  <c:v>63</c:v>
                </c:pt>
                <c:pt idx="2333">
                  <c:v>63</c:v>
                </c:pt>
                <c:pt idx="2334">
                  <c:v>63</c:v>
                </c:pt>
                <c:pt idx="2335">
                  <c:v>63</c:v>
                </c:pt>
                <c:pt idx="2336">
                  <c:v>63</c:v>
                </c:pt>
                <c:pt idx="2337">
                  <c:v>63</c:v>
                </c:pt>
                <c:pt idx="2338">
                  <c:v>63</c:v>
                </c:pt>
                <c:pt idx="2339">
                  <c:v>63</c:v>
                </c:pt>
                <c:pt idx="2340">
                  <c:v>63</c:v>
                </c:pt>
                <c:pt idx="2341">
                  <c:v>63</c:v>
                </c:pt>
                <c:pt idx="2342">
                  <c:v>63</c:v>
                </c:pt>
                <c:pt idx="2343">
                  <c:v>63</c:v>
                </c:pt>
                <c:pt idx="2344">
                  <c:v>63</c:v>
                </c:pt>
                <c:pt idx="2345">
                  <c:v>63</c:v>
                </c:pt>
                <c:pt idx="2346">
                  <c:v>63</c:v>
                </c:pt>
                <c:pt idx="2347">
                  <c:v>63</c:v>
                </c:pt>
                <c:pt idx="2348">
                  <c:v>63</c:v>
                </c:pt>
                <c:pt idx="2349">
                  <c:v>63</c:v>
                </c:pt>
                <c:pt idx="2350">
                  <c:v>63</c:v>
                </c:pt>
                <c:pt idx="2351">
                  <c:v>63</c:v>
                </c:pt>
                <c:pt idx="2352">
                  <c:v>63</c:v>
                </c:pt>
                <c:pt idx="2353">
                  <c:v>63</c:v>
                </c:pt>
                <c:pt idx="2354">
                  <c:v>63</c:v>
                </c:pt>
                <c:pt idx="2355">
                  <c:v>63</c:v>
                </c:pt>
                <c:pt idx="2356">
                  <c:v>63</c:v>
                </c:pt>
                <c:pt idx="2357">
                  <c:v>63</c:v>
                </c:pt>
                <c:pt idx="2358">
                  <c:v>63</c:v>
                </c:pt>
                <c:pt idx="2359">
                  <c:v>63</c:v>
                </c:pt>
                <c:pt idx="2360">
                  <c:v>63</c:v>
                </c:pt>
                <c:pt idx="2361">
                  <c:v>63</c:v>
                </c:pt>
                <c:pt idx="2362">
                  <c:v>63</c:v>
                </c:pt>
                <c:pt idx="2363">
                  <c:v>63</c:v>
                </c:pt>
                <c:pt idx="2364">
                  <c:v>63</c:v>
                </c:pt>
                <c:pt idx="2365">
                  <c:v>63</c:v>
                </c:pt>
                <c:pt idx="2366">
                  <c:v>63</c:v>
                </c:pt>
                <c:pt idx="2367">
                  <c:v>63</c:v>
                </c:pt>
                <c:pt idx="2368">
                  <c:v>63</c:v>
                </c:pt>
                <c:pt idx="2369">
                  <c:v>63</c:v>
                </c:pt>
                <c:pt idx="2370">
                  <c:v>63</c:v>
                </c:pt>
                <c:pt idx="2371">
                  <c:v>63</c:v>
                </c:pt>
                <c:pt idx="2372">
                  <c:v>63</c:v>
                </c:pt>
                <c:pt idx="2373">
                  <c:v>63</c:v>
                </c:pt>
                <c:pt idx="2374">
                  <c:v>63</c:v>
                </c:pt>
                <c:pt idx="2375">
                  <c:v>63</c:v>
                </c:pt>
                <c:pt idx="2376">
                  <c:v>63</c:v>
                </c:pt>
                <c:pt idx="2377">
                  <c:v>63</c:v>
                </c:pt>
                <c:pt idx="2378">
                  <c:v>63</c:v>
                </c:pt>
                <c:pt idx="2379">
                  <c:v>63</c:v>
                </c:pt>
                <c:pt idx="2380">
                  <c:v>63</c:v>
                </c:pt>
                <c:pt idx="2381">
                  <c:v>63</c:v>
                </c:pt>
                <c:pt idx="2382">
                  <c:v>63</c:v>
                </c:pt>
                <c:pt idx="2383">
                  <c:v>63</c:v>
                </c:pt>
                <c:pt idx="2384">
                  <c:v>63</c:v>
                </c:pt>
                <c:pt idx="2385">
                  <c:v>63</c:v>
                </c:pt>
                <c:pt idx="2386">
                  <c:v>63</c:v>
                </c:pt>
                <c:pt idx="2387">
                  <c:v>63</c:v>
                </c:pt>
                <c:pt idx="2388">
                  <c:v>63</c:v>
                </c:pt>
                <c:pt idx="2389">
                  <c:v>63</c:v>
                </c:pt>
                <c:pt idx="2390">
                  <c:v>63</c:v>
                </c:pt>
                <c:pt idx="2391">
                  <c:v>63</c:v>
                </c:pt>
                <c:pt idx="2392">
                  <c:v>63</c:v>
                </c:pt>
                <c:pt idx="2393">
                  <c:v>63</c:v>
                </c:pt>
                <c:pt idx="2394">
                  <c:v>63</c:v>
                </c:pt>
                <c:pt idx="2395">
                  <c:v>63</c:v>
                </c:pt>
                <c:pt idx="2396">
                  <c:v>63</c:v>
                </c:pt>
                <c:pt idx="2397">
                  <c:v>63</c:v>
                </c:pt>
                <c:pt idx="2398">
                  <c:v>63</c:v>
                </c:pt>
                <c:pt idx="2399">
                  <c:v>63</c:v>
                </c:pt>
                <c:pt idx="2400">
                  <c:v>63</c:v>
                </c:pt>
                <c:pt idx="2401">
                  <c:v>63</c:v>
                </c:pt>
                <c:pt idx="2402">
                  <c:v>63</c:v>
                </c:pt>
                <c:pt idx="2403">
                  <c:v>63</c:v>
                </c:pt>
                <c:pt idx="2404">
                  <c:v>63</c:v>
                </c:pt>
                <c:pt idx="2405">
                  <c:v>63</c:v>
                </c:pt>
                <c:pt idx="2406">
                  <c:v>63</c:v>
                </c:pt>
                <c:pt idx="2407">
                  <c:v>63</c:v>
                </c:pt>
                <c:pt idx="2408">
                  <c:v>63</c:v>
                </c:pt>
                <c:pt idx="2409">
                  <c:v>63</c:v>
                </c:pt>
                <c:pt idx="2410">
                  <c:v>63</c:v>
                </c:pt>
                <c:pt idx="2411">
                  <c:v>63</c:v>
                </c:pt>
                <c:pt idx="2412">
                  <c:v>63</c:v>
                </c:pt>
                <c:pt idx="2413">
                  <c:v>63</c:v>
                </c:pt>
                <c:pt idx="2414">
                  <c:v>63</c:v>
                </c:pt>
                <c:pt idx="2415">
                  <c:v>63</c:v>
                </c:pt>
                <c:pt idx="2416">
                  <c:v>63</c:v>
                </c:pt>
                <c:pt idx="2417">
                  <c:v>63</c:v>
                </c:pt>
                <c:pt idx="2418">
                  <c:v>63</c:v>
                </c:pt>
                <c:pt idx="2419">
                  <c:v>63</c:v>
                </c:pt>
                <c:pt idx="2420">
                  <c:v>63</c:v>
                </c:pt>
                <c:pt idx="2421">
                  <c:v>63</c:v>
                </c:pt>
                <c:pt idx="2422">
                  <c:v>63</c:v>
                </c:pt>
                <c:pt idx="2423">
                  <c:v>63</c:v>
                </c:pt>
                <c:pt idx="2424">
                  <c:v>63</c:v>
                </c:pt>
                <c:pt idx="2425">
                  <c:v>63</c:v>
                </c:pt>
                <c:pt idx="2426">
                  <c:v>63</c:v>
                </c:pt>
                <c:pt idx="2427">
                  <c:v>63</c:v>
                </c:pt>
                <c:pt idx="2428">
                  <c:v>63</c:v>
                </c:pt>
                <c:pt idx="2429">
                  <c:v>63</c:v>
                </c:pt>
                <c:pt idx="2430">
                  <c:v>63</c:v>
                </c:pt>
                <c:pt idx="2431">
                  <c:v>63</c:v>
                </c:pt>
                <c:pt idx="2432">
                  <c:v>63</c:v>
                </c:pt>
                <c:pt idx="2433">
                  <c:v>63</c:v>
                </c:pt>
                <c:pt idx="2434">
                  <c:v>63</c:v>
                </c:pt>
                <c:pt idx="2435">
                  <c:v>63</c:v>
                </c:pt>
                <c:pt idx="2436">
                  <c:v>63</c:v>
                </c:pt>
                <c:pt idx="2437">
                  <c:v>63</c:v>
                </c:pt>
                <c:pt idx="2438">
                  <c:v>63</c:v>
                </c:pt>
                <c:pt idx="2439">
                  <c:v>63</c:v>
                </c:pt>
                <c:pt idx="2440">
                  <c:v>63</c:v>
                </c:pt>
                <c:pt idx="2441">
                  <c:v>63</c:v>
                </c:pt>
                <c:pt idx="2442">
                  <c:v>63</c:v>
                </c:pt>
                <c:pt idx="2443">
                  <c:v>63</c:v>
                </c:pt>
                <c:pt idx="2444">
                  <c:v>63</c:v>
                </c:pt>
                <c:pt idx="2445">
                  <c:v>63</c:v>
                </c:pt>
                <c:pt idx="2446">
                  <c:v>63</c:v>
                </c:pt>
                <c:pt idx="2447">
                  <c:v>63</c:v>
                </c:pt>
                <c:pt idx="2448">
                  <c:v>63</c:v>
                </c:pt>
                <c:pt idx="2449">
                  <c:v>63</c:v>
                </c:pt>
                <c:pt idx="2450">
                  <c:v>63</c:v>
                </c:pt>
                <c:pt idx="2451">
                  <c:v>63</c:v>
                </c:pt>
                <c:pt idx="2452">
                  <c:v>63</c:v>
                </c:pt>
                <c:pt idx="2453">
                  <c:v>63</c:v>
                </c:pt>
                <c:pt idx="2454">
                  <c:v>63</c:v>
                </c:pt>
                <c:pt idx="2455">
                  <c:v>63</c:v>
                </c:pt>
                <c:pt idx="2456">
                  <c:v>63</c:v>
                </c:pt>
                <c:pt idx="2457">
                  <c:v>63</c:v>
                </c:pt>
                <c:pt idx="2458">
                  <c:v>63</c:v>
                </c:pt>
                <c:pt idx="2459">
                  <c:v>63</c:v>
                </c:pt>
                <c:pt idx="2460">
                  <c:v>63</c:v>
                </c:pt>
                <c:pt idx="2461">
                  <c:v>63</c:v>
                </c:pt>
                <c:pt idx="2462">
                  <c:v>63</c:v>
                </c:pt>
                <c:pt idx="2463">
                  <c:v>63</c:v>
                </c:pt>
                <c:pt idx="2464">
                  <c:v>63</c:v>
                </c:pt>
                <c:pt idx="2465">
                  <c:v>63</c:v>
                </c:pt>
                <c:pt idx="2466">
                  <c:v>63</c:v>
                </c:pt>
                <c:pt idx="2467">
                  <c:v>63</c:v>
                </c:pt>
                <c:pt idx="2468">
                  <c:v>63</c:v>
                </c:pt>
                <c:pt idx="2469">
                  <c:v>63</c:v>
                </c:pt>
                <c:pt idx="2470">
                  <c:v>63</c:v>
                </c:pt>
                <c:pt idx="2471">
                  <c:v>63</c:v>
                </c:pt>
                <c:pt idx="2472">
                  <c:v>63</c:v>
                </c:pt>
                <c:pt idx="2473">
                  <c:v>63</c:v>
                </c:pt>
                <c:pt idx="2474">
                  <c:v>63</c:v>
                </c:pt>
                <c:pt idx="2475">
                  <c:v>63</c:v>
                </c:pt>
                <c:pt idx="2476">
                  <c:v>63</c:v>
                </c:pt>
                <c:pt idx="2477">
                  <c:v>63</c:v>
                </c:pt>
                <c:pt idx="2478">
                  <c:v>63</c:v>
                </c:pt>
                <c:pt idx="2479">
                  <c:v>63</c:v>
                </c:pt>
                <c:pt idx="2480">
                  <c:v>63</c:v>
                </c:pt>
                <c:pt idx="2481">
                  <c:v>63</c:v>
                </c:pt>
                <c:pt idx="2482">
                  <c:v>63</c:v>
                </c:pt>
                <c:pt idx="2483">
                  <c:v>63</c:v>
                </c:pt>
                <c:pt idx="2484">
                  <c:v>63</c:v>
                </c:pt>
                <c:pt idx="2485">
                  <c:v>63</c:v>
                </c:pt>
                <c:pt idx="2486">
                  <c:v>63</c:v>
                </c:pt>
                <c:pt idx="2487">
                  <c:v>63</c:v>
                </c:pt>
                <c:pt idx="2488">
                  <c:v>63</c:v>
                </c:pt>
                <c:pt idx="2489">
                  <c:v>63</c:v>
                </c:pt>
                <c:pt idx="2490">
                  <c:v>63</c:v>
                </c:pt>
                <c:pt idx="2491">
                  <c:v>63</c:v>
                </c:pt>
                <c:pt idx="2492">
                  <c:v>63</c:v>
                </c:pt>
                <c:pt idx="2493">
                  <c:v>63</c:v>
                </c:pt>
                <c:pt idx="2494">
                  <c:v>63</c:v>
                </c:pt>
                <c:pt idx="2495">
                  <c:v>63</c:v>
                </c:pt>
                <c:pt idx="2496">
                  <c:v>63</c:v>
                </c:pt>
                <c:pt idx="2497">
                  <c:v>63</c:v>
                </c:pt>
                <c:pt idx="2498">
                  <c:v>63</c:v>
                </c:pt>
                <c:pt idx="2499">
                  <c:v>63</c:v>
                </c:pt>
                <c:pt idx="2500">
                  <c:v>63</c:v>
                </c:pt>
                <c:pt idx="2501">
                  <c:v>63</c:v>
                </c:pt>
                <c:pt idx="2502">
                  <c:v>63</c:v>
                </c:pt>
                <c:pt idx="2503">
                  <c:v>63</c:v>
                </c:pt>
                <c:pt idx="2504">
                  <c:v>63</c:v>
                </c:pt>
                <c:pt idx="2505">
                  <c:v>63</c:v>
                </c:pt>
                <c:pt idx="2506">
                  <c:v>63</c:v>
                </c:pt>
                <c:pt idx="2507">
                  <c:v>63</c:v>
                </c:pt>
                <c:pt idx="2508">
                  <c:v>63</c:v>
                </c:pt>
                <c:pt idx="2509">
                  <c:v>63</c:v>
                </c:pt>
                <c:pt idx="2510">
                  <c:v>63</c:v>
                </c:pt>
                <c:pt idx="2511">
                  <c:v>63</c:v>
                </c:pt>
                <c:pt idx="2512">
                  <c:v>63</c:v>
                </c:pt>
                <c:pt idx="2513">
                  <c:v>63</c:v>
                </c:pt>
                <c:pt idx="2514">
                  <c:v>63</c:v>
                </c:pt>
                <c:pt idx="2515">
                  <c:v>63</c:v>
                </c:pt>
                <c:pt idx="2516">
                  <c:v>63</c:v>
                </c:pt>
                <c:pt idx="2517">
                  <c:v>63</c:v>
                </c:pt>
                <c:pt idx="2518">
                  <c:v>63</c:v>
                </c:pt>
                <c:pt idx="2519">
                  <c:v>63</c:v>
                </c:pt>
                <c:pt idx="2520">
                  <c:v>63</c:v>
                </c:pt>
                <c:pt idx="2521">
                  <c:v>63</c:v>
                </c:pt>
                <c:pt idx="2522">
                  <c:v>63</c:v>
                </c:pt>
                <c:pt idx="2523">
                  <c:v>63</c:v>
                </c:pt>
                <c:pt idx="2524">
                  <c:v>63</c:v>
                </c:pt>
                <c:pt idx="2525">
                  <c:v>63</c:v>
                </c:pt>
                <c:pt idx="2526">
                  <c:v>63</c:v>
                </c:pt>
                <c:pt idx="2527">
                  <c:v>63</c:v>
                </c:pt>
                <c:pt idx="2528">
                  <c:v>63</c:v>
                </c:pt>
                <c:pt idx="2529">
                  <c:v>63</c:v>
                </c:pt>
                <c:pt idx="2530">
                  <c:v>63</c:v>
                </c:pt>
                <c:pt idx="2531">
                  <c:v>63</c:v>
                </c:pt>
                <c:pt idx="2532">
                  <c:v>63</c:v>
                </c:pt>
                <c:pt idx="2533">
                  <c:v>63</c:v>
                </c:pt>
                <c:pt idx="2534">
                  <c:v>63</c:v>
                </c:pt>
                <c:pt idx="2535">
                  <c:v>63</c:v>
                </c:pt>
                <c:pt idx="2536">
                  <c:v>63</c:v>
                </c:pt>
                <c:pt idx="2537">
                  <c:v>63</c:v>
                </c:pt>
                <c:pt idx="2538">
                  <c:v>63</c:v>
                </c:pt>
                <c:pt idx="2539">
                  <c:v>63</c:v>
                </c:pt>
                <c:pt idx="2540">
                  <c:v>63</c:v>
                </c:pt>
                <c:pt idx="2541">
                  <c:v>63</c:v>
                </c:pt>
                <c:pt idx="2542">
                  <c:v>63</c:v>
                </c:pt>
                <c:pt idx="2543">
                  <c:v>63</c:v>
                </c:pt>
                <c:pt idx="2544">
                  <c:v>63</c:v>
                </c:pt>
                <c:pt idx="2545">
                  <c:v>63</c:v>
                </c:pt>
                <c:pt idx="2546">
                  <c:v>63</c:v>
                </c:pt>
                <c:pt idx="2547">
                  <c:v>63</c:v>
                </c:pt>
                <c:pt idx="2548">
                  <c:v>63</c:v>
                </c:pt>
                <c:pt idx="2549">
                  <c:v>63</c:v>
                </c:pt>
                <c:pt idx="2550">
                  <c:v>63</c:v>
                </c:pt>
                <c:pt idx="2551">
                  <c:v>63</c:v>
                </c:pt>
                <c:pt idx="2552">
                  <c:v>63</c:v>
                </c:pt>
                <c:pt idx="2553">
                  <c:v>63</c:v>
                </c:pt>
                <c:pt idx="2554">
                  <c:v>63</c:v>
                </c:pt>
                <c:pt idx="2555">
                  <c:v>63</c:v>
                </c:pt>
                <c:pt idx="2556">
                  <c:v>63</c:v>
                </c:pt>
                <c:pt idx="2557">
                  <c:v>63</c:v>
                </c:pt>
                <c:pt idx="2558">
                  <c:v>63</c:v>
                </c:pt>
                <c:pt idx="2559">
                  <c:v>63</c:v>
                </c:pt>
                <c:pt idx="2560">
                  <c:v>63</c:v>
                </c:pt>
                <c:pt idx="2561">
                  <c:v>63</c:v>
                </c:pt>
                <c:pt idx="2562">
                  <c:v>63</c:v>
                </c:pt>
                <c:pt idx="2563">
                  <c:v>63</c:v>
                </c:pt>
                <c:pt idx="2564">
                  <c:v>63</c:v>
                </c:pt>
                <c:pt idx="2565">
                  <c:v>63</c:v>
                </c:pt>
                <c:pt idx="2566">
                  <c:v>63</c:v>
                </c:pt>
                <c:pt idx="2567">
                  <c:v>63</c:v>
                </c:pt>
                <c:pt idx="2568">
                  <c:v>63</c:v>
                </c:pt>
                <c:pt idx="2569">
                  <c:v>63</c:v>
                </c:pt>
                <c:pt idx="2570">
                  <c:v>63</c:v>
                </c:pt>
                <c:pt idx="2571">
                  <c:v>63</c:v>
                </c:pt>
                <c:pt idx="2572">
                  <c:v>63</c:v>
                </c:pt>
                <c:pt idx="2573">
                  <c:v>63</c:v>
                </c:pt>
                <c:pt idx="2574">
                  <c:v>63</c:v>
                </c:pt>
                <c:pt idx="2575">
                  <c:v>63</c:v>
                </c:pt>
                <c:pt idx="2576">
                  <c:v>63</c:v>
                </c:pt>
                <c:pt idx="2577">
                  <c:v>63</c:v>
                </c:pt>
                <c:pt idx="2578">
                  <c:v>63</c:v>
                </c:pt>
                <c:pt idx="2579">
                  <c:v>63</c:v>
                </c:pt>
                <c:pt idx="2580">
                  <c:v>63</c:v>
                </c:pt>
                <c:pt idx="2581">
                  <c:v>63</c:v>
                </c:pt>
                <c:pt idx="2582">
                  <c:v>63</c:v>
                </c:pt>
                <c:pt idx="2583">
                  <c:v>63</c:v>
                </c:pt>
                <c:pt idx="2584">
                  <c:v>63</c:v>
                </c:pt>
                <c:pt idx="2585">
                  <c:v>63</c:v>
                </c:pt>
                <c:pt idx="2586">
                  <c:v>63</c:v>
                </c:pt>
                <c:pt idx="2587">
                  <c:v>63</c:v>
                </c:pt>
                <c:pt idx="2588">
                  <c:v>63</c:v>
                </c:pt>
                <c:pt idx="2589">
                  <c:v>63</c:v>
                </c:pt>
                <c:pt idx="2590">
                  <c:v>63</c:v>
                </c:pt>
                <c:pt idx="2591">
                  <c:v>63</c:v>
                </c:pt>
                <c:pt idx="2592">
                  <c:v>63</c:v>
                </c:pt>
                <c:pt idx="2593">
                  <c:v>63</c:v>
                </c:pt>
                <c:pt idx="2594">
                  <c:v>63</c:v>
                </c:pt>
                <c:pt idx="2595">
                  <c:v>63</c:v>
                </c:pt>
                <c:pt idx="2596">
                  <c:v>63</c:v>
                </c:pt>
                <c:pt idx="2597">
                  <c:v>63</c:v>
                </c:pt>
                <c:pt idx="2598">
                  <c:v>63</c:v>
                </c:pt>
                <c:pt idx="2599">
                  <c:v>63</c:v>
                </c:pt>
                <c:pt idx="2600">
                  <c:v>63</c:v>
                </c:pt>
                <c:pt idx="2601">
                  <c:v>63</c:v>
                </c:pt>
                <c:pt idx="2602">
                  <c:v>63</c:v>
                </c:pt>
                <c:pt idx="2603">
                  <c:v>63</c:v>
                </c:pt>
                <c:pt idx="2604">
                  <c:v>63</c:v>
                </c:pt>
                <c:pt idx="2605">
                  <c:v>63</c:v>
                </c:pt>
                <c:pt idx="2606">
                  <c:v>63</c:v>
                </c:pt>
                <c:pt idx="2607">
                  <c:v>63</c:v>
                </c:pt>
                <c:pt idx="2608">
                  <c:v>63</c:v>
                </c:pt>
                <c:pt idx="2609">
                  <c:v>63</c:v>
                </c:pt>
                <c:pt idx="2610">
                  <c:v>63</c:v>
                </c:pt>
                <c:pt idx="2611">
                  <c:v>63</c:v>
                </c:pt>
                <c:pt idx="2612">
                  <c:v>63</c:v>
                </c:pt>
                <c:pt idx="2613">
                  <c:v>63</c:v>
                </c:pt>
                <c:pt idx="2614">
                  <c:v>63</c:v>
                </c:pt>
                <c:pt idx="2615">
                  <c:v>63</c:v>
                </c:pt>
                <c:pt idx="2616">
                  <c:v>63</c:v>
                </c:pt>
                <c:pt idx="2617">
                  <c:v>63</c:v>
                </c:pt>
                <c:pt idx="2618">
                  <c:v>63</c:v>
                </c:pt>
                <c:pt idx="2619">
                  <c:v>63</c:v>
                </c:pt>
                <c:pt idx="2620">
                  <c:v>63</c:v>
                </c:pt>
                <c:pt idx="2621">
                  <c:v>63</c:v>
                </c:pt>
                <c:pt idx="2622">
                  <c:v>63</c:v>
                </c:pt>
                <c:pt idx="2623">
                  <c:v>63</c:v>
                </c:pt>
                <c:pt idx="2624">
                  <c:v>63</c:v>
                </c:pt>
                <c:pt idx="2625">
                  <c:v>63</c:v>
                </c:pt>
                <c:pt idx="2626">
                  <c:v>63</c:v>
                </c:pt>
                <c:pt idx="2627">
                  <c:v>63</c:v>
                </c:pt>
                <c:pt idx="2628">
                  <c:v>63</c:v>
                </c:pt>
                <c:pt idx="2629">
                  <c:v>63</c:v>
                </c:pt>
                <c:pt idx="2630">
                  <c:v>63</c:v>
                </c:pt>
                <c:pt idx="2631">
                  <c:v>63</c:v>
                </c:pt>
                <c:pt idx="2632">
                  <c:v>63</c:v>
                </c:pt>
                <c:pt idx="2633">
                  <c:v>63</c:v>
                </c:pt>
                <c:pt idx="2634">
                  <c:v>77</c:v>
                </c:pt>
                <c:pt idx="2635">
                  <c:v>63</c:v>
                </c:pt>
                <c:pt idx="2636">
                  <c:v>63</c:v>
                </c:pt>
                <c:pt idx="2637">
                  <c:v>63</c:v>
                </c:pt>
                <c:pt idx="2638">
                  <c:v>63</c:v>
                </c:pt>
                <c:pt idx="2639">
                  <c:v>63</c:v>
                </c:pt>
                <c:pt idx="2640">
                  <c:v>63</c:v>
                </c:pt>
                <c:pt idx="2641">
                  <c:v>63</c:v>
                </c:pt>
                <c:pt idx="2642">
                  <c:v>63</c:v>
                </c:pt>
                <c:pt idx="2643">
                  <c:v>63</c:v>
                </c:pt>
                <c:pt idx="2644">
                  <c:v>63</c:v>
                </c:pt>
                <c:pt idx="2645">
                  <c:v>63</c:v>
                </c:pt>
                <c:pt idx="2646">
                  <c:v>63</c:v>
                </c:pt>
                <c:pt idx="2647">
                  <c:v>63</c:v>
                </c:pt>
                <c:pt idx="2648">
                  <c:v>63</c:v>
                </c:pt>
                <c:pt idx="2649">
                  <c:v>63</c:v>
                </c:pt>
                <c:pt idx="2650">
                  <c:v>63</c:v>
                </c:pt>
                <c:pt idx="2651">
                  <c:v>63</c:v>
                </c:pt>
                <c:pt idx="2652">
                  <c:v>63</c:v>
                </c:pt>
                <c:pt idx="2653">
                  <c:v>63</c:v>
                </c:pt>
                <c:pt idx="2654">
                  <c:v>63</c:v>
                </c:pt>
                <c:pt idx="2655">
                  <c:v>63</c:v>
                </c:pt>
                <c:pt idx="2656">
                  <c:v>63</c:v>
                </c:pt>
                <c:pt idx="2657">
                  <c:v>63</c:v>
                </c:pt>
                <c:pt idx="2658">
                  <c:v>63</c:v>
                </c:pt>
                <c:pt idx="2659">
                  <c:v>63</c:v>
                </c:pt>
                <c:pt idx="2660">
                  <c:v>63</c:v>
                </c:pt>
                <c:pt idx="2661">
                  <c:v>63</c:v>
                </c:pt>
                <c:pt idx="2662">
                  <c:v>63</c:v>
                </c:pt>
                <c:pt idx="2663">
                  <c:v>63</c:v>
                </c:pt>
                <c:pt idx="2664">
                  <c:v>63</c:v>
                </c:pt>
                <c:pt idx="2665">
                  <c:v>63</c:v>
                </c:pt>
                <c:pt idx="2666">
                  <c:v>63</c:v>
                </c:pt>
                <c:pt idx="2667">
                  <c:v>63</c:v>
                </c:pt>
                <c:pt idx="2668">
                  <c:v>63</c:v>
                </c:pt>
                <c:pt idx="2669">
                  <c:v>63</c:v>
                </c:pt>
                <c:pt idx="2670">
                  <c:v>63</c:v>
                </c:pt>
                <c:pt idx="2671">
                  <c:v>63</c:v>
                </c:pt>
                <c:pt idx="2672">
                  <c:v>63</c:v>
                </c:pt>
                <c:pt idx="2673">
                  <c:v>63</c:v>
                </c:pt>
                <c:pt idx="2674">
                  <c:v>63</c:v>
                </c:pt>
                <c:pt idx="2675">
                  <c:v>63</c:v>
                </c:pt>
                <c:pt idx="2676">
                  <c:v>63</c:v>
                </c:pt>
                <c:pt idx="2677">
                  <c:v>63</c:v>
                </c:pt>
                <c:pt idx="2678">
                  <c:v>63</c:v>
                </c:pt>
                <c:pt idx="2679">
                  <c:v>63</c:v>
                </c:pt>
                <c:pt idx="2680">
                  <c:v>63</c:v>
                </c:pt>
                <c:pt idx="2681">
                  <c:v>63</c:v>
                </c:pt>
                <c:pt idx="2682">
                  <c:v>63</c:v>
                </c:pt>
                <c:pt idx="2683">
                  <c:v>63</c:v>
                </c:pt>
                <c:pt idx="2684">
                  <c:v>63</c:v>
                </c:pt>
                <c:pt idx="2685">
                  <c:v>63</c:v>
                </c:pt>
                <c:pt idx="2686">
                  <c:v>63</c:v>
                </c:pt>
                <c:pt idx="2687">
                  <c:v>63</c:v>
                </c:pt>
                <c:pt idx="2688">
                  <c:v>63</c:v>
                </c:pt>
                <c:pt idx="2689">
                  <c:v>63</c:v>
                </c:pt>
                <c:pt idx="2690">
                  <c:v>63</c:v>
                </c:pt>
                <c:pt idx="2691">
                  <c:v>63</c:v>
                </c:pt>
                <c:pt idx="2692">
                  <c:v>63</c:v>
                </c:pt>
                <c:pt idx="2693">
                  <c:v>63</c:v>
                </c:pt>
                <c:pt idx="2694">
                  <c:v>63</c:v>
                </c:pt>
                <c:pt idx="2695">
                  <c:v>63</c:v>
                </c:pt>
                <c:pt idx="2696">
                  <c:v>63</c:v>
                </c:pt>
                <c:pt idx="2697">
                  <c:v>63</c:v>
                </c:pt>
                <c:pt idx="2698">
                  <c:v>63</c:v>
                </c:pt>
                <c:pt idx="2699">
                  <c:v>63</c:v>
                </c:pt>
                <c:pt idx="2700">
                  <c:v>63</c:v>
                </c:pt>
                <c:pt idx="2701">
                  <c:v>63</c:v>
                </c:pt>
                <c:pt idx="2702">
                  <c:v>63</c:v>
                </c:pt>
                <c:pt idx="2703">
                  <c:v>63</c:v>
                </c:pt>
                <c:pt idx="2704">
                  <c:v>63</c:v>
                </c:pt>
                <c:pt idx="2705">
                  <c:v>63</c:v>
                </c:pt>
                <c:pt idx="2706">
                  <c:v>63</c:v>
                </c:pt>
                <c:pt idx="2707">
                  <c:v>63</c:v>
                </c:pt>
                <c:pt idx="2708">
                  <c:v>63</c:v>
                </c:pt>
                <c:pt idx="2709">
                  <c:v>63</c:v>
                </c:pt>
                <c:pt idx="2710">
                  <c:v>63</c:v>
                </c:pt>
                <c:pt idx="2711">
                  <c:v>63</c:v>
                </c:pt>
                <c:pt idx="2712">
                  <c:v>63</c:v>
                </c:pt>
                <c:pt idx="2713">
                  <c:v>63</c:v>
                </c:pt>
                <c:pt idx="2714">
                  <c:v>63</c:v>
                </c:pt>
                <c:pt idx="2715">
                  <c:v>63</c:v>
                </c:pt>
                <c:pt idx="2716">
                  <c:v>63</c:v>
                </c:pt>
                <c:pt idx="2717">
                  <c:v>63</c:v>
                </c:pt>
                <c:pt idx="2718">
                  <c:v>63</c:v>
                </c:pt>
                <c:pt idx="2719">
                  <c:v>63</c:v>
                </c:pt>
                <c:pt idx="2720">
                  <c:v>63</c:v>
                </c:pt>
                <c:pt idx="2721">
                  <c:v>63</c:v>
                </c:pt>
                <c:pt idx="2722">
                  <c:v>63</c:v>
                </c:pt>
                <c:pt idx="2723">
                  <c:v>63</c:v>
                </c:pt>
                <c:pt idx="2724">
                  <c:v>63</c:v>
                </c:pt>
                <c:pt idx="2725">
                  <c:v>63</c:v>
                </c:pt>
                <c:pt idx="2726">
                  <c:v>63</c:v>
                </c:pt>
                <c:pt idx="2727">
                  <c:v>63</c:v>
                </c:pt>
                <c:pt idx="2728">
                  <c:v>63</c:v>
                </c:pt>
                <c:pt idx="2729">
                  <c:v>63</c:v>
                </c:pt>
                <c:pt idx="2730">
                  <c:v>63</c:v>
                </c:pt>
                <c:pt idx="2731">
                  <c:v>63</c:v>
                </c:pt>
                <c:pt idx="2732">
                  <c:v>63</c:v>
                </c:pt>
                <c:pt idx="2733">
                  <c:v>63</c:v>
                </c:pt>
                <c:pt idx="2734">
                  <c:v>63</c:v>
                </c:pt>
                <c:pt idx="2735">
                  <c:v>63</c:v>
                </c:pt>
                <c:pt idx="2736">
                  <c:v>63</c:v>
                </c:pt>
                <c:pt idx="2737">
                  <c:v>63</c:v>
                </c:pt>
                <c:pt idx="2738">
                  <c:v>63</c:v>
                </c:pt>
                <c:pt idx="2739">
                  <c:v>63</c:v>
                </c:pt>
                <c:pt idx="2740">
                  <c:v>63</c:v>
                </c:pt>
                <c:pt idx="2741">
                  <c:v>63</c:v>
                </c:pt>
                <c:pt idx="2742">
                  <c:v>63</c:v>
                </c:pt>
                <c:pt idx="2743">
                  <c:v>63</c:v>
                </c:pt>
                <c:pt idx="2744">
                  <c:v>63</c:v>
                </c:pt>
                <c:pt idx="2745">
                  <c:v>63</c:v>
                </c:pt>
                <c:pt idx="2746">
                  <c:v>63</c:v>
                </c:pt>
                <c:pt idx="2747">
                  <c:v>63</c:v>
                </c:pt>
                <c:pt idx="2748">
                  <c:v>63</c:v>
                </c:pt>
                <c:pt idx="2749">
                  <c:v>63</c:v>
                </c:pt>
                <c:pt idx="2750">
                  <c:v>63</c:v>
                </c:pt>
                <c:pt idx="2751">
                  <c:v>63</c:v>
                </c:pt>
                <c:pt idx="2752">
                  <c:v>63</c:v>
                </c:pt>
                <c:pt idx="2753">
                  <c:v>63</c:v>
                </c:pt>
                <c:pt idx="2754">
                  <c:v>63</c:v>
                </c:pt>
                <c:pt idx="2755">
                  <c:v>63</c:v>
                </c:pt>
                <c:pt idx="2756">
                  <c:v>63</c:v>
                </c:pt>
                <c:pt idx="2757">
                  <c:v>63</c:v>
                </c:pt>
                <c:pt idx="2758">
                  <c:v>63</c:v>
                </c:pt>
                <c:pt idx="2759">
                  <c:v>63</c:v>
                </c:pt>
                <c:pt idx="2760">
                  <c:v>63</c:v>
                </c:pt>
                <c:pt idx="2761">
                  <c:v>63</c:v>
                </c:pt>
                <c:pt idx="2762">
                  <c:v>63</c:v>
                </c:pt>
                <c:pt idx="2763">
                  <c:v>63</c:v>
                </c:pt>
                <c:pt idx="2764">
                  <c:v>63</c:v>
                </c:pt>
                <c:pt idx="2765">
                  <c:v>63</c:v>
                </c:pt>
                <c:pt idx="2766">
                  <c:v>63</c:v>
                </c:pt>
                <c:pt idx="2767">
                  <c:v>63</c:v>
                </c:pt>
                <c:pt idx="2768">
                  <c:v>63</c:v>
                </c:pt>
                <c:pt idx="2769">
                  <c:v>63</c:v>
                </c:pt>
                <c:pt idx="2770">
                  <c:v>63</c:v>
                </c:pt>
                <c:pt idx="2771">
                  <c:v>63</c:v>
                </c:pt>
                <c:pt idx="2772">
                  <c:v>63</c:v>
                </c:pt>
                <c:pt idx="2773">
                  <c:v>63</c:v>
                </c:pt>
                <c:pt idx="2774">
                  <c:v>63</c:v>
                </c:pt>
                <c:pt idx="2775">
                  <c:v>63</c:v>
                </c:pt>
                <c:pt idx="2776">
                  <c:v>63</c:v>
                </c:pt>
                <c:pt idx="2777">
                  <c:v>63</c:v>
                </c:pt>
                <c:pt idx="2778">
                  <c:v>63</c:v>
                </c:pt>
                <c:pt idx="2779">
                  <c:v>63</c:v>
                </c:pt>
                <c:pt idx="2780">
                  <c:v>63</c:v>
                </c:pt>
                <c:pt idx="2781">
                  <c:v>63</c:v>
                </c:pt>
                <c:pt idx="2782">
                  <c:v>69</c:v>
                </c:pt>
                <c:pt idx="2783">
                  <c:v>63</c:v>
                </c:pt>
                <c:pt idx="2784">
                  <c:v>63</c:v>
                </c:pt>
                <c:pt idx="2785">
                  <c:v>63</c:v>
                </c:pt>
                <c:pt idx="2786">
                  <c:v>63</c:v>
                </c:pt>
                <c:pt idx="2787">
                  <c:v>63</c:v>
                </c:pt>
                <c:pt idx="2788">
                  <c:v>63</c:v>
                </c:pt>
                <c:pt idx="2789">
                  <c:v>63</c:v>
                </c:pt>
                <c:pt idx="2790">
                  <c:v>63</c:v>
                </c:pt>
                <c:pt idx="2791">
                  <c:v>63</c:v>
                </c:pt>
                <c:pt idx="2792">
                  <c:v>63</c:v>
                </c:pt>
                <c:pt idx="2793">
                  <c:v>63</c:v>
                </c:pt>
                <c:pt idx="2794">
                  <c:v>63</c:v>
                </c:pt>
                <c:pt idx="2795">
                  <c:v>63</c:v>
                </c:pt>
                <c:pt idx="2796">
                  <c:v>63</c:v>
                </c:pt>
                <c:pt idx="2797">
                  <c:v>63</c:v>
                </c:pt>
                <c:pt idx="2798">
                  <c:v>63</c:v>
                </c:pt>
                <c:pt idx="2799">
                  <c:v>63</c:v>
                </c:pt>
                <c:pt idx="2800">
                  <c:v>63</c:v>
                </c:pt>
                <c:pt idx="2801">
                  <c:v>63</c:v>
                </c:pt>
                <c:pt idx="2802">
                  <c:v>63</c:v>
                </c:pt>
                <c:pt idx="2803">
                  <c:v>63</c:v>
                </c:pt>
                <c:pt idx="2804">
                  <c:v>63</c:v>
                </c:pt>
                <c:pt idx="2805">
                  <c:v>63</c:v>
                </c:pt>
                <c:pt idx="2806">
                  <c:v>63</c:v>
                </c:pt>
                <c:pt idx="2807">
                  <c:v>63</c:v>
                </c:pt>
                <c:pt idx="2808">
                  <c:v>63</c:v>
                </c:pt>
                <c:pt idx="2809">
                  <c:v>63</c:v>
                </c:pt>
                <c:pt idx="2810">
                  <c:v>63</c:v>
                </c:pt>
                <c:pt idx="2811">
                  <c:v>63</c:v>
                </c:pt>
                <c:pt idx="2812">
                  <c:v>63</c:v>
                </c:pt>
                <c:pt idx="2813">
                  <c:v>63</c:v>
                </c:pt>
                <c:pt idx="2814">
                  <c:v>63</c:v>
                </c:pt>
                <c:pt idx="2815">
                  <c:v>63</c:v>
                </c:pt>
                <c:pt idx="2816">
                  <c:v>63</c:v>
                </c:pt>
                <c:pt idx="2817">
                  <c:v>63</c:v>
                </c:pt>
                <c:pt idx="2818">
                  <c:v>63</c:v>
                </c:pt>
                <c:pt idx="2819">
                  <c:v>63</c:v>
                </c:pt>
                <c:pt idx="2820">
                  <c:v>63</c:v>
                </c:pt>
                <c:pt idx="2821">
                  <c:v>63</c:v>
                </c:pt>
                <c:pt idx="2822">
                  <c:v>63</c:v>
                </c:pt>
                <c:pt idx="2823">
                  <c:v>63</c:v>
                </c:pt>
                <c:pt idx="2824">
                  <c:v>63</c:v>
                </c:pt>
                <c:pt idx="2825">
                  <c:v>63</c:v>
                </c:pt>
                <c:pt idx="2826">
                  <c:v>63</c:v>
                </c:pt>
                <c:pt idx="2827">
                  <c:v>63</c:v>
                </c:pt>
                <c:pt idx="2828">
                  <c:v>63</c:v>
                </c:pt>
                <c:pt idx="2829">
                  <c:v>63</c:v>
                </c:pt>
                <c:pt idx="2830">
                  <c:v>63</c:v>
                </c:pt>
                <c:pt idx="2831">
                  <c:v>63</c:v>
                </c:pt>
                <c:pt idx="2832">
                  <c:v>63</c:v>
                </c:pt>
                <c:pt idx="2833">
                  <c:v>63</c:v>
                </c:pt>
                <c:pt idx="2834">
                  <c:v>63</c:v>
                </c:pt>
                <c:pt idx="2835">
                  <c:v>63</c:v>
                </c:pt>
                <c:pt idx="2836">
                  <c:v>63</c:v>
                </c:pt>
                <c:pt idx="2837">
                  <c:v>63</c:v>
                </c:pt>
                <c:pt idx="2838">
                  <c:v>63</c:v>
                </c:pt>
                <c:pt idx="2839">
                  <c:v>63</c:v>
                </c:pt>
                <c:pt idx="2840">
                  <c:v>63</c:v>
                </c:pt>
                <c:pt idx="2841">
                  <c:v>63</c:v>
                </c:pt>
                <c:pt idx="2842">
                  <c:v>63</c:v>
                </c:pt>
                <c:pt idx="2843">
                  <c:v>63</c:v>
                </c:pt>
                <c:pt idx="2844">
                  <c:v>63</c:v>
                </c:pt>
                <c:pt idx="2845">
                  <c:v>63</c:v>
                </c:pt>
                <c:pt idx="2846">
                  <c:v>63</c:v>
                </c:pt>
                <c:pt idx="2847">
                  <c:v>63</c:v>
                </c:pt>
                <c:pt idx="2848">
                  <c:v>63</c:v>
                </c:pt>
                <c:pt idx="2849">
                  <c:v>63</c:v>
                </c:pt>
                <c:pt idx="2850">
                  <c:v>63</c:v>
                </c:pt>
                <c:pt idx="2851">
                  <c:v>63</c:v>
                </c:pt>
                <c:pt idx="2852">
                  <c:v>63</c:v>
                </c:pt>
                <c:pt idx="2853">
                  <c:v>63</c:v>
                </c:pt>
                <c:pt idx="2854">
                  <c:v>63</c:v>
                </c:pt>
                <c:pt idx="2855">
                  <c:v>63</c:v>
                </c:pt>
                <c:pt idx="2856">
                  <c:v>63</c:v>
                </c:pt>
                <c:pt idx="2857">
                  <c:v>63</c:v>
                </c:pt>
                <c:pt idx="2858">
                  <c:v>63</c:v>
                </c:pt>
                <c:pt idx="2859">
                  <c:v>63</c:v>
                </c:pt>
                <c:pt idx="2860">
                  <c:v>63</c:v>
                </c:pt>
                <c:pt idx="2861">
                  <c:v>63</c:v>
                </c:pt>
                <c:pt idx="2862">
                  <c:v>63</c:v>
                </c:pt>
                <c:pt idx="2863">
                  <c:v>63</c:v>
                </c:pt>
                <c:pt idx="2864">
                  <c:v>63</c:v>
                </c:pt>
                <c:pt idx="2865">
                  <c:v>63</c:v>
                </c:pt>
                <c:pt idx="2866">
                  <c:v>63</c:v>
                </c:pt>
                <c:pt idx="2867">
                  <c:v>63</c:v>
                </c:pt>
                <c:pt idx="2868">
                  <c:v>63</c:v>
                </c:pt>
                <c:pt idx="2869">
                  <c:v>63</c:v>
                </c:pt>
                <c:pt idx="2870">
                  <c:v>63</c:v>
                </c:pt>
                <c:pt idx="2871">
                  <c:v>63</c:v>
                </c:pt>
                <c:pt idx="2872">
                  <c:v>63</c:v>
                </c:pt>
                <c:pt idx="2873">
                  <c:v>63</c:v>
                </c:pt>
                <c:pt idx="2874">
                  <c:v>63</c:v>
                </c:pt>
                <c:pt idx="2875">
                  <c:v>63</c:v>
                </c:pt>
                <c:pt idx="2876">
                  <c:v>63</c:v>
                </c:pt>
                <c:pt idx="2877">
                  <c:v>63</c:v>
                </c:pt>
                <c:pt idx="2878">
                  <c:v>63</c:v>
                </c:pt>
                <c:pt idx="2879">
                  <c:v>63</c:v>
                </c:pt>
                <c:pt idx="2880">
                  <c:v>63</c:v>
                </c:pt>
                <c:pt idx="2881">
                  <c:v>63</c:v>
                </c:pt>
                <c:pt idx="2882">
                  <c:v>63</c:v>
                </c:pt>
                <c:pt idx="2883">
                  <c:v>63</c:v>
                </c:pt>
                <c:pt idx="2884">
                  <c:v>63</c:v>
                </c:pt>
                <c:pt idx="2885">
                  <c:v>63</c:v>
                </c:pt>
                <c:pt idx="2886">
                  <c:v>63</c:v>
                </c:pt>
                <c:pt idx="2887">
                  <c:v>63</c:v>
                </c:pt>
                <c:pt idx="2888">
                  <c:v>63</c:v>
                </c:pt>
                <c:pt idx="2889">
                  <c:v>63</c:v>
                </c:pt>
                <c:pt idx="2890">
                  <c:v>63</c:v>
                </c:pt>
                <c:pt idx="2891">
                  <c:v>63</c:v>
                </c:pt>
                <c:pt idx="2892">
                  <c:v>63</c:v>
                </c:pt>
                <c:pt idx="2893">
                  <c:v>63</c:v>
                </c:pt>
                <c:pt idx="2894">
                  <c:v>63</c:v>
                </c:pt>
                <c:pt idx="2895">
                  <c:v>63</c:v>
                </c:pt>
                <c:pt idx="2896">
                  <c:v>63</c:v>
                </c:pt>
                <c:pt idx="2897">
                  <c:v>63</c:v>
                </c:pt>
                <c:pt idx="2898">
                  <c:v>63</c:v>
                </c:pt>
                <c:pt idx="2899">
                  <c:v>63</c:v>
                </c:pt>
                <c:pt idx="2900">
                  <c:v>63</c:v>
                </c:pt>
                <c:pt idx="2901">
                  <c:v>63</c:v>
                </c:pt>
                <c:pt idx="2902">
                  <c:v>63</c:v>
                </c:pt>
                <c:pt idx="2903">
                  <c:v>63</c:v>
                </c:pt>
                <c:pt idx="2904">
                  <c:v>63</c:v>
                </c:pt>
                <c:pt idx="2905">
                  <c:v>63</c:v>
                </c:pt>
                <c:pt idx="2906">
                  <c:v>63</c:v>
                </c:pt>
                <c:pt idx="2907">
                  <c:v>63</c:v>
                </c:pt>
                <c:pt idx="2908">
                  <c:v>63</c:v>
                </c:pt>
                <c:pt idx="2909">
                  <c:v>63</c:v>
                </c:pt>
                <c:pt idx="2910">
                  <c:v>63</c:v>
                </c:pt>
                <c:pt idx="2911">
                  <c:v>63</c:v>
                </c:pt>
                <c:pt idx="2912">
                  <c:v>63</c:v>
                </c:pt>
                <c:pt idx="2913">
                  <c:v>63</c:v>
                </c:pt>
                <c:pt idx="2914">
                  <c:v>63</c:v>
                </c:pt>
                <c:pt idx="2915">
                  <c:v>63</c:v>
                </c:pt>
                <c:pt idx="2916">
                  <c:v>63</c:v>
                </c:pt>
                <c:pt idx="2917">
                  <c:v>63</c:v>
                </c:pt>
                <c:pt idx="2918">
                  <c:v>63</c:v>
                </c:pt>
                <c:pt idx="2919">
                  <c:v>63</c:v>
                </c:pt>
                <c:pt idx="2920">
                  <c:v>63</c:v>
                </c:pt>
                <c:pt idx="2921">
                  <c:v>63</c:v>
                </c:pt>
                <c:pt idx="2922">
                  <c:v>63</c:v>
                </c:pt>
                <c:pt idx="2923">
                  <c:v>63</c:v>
                </c:pt>
                <c:pt idx="2924">
                  <c:v>63</c:v>
                </c:pt>
                <c:pt idx="2925">
                  <c:v>63</c:v>
                </c:pt>
                <c:pt idx="2926">
                  <c:v>63</c:v>
                </c:pt>
                <c:pt idx="2927">
                  <c:v>63</c:v>
                </c:pt>
                <c:pt idx="2928">
                  <c:v>63</c:v>
                </c:pt>
                <c:pt idx="2929">
                  <c:v>63</c:v>
                </c:pt>
                <c:pt idx="2930">
                  <c:v>63</c:v>
                </c:pt>
                <c:pt idx="2931">
                  <c:v>63</c:v>
                </c:pt>
                <c:pt idx="2932">
                  <c:v>63</c:v>
                </c:pt>
                <c:pt idx="2933">
                  <c:v>63</c:v>
                </c:pt>
                <c:pt idx="2934">
                  <c:v>63</c:v>
                </c:pt>
                <c:pt idx="2935">
                  <c:v>63</c:v>
                </c:pt>
                <c:pt idx="2936">
                  <c:v>63</c:v>
                </c:pt>
                <c:pt idx="2937">
                  <c:v>63</c:v>
                </c:pt>
                <c:pt idx="2938">
                  <c:v>63</c:v>
                </c:pt>
                <c:pt idx="2939">
                  <c:v>63</c:v>
                </c:pt>
                <c:pt idx="2940">
                  <c:v>63</c:v>
                </c:pt>
                <c:pt idx="2941">
                  <c:v>63</c:v>
                </c:pt>
                <c:pt idx="2942">
                  <c:v>63</c:v>
                </c:pt>
                <c:pt idx="2943">
                  <c:v>63</c:v>
                </c:pt>
                <c:pt idx="2944">
                  <c:v>63</c:v>
                </c:pt>
                <c:pt idx="2945">
                  <c:v>63</c:v>
                </c:pt>
                <c:pt idx="2946">
                  <c:v>63</c:v>
                </c:pt>
                <c:pt idx="2947">
                  <c:v>63</c:v>
                </c:pt>
                <c:pt idx="2948">
                  <c:v>63</c:v>
                </c:pt>
                <c:pt idx="2949">
                  <c:v>63</c:v>
                </c:pt>
                <c:pt idx="2950">
                  <c:v>63</c:v>
                </c:pt>
                <c:pt idx="2951">
                  <c:v>63</c:v>
                </c:pt>
                <c:pt idx="2952">
                  <c:v>63</c:v>
                </c:pt>
                <c:pt idx="2953">
                  <c:v>63</c:v>
                </c:pt>
                <c:pt idx="2954">
                  <c:v>63</c:v>
                </c:pt>
                <c:pt idx="2955">
                  <c:v>63</c:v>
                </c:pt>
                <c:pt idx="2956">
                  <c:v>63</c:v>
                </c:pt>
                <c:pt idx="2957">
                  <c:v>63</c:v>
                </c:pt>
                <c:pt idx="2958">
                  <c:v>63</c:v>
                </c:pt>
                <c:pt idx="2959">
                  <c:v>63</c:v>
                </c:pt>
                <c:pt idx="2960">
                  <c:v>63</c:v>
                </c:pt>
                <c:pt idx="2961">
                  <c:v>63</c:v>
                </c:pt>
                <c:pt idx="2962">
                  <c:v>63</c:v>
                </c:pt>
                <c:pt idx="2963">
                  <c:v>63</c:v>
                </c:pt>
                <c:pt idx="2964">
                  <c:v>63</c:v>
                </c:pt>
                <c:pt idx="2965">
                  <c:v>63</c:v>
                </c:pt>
                <c:pt idx="2966">
                  <c:v>63</c:v>
                </c:pt>
                <c:pt idx="2967">
                  <c:v>63</c:v>
                </c:pt>
                <c:pt idx="2968">
                  <c:v>63</c:v>
                </c:pt>
                <c:pt idx="2969">
                  <c:v>63</c:v>
                </c:pt>
                <c:pt idx="2970">
                  <c:v>63</c:v>
                </c:pt>
                <c:pt idx="2971">
                  <c:v>63</c:v>
                </c:pt>
                <c:pt idx="2972">
                  <c:v>63</c:v>
                </c:pt>
                <c:pt idx="2973">
                  <c:v>63</c:v>
                </c:pt>
                <c:pt idx="2974">
                  <c:v>63</c:v>
                </c:pt>
                <c:pt idx="2975">
                  <c:v>63</c:v>
                </c:pt>
                <c:pt idx="2976">
                  <c:v>63</c:v>
                </c:pt>
                <c:pt idx="2977">
                  <c:v>63</c:v>
                </c:pt>
                <c:pt idx="2978">
                  <c:v>63</c:v>
                </c:pt>
                <c:pt idx="2979">
                  <c:v>63</c:v>
                </c:pt>
                <c:pt idx="2980">
                  <c:v>63</c:v>
                </c:pt>
                <c:pt idx="2981">
                  <c:v>63</c:v>
                </c:pt>
                <c:pt idx="2982">
                  <c:v>63</c:v>
                </c:pt>
                <c:pt idx="2983">
                  <c:v>63</c:v>
                </c:pt>
                <c:pt idx="2984">
                  <c:v>63</c:v>
                </c:pt>
                <c:pt idx="2985">
                  <c:v>63</c:v>
                </c:pt>
                <c:pt idx="2986">
                  <c:v>63</c:v>
                </c:pt>
                <c:pt idx="2987">
                  <c:v>63</c:v>
                </c:pt>
                <c:pt idx="2988">
                  <c:v>63</c:v>
                </c:pt>
                <c:pt idx="2989">
                  <c:v>63</c:v>
                </c:pt>
                <c:pt idx="2990">
                  <c:v>63</c:v>
                </c:pt>
                <c:pt idx="2991">
                  <c:v>63</c:v>
                </c:pt>
                <c:pt idx="2992">
                  <c:v>63</c:v>
                </c:pt>
                <c:pt idx="2993">
                  <c:v>63</c:v>
                </c:pt>
                <c:pt idx="2994">
                  <c:v>63</c:v>
                </c:pt>
                <c:pt idx="2995">
                  <c:v>63</c:v>
                </c:pt>
                <c:pt idx="2996">
                  <c:v>63</c:v>
                </c:pt>
                <c:pt idx="2997">
                  <c:v>63</c:v>
                </c:pt>
                <c:pt idx="2998">
                  <c:v>63</c:v>
                </c:pt>
                <c:pt idx="2999">
                  <c:v>63</c:v>
                </c:pt>
                <c:pt idx="3000">
                  <c:v>63</c:v>
                </c:pt>
                <c:pt idx="3001">
                  <c:v>63</c:v>
                </c:pt>
                <c:pt idx="3002">
                  <c:v>63</c:v>
                </c:pt>
                <c:pt idx="3003">
                  <c:v>63</c:v>
                </c:pt>
                <c:pt idx="3004">
                  <c:v>63</c:v>
                </c:pt>
                <c:pt idx="3005">
                  <c:v>63</c:v>
                </c:pt>
                <c:pt idx="3006">
                  <c:v>63</c:v>
                </c:pt>
                <c:pt idx="3007">
                  <c:v>63</c:v>
                </c:pt>
                <c:pt idx="3008">
                  <c:v>63</c:v>
                </c:pt>
                <c:pt idx="3009">
                  <c:v>63</c:v>
                </c:pt>
                <c:pt idx="3010">
                  <c:v>63</c:v>
                </c:pt>
                <c:pt idx="3011">
                  <c:v>63</c:v>
                </c:pt>
                <c:pt idx="3012">
                  <c:v>63</c:v>
                </c:pt>
                <c:pt idx="3013">
                  <c:v>63</c:v>
                </c:pt>
                <c:pt idx="3014">
                  <c:v>63</c:v>
                </c:pt>
                <c:pt idx="3015">
                  <c:v>63</c:v>
                </c:pt>
                <c:pt idx="3016">
                  <c:v>63</c:v>
                </c:pt>
                <c:pt idx="3017">
                  <c:v>63</c:v>
                </c:pt>
                <c:pt idx="3018">
                  <c:v>63</c:v>
                </c:pt>
                <c:pt idx="3019">
                  <c:v>63</c:v>
                </c:pt>
                <c:pt idx="3020">
                  <c:v>63</c:v>
                </c:pt>
                <c:pt idx="3021">
                  <c:v>63</c:v>
                </c:pt>
                <c:pt idx="3022">
                  <c:v>63</c:v>
                </c:pt>
                <c:pt idx="3023">
                  <c:v>63</c:v>
                </c:pt>
                <c:pt idx="3024">
                  <c:v>63</c:v>
                </c:pt>
                <c:pt idx="3025">
                  <c:v>63</c:v>
                </c:pt>
                <c:pt idx="3026">
                  <c:v>63</c:v>
                </c:pt>
                <c:pt idx="3027">
                  <c:v>63</c:v>
                </c:pt>
                <c:pt idx="3028">
                  <c:v>63</c:v>
                </c:pt>
                <c:pt idx="3029">
                  <c:v>63</c:v>
                </c:pt>
                <c:pt idx="3030">
                  <c:v>63</c:v>
                </c:pt>
                <c:pt idx="3031">
                  <c:v>63</c:v>
                </c:pt>
                <c:pt idx="3032">
                  <c:v>63</c:v>
                </c:pt>
                <c:pt idx="3033">
                  <c:v>63</c:v>
                </c:pt>
                <c:pt idx="3034">
                  <c:v>63</c:v>
                </c:pt>
                <c:pt idx="3035">
                  <c:v>63</c:v>
                </c:pt>
                <c:pt idx="3036">
                  <c:v>63</c:v>
                </c:pt>
                <c:pt idx="3037">
                  <c:v>63</c:v>
                </c:pt>
                <c:pt idx="3038">
                  <c:v>63</c:v>
                </c:pt>
                <c:pt idx="3039">
                  <c:v>63</c:v>
                </c:pt>
                <c:pt idx="3040">
                  <c:v>63</c:v>
                </c:pt>
                <c:pt idx="3041">
                  <c:v>63</c:v>
                </c:pt>
                <c:pt idx="3042">
                  <c:v>63</c:v>
                </c:pt>
                <c:pt idx="3043">
                  <c:v>63</c:v>
                </c:pt>
                <c:pt idx="3044">
                  <c:v>63</c:v>
                </c:pt>
                <c:pt idx="3045">
                  <c:v>63</c:v>
                </c:pt>
                <c:pt idx="3046">
                  <c:v>63</c:v>
                </c:pt>
                <c:pt idx="3047">
                  <c:v>63</c:v>
                </c:pt>
                <c:pt idx="3048">
                  <c:v>63</c:v>
                </c:pt>
                <c:pt idx="3049">
                  <c:v>63</c:v>
                </c:pt>
                <c:pt idx="3050">
                  <c:v>63</c:v>
                </c:pt>
                <c:pt idx="3051">
                  <c:v>63</c:v>
                </c:pt>
                <c:pt idx="3052">
                  <c:v>63</c:v>
                </c:pt>
                <c:pt idx="3053">
                  <c:v>63</c:v>
                </c:pt>
                <c:pt idx="3054">
                  <c:v>63</c:v>
                </c:pt>
                <c:pt idx="3055">
                  <c:v>63</c:v>
                </c:pt>
                <c:pt idx="3056">
                  <c:v>63</c:v>
                </c:pt>
                <c:pt idx="3057">
                  <c:v>63</c:v>
                </c:pt>
                <c:pt idx="3058">
                  <c:v>63</c:v>
                </c:pt>
                <c:pt idx="3059">
                  <c:v>63</c:v>
                </c:pt>
                <c:pt idx="3060">
                  <c:v>63</c:v>
                </c:pt>
                <c:pt idx="3061">
                  <c:v>63</c:v>
                </c:pt>
                <c:pt idx="3062">
                  <c:v>63</c:v>
                </c:pt>
                <c:pt idx="3063">
                  <c:v>63</c:v>
                </c:pt>
                <c:pt idx="3064">
                  <c:v>63</c:v>
                </c:pt>
                <c:pt idx="3065">
                  <c:v>63</c:v>
                </c:pt>
                <c:pt idx="3066">
                  <c:v>63</c:v>
                </c:pt>
                <c:pt idx="3067">
                  <c:v>63</c:v>
                </c:pt>
                <c:pt idx="3068">
                  <c:v>63</c:v>
                </c:pt>
                <c:pt idx="3069">
                  <c:v>63</c:v>
                </c:pt>
                <c:pt idx="3070">
                  <c:v>63</c:v>
                </c:pt>
                <c:pt idx="3071">
                  <c:v>63</c:v>
                </c:pt>
                <c:pt idx="3072">
                  <c:v>63</c:v>
                </c:pt>
                <c:pt idx="3073">
                  <c:v>63</c:v>
                </c:pt>
                <c:pt idx="3074">
                  <c:v>63</c:v>
                </c:pt>
                <c:pt idx="3075">
                  <c:v>63</c:v>
                </c:pt>
                <c:pt idx="3076">
                  <c:v>63</c:v>
                </c:pt>
                <c:pt idx="3077">
                  <c:v>63</c:v>
                </c:pt>
                <c:pt idx="3078">
                  <c:v>63</c:v>
                </c:pt>
                <c:pt idx="3079">
                  <c:v>63</c:v>
                </c:pt>
                <c:pt idx="3080">
                  <c:v>63</c:v>
                </c:pt>
                <c:pt idx="3081">
                  <c:v>63</c:v>
                </c:pt>
                <c:pt idx="3082">
                  <c:v>63</c:v>
                </c:pt>
                <c:pt idx="3083">
                  <c:v>63</c:v>
                </c:pt>
                <c:pt idx="3084">
                  <c:v>63</c:v>
                </c:pt>
                <c:pt idx="3085">
                  <c:v>63</c:v>
                </c:pt>
                <c:pt idx="3086">
                  <c:v>63</c:v>
                </c:pt>
                <c:pt idx="3087">
                  <c:v>63</c:v>
                </c:pt>
                <c:pt idx="3088">
                  <c:v>63</c:v>
                </c:pt>
                <c:pt idx="3089">
                  <c:v>63</c:v>
                </c:pt>
                <c:pt idx="3090">
                  <c:v>63</c:v>
                </c:pt>
                <c:pt idx="3091">
                  <c:v>63</c:v>
                </c:pt>
                <c:pt idx="3092">
                  <c:v>63</c:v>
                </c:pt>
                <c:pt idx="3093">
                  <c:v>63</c:v>
                </c:pt>
                <c:pt idx="3094">
                  <c:v>63</c:v>
                </c:pt>
                <c:pt idx="3095">
                  <c:v>63</c:v>
                </c:pt>
                <c:pt idx="3096">
                  <c:v>63</c:v>
                </c:pt>
                <c:pt idx="3097">
                  <c:v>63</c:v>
                </c:pt>
                <c:pt idx="3098">
                  <c:v>63</c:v>
                </c:pt>
                <c:pt idx="3099">
                  <c:v>63</c:v>
                </c:pt>
                <c:pt idx="3100">
                  <c:v>63</c:v>
                </c:pt>
                <c:pt idx="3101">
                  <c:v>63</c:v>
                </c:pt>
                <c:pt idx="3102">
                  <c:v>63</c:v>
                </c:pt>
                <c:pt idx="3103">
                  <c:v>63</c:v>
                </c:pt>
                <c:pt idx="3104">
                  <c:v>63</c:v>
                </c:pt>
                <c:pt idx="3105">
                  <c:v>63</c:v>
                </c:pt>
                <c:pt idx="3106">
                  <c:v>63</c:v>
                </c:pt>
                <c:pt idx="3107">
                  <c:v>63</c:v>
                </c:pt>
                <c:pt idx="3108">
                  <c:v>63</c:v>
                </c:pt>
                <c:pt idx="3109">
                  <c:v>63</c:v>
                </c:pt>
                <c:pt idx="3110">
                  <c:v>63</c:v>
                </c:pt>
                <c:pt idx="3111">
                  <c:v>63</c:v>
                </c:pt>
                <c:pt idx="3112">
                  <c:v>63</c:v>
                </c:pt>
                <c:pt idx="3113">
                  <c:v>63</c:v>
                </c:pt>
                <c:pt idx="3114">
                  <c:v>63</c:v>
                </c:pt>
                <c:pt idx="3115">
                  <c:v>63</c:v>
                </c:pt>
                <c:pt idx="3116">
                  <c:v>63</c:v>
                </c:pt>
                <c:pt idx="3117">
                  <c:v>63</c:v>
                </c:pt>
                <c:pt idx="3118">
                  <c:v>63</c:v>
                </c:pt>
                <c:pt idx="3119">
                  <c:v>63</c:v>
                </c:pt>
                <c:pt idx="3120">
                  <c:v>63</c:v>
                </c:pt>
                <c:pt idx="3121">
                  <c:v>63</c:v>
                </c:pt>
                <c:pt idx="3122">
                  <c:v>63</c:v>
                </c:pt>
                <c:pt idx="3123">
                  <c:v>63</c:v>
                </c:pt>
                <c:pt idx="3124">
                  <c:v>63</c:v>
                </c:pt>
                <c:pt idx="3125">
                  <c:v>63</c:v>
                </c:pt>
                <c:pt idx="3126">
                  <c:v>63</c:v>
                </c:pt>
                <c:pt idx="3127">
                  <c:v>63</c:v>
                </c:pt>
                <c:pt idx="3128">
                  <c:v>63</c:v>
                </c:pt>
                <c:pt idx="3129">
                  <c:v>63</c:v>
                </c:pt>
                <c:pt idx="3130">
                  <c:v>63</c:v>
                </c:pt>
                <c:pt idx="3131">
                  <c:v>63</c:v>
                </c:pt>
                <c:pt idx="3132">
                  <c:v>63</c:v>
                </c:pt>
                <c:pt idx="3133">
                  <c:v>63</c:v>
                </c:pt>
                <c:pt idx="3134">
                  <c:v>63</c:v>
                </c:pt>
                <c:pt idx="3135">
                  <c:v>63</c:v>
                </c:pt>
                <c:pt idx="3136">
                  <c:v>63</c:v>
                </c:pt>
                <c:pt idx="3137">
                  <c:v>63</c:v>
                </c:pt>
                <c:pt idx="3138">
                  <c:v>63</c:v>
                </c:pt>
                <c:pt idx="3139">
                  <c:v>63</c:v>
                </c:pt>
                <c:pt idx="3140">
                  <c:v>63</c:v>
                </c:pt>
                <c:pt idx="3141">
                  <c:v>63</c:v>
                </c:pt>
                <c:pt idx="3142">
                  <c:v>63</c:v>
                </c:pt>
                <c:pt idx="3143">
                  <c:v>63</c:v>
                </c:pt>
                <c:pt idx="3144">
                  <c:v>63</c:v>
                </c:pt>
                <c:pt idx="3145">
                  <c:v>63</c:v>
                </c:pt>
                <c:pt idx="3146">
                  <c:v>63</c:v>
                </c:pt>
                <c:pt idx="3147">
                  <c:v>63</c:v>
                </c:pt>
                <c:pt idx="3148">
                  <c:v>63</c:v>
                </c:pt>
                <c:pt idx="3149">
                  <c:v>63</c:v>
                </c:pt>
                <c:pt idx="3150">
                  <c:v>63</c:v>
                </c:pt>
                <c:pt idx="3151">
                  <c:v>63</c:v>
                </c:pt>
                <c:pt idx="3152">
                  <c:v>63</c:v>
                </c:pt>
                <c:pt idx="3153">
                  <c:v>63</c:v>
                </c:pt>
                <c:pt idx="3154">
                  <c:v>63</c:v>
                </c:pt>
                <c:pt idx="3155">
                  <c:v>63</c:v>
                </c:pt>
                <c:pt idx="3156">
                  <c:v>63</c:v>
                </c:pt>
                <c:pt idx="3157">
                  <c:v>63</c:v>
                </c:pt>
                <c:pt idx="3158">
                  <c:v>63</c:v>
                </c:pt>
                <c:pt idx="3159">
                  <c:v>63</c:v>
                </c:pt>
                <c:pt idx="3160">
                  <c:v>63</c:v>
                </c:pt>
                <c:pt idx="3161">
                  <c:v>63</c:v>
                </c:pt>
                <c:pt idx="3162">
                  <c:v>63</c:v>
                </c:pt>
                <c:pt idx="3163">
                  <c:v>63</c:v>
                </c:pt>
                <c:pt idx="3164">
                  <c:v>63</c:v>
                </c:pt>
                <c:pt idx="3165">
                  <c:v>63</c:v>
                </c:pt>
                <c:pt idx="3166">
                  <c:v>63</c:v>
                </c:pt>
                <c:pt idx="3167">
                  <c:v>63</c:v>
                </c:pt>
                <c:pt idx="3168">
                  <c:v>63</c:v>
                </c:pt>
                <c:pt idx="3169">
                  <c:v>63</c:v>
                </c:pt>
                <c:pt idx="3170">
                  <c:v>63</c:v>
                </c:pt>
                <c:pt idx="3171">
                  <c:v>63</c:v>
                </c:pt>
                <c:pt idx="3172">
                  <c:v>63</c:v>
                </c:pt>
                <c:pt idx="3173">
                  <c:v>63</c:v>
                </c:pt>
                <c:pt idx="3174">
                  <c:v>63</c:v>
                </c:pt>
                <c:pt idx="3175">
                  <c:v>63</c:v>
                </c:pt>
                <c:pt idx="3176">
                  <c:v>63</c:v>
                </c:pt>
                <c:pt idx="3177">
                  <c:v>63</c:v>
                </c:pt>
                <c:pt idx="3178">
                  <c:v>63</c:v>
                </c:pt>
                <c:pt idx="3179">
                  <c:v>63</c:v>
                </c:pt>
                <c:pt idx="3180">
                  <c:v>63</c:v>
                </c:pt>
                <c:pt idx="3181">
                  <c:v>63</c:v>
                </c:pt>
                <c:pt idx="3182">
                  <c:v>63</c:v>
                </c:pt>
                <c:pt idx="3183">
                  <c:v>63</c:v>
                </c:pt>
                <c:pt idx="3184">
                  <c:v>63</c:v>
                </c:pt>
                <c:pt idx="3185">
                  <c:v>63</c:v>
                </c:pt>
                <c:pt idx="3186">
                  <c:v>63</c:v>
                </c:pt>
                <c:pt idx="3187">
                  <c:v>63</c:v>
                </c:pt>
                <c:pt idx="3188">
                  <c:v>63</c:v>
                </c:pt>
                <c:pt idx="3189">
                  <c:v>63</c:v>
                </c:pt>
                <c:pt idx="3190">
                  <c:v>63</c:v>
                </c:pt>
                <c:pt idx="3191">
                  <c:v>63</c:v>
                </c:pt>
                <c:pt idx="3192">
                  <c:v>63</c:v>
                </c:pt>
                <c:pt idx="3193">
                  <c:v>63</c:v>
                </c:pt>
                <c:pt idx="3194">
                  <c:v>63</c:v>
                </c:pt>
                <c:pt idx="3195">
                  <c:v>63</c:v>
                </c:pt>
                <c:pt idx="3196">
                  <c:v>63</c:v>
                </c:pt>
                <c:pt idx="3197">
                  <c:v>63</c:v>
                </c:pt>
                <c:pt idx="3198">
                  <c:v>63</c:v>
                </c:pt>
                <c:pt idx="3199">
                  <c:v>63</c:v>
                </c:pt>
                <c:pt idx="3200">
                  <c:v>63</c:v>
                </c:pt>
                <c:pt idx="3201">
                  <c:v>63</c:v>
                </c:pt>
                <c:pt idx="3202">
                  <c:v>63</c:v>
                </c:pt>
                <c:pt idx="3203">
                  <c:v>63</c:v>
                </c:pt>
                <c:pt idx="3204">
                  <c:v>63</c:v>
                </c:pt>
                <c:pt idx="3205">
                  <c:v>63</c:v>
                </c:pt>
                <c:pt idx="3206">
                  <c:v>63</c:v>
                </c:pt>
                <c:pt idx="3207">
                  <c:v>63</c:v>
                </c:pt>
                <c:pt idx="3208">
                  <c:v>63</c:v>
                </c:pt>
                <c:pt idx="3209">
                  <c:v>63</c:v>
                </c:pt>
                <c:pt idx="3210">
                  <c:v>63</c:v>
                </c:pt>
                <c:pt idx="3211">
                  <c:v>63</c:v>
                </c:pt>
                <c:pt idx="3212">
                  <c:v>63</c:v>
                </c:pt>
                <c:pt idx="3213">
                  <c:v>63</c:v>
                </c:pt>
                <c:pt idx="3214">
                  <c:v>63</c:v>
                </c:pt>
                <c:pt idx="3215">
                  <c:v>63</c:v>
                </c:pt>
                <c:pt idx="3216">
                  <c:v>63</c:v>
                </c:pt>
                <c:pt idx="3217">
                  <c:v>63</c:v>
                </c:pt>
                <c:pt idx="3218">
                  <c:v>63</c:v>
                </c:pt>
                <c:pt idx="3219">
                  <c:v>63</c:v>
                </c:pt>
                <c:pt idx="3220">
                  <c:v>63</c:v>
                </c:pt>
                <c:pt idx="3221">
                  <c:v>63</c:v>
                </c:pt>
                <c:pt idx="3222">
                  <c:v>63</c:v>
                </c:pt>
                <c:pt idx="3223">
                  <c:v>63</c:v>
                </c:pt>
                <c:pt idx="3224">
                  <c:v>63</c:v>
                </c:pt>
                <c:pt idx="3225">
                  <c:v>63</c:v>
                </c:pt>
                <c:pt idx="3226">
                  <c:v>63</c:v>
                </c:pt>
                <c:pt idx="3227">
                  <c:v>63</c:v>
                </c:pt>
                <c:pt idx="3228">
                  <c:v>63</c:v>
                </c:pt>
                <c:pt idx="3229">
                  <c:v>63</c:v>
                </c:pt>
                <c:pt idx="3230">
                  <c:v>63</c:v>
                </c:pt>
                <c:pt idx="3231">
                  <c:v>63</c:v>
                </c:pt>
                <c:pt idx="3232">
                  <c:v>63</c:v>
                </c:pt>
                <c:pt idx="3233">
                  <c:v>63</c:v>
                </c:pt>
                <c:pt idx="3234">
                  <c:v>63</c:v>
                </c:pt>
                <c:pt idx="3235">
                  <c:v>63</c:v>
                </c:pt>
                <c:pt idx="3236">
                  <c:v>63</c:v>
                </c:pt>
                <c:pt idx="3237">
                  <c:v>63</c:v>
                </c:pt>
                <c:pt idx="3238">
                  <c:v>63</c:v>
                </c:pt>
                <c:pt idx="3239">
                  <c:v>63</c:v>
                </c:pt>
                <c:pt idx="3240">
                  <c:v>63</c:v>
                </c:pt>
                <c:pt idx="3241">
                  <c:v>63</c:v>
                </c:pt>
                <c:pt idx="3242">
                  <c:v>63</c:v>
                </c:pt>
                <c:pt idx="3243">
                  <c:v>63</c:v>
                </c:pt>
                <c:pt idx="3244">
                  <c:v>63</c:v>
                </c:pt>
                <c:pt idx="3245">
                  <c:v>63</c:v>
                </c:pt>
                <c:pt idx="3246">
                  <c:v>63</c:v>
                </c:pt>
                <c:pt idx="3247">
                  <c:v>63</c:v>
                </c:pt>
                <c:pt idx="3248">
                  <c:v>63</c:v>
                </c:pt>
                <c:pt idx="3249">
                  <c:v>63</c:v>
                </c:pt>
                <c:pt idx="3250">
                  <c:v>63</c:v>
                </c:pt>
                <c:pt idx="3251">
                  <c:v>63</c:v>
                </c:pt>
                <c:pt idx="3252">
                  <c:v>63</c:v>
                </c:pt>
                <c:pt idx="3253">
                  <c:v>63</c:v>
                </c:pt>
                <c:pt idx="3254">
                  <c:v>63</c:v>
                </c:pt>
                <c:pt idx="3255">
                  <c:v>63</c:v>
                </c:pt>
                <c:pt idx="3256">
                  <c:v>63</c:v>
                </c:pt>
                <c:pt idx="3257">
                  <c:v>63</c:v>
                </c:pt>
                <c:pt idx="3258">
                  <c:v>63</c:v>
                </c:pt>
                <c:pt idx="3259">
                  <c:v>63</c:v>
                </c:pt>
                <c:pt idx="3260">
                  <c:v>63</c:v>
                </c:pt>
                <c:pt idx="3261">
                  <c:v>63</c:v>
                </c:pt>
                <c:pt idx="3262">
                  <c:v>63</c:v>
                </c:pt>
                <c:pt idx="3263">
                  <c:v>63</c:v>
                </c:pt>
                <c:pt idx="3264">
                  <c:v>63</c:v>
                </c:pt>
                <c:pt idx="3265">
                  <c:v>63</c:v>
                </c:pt>
                <c:pt idx="3266">
                  <c:v>63</c:v>
                </c:pt>
                <c:pt idx="3267">
                  <c:v>63</c:v>
                </c:pt>
                <c:pt idx="3268">
                  <c:v>63</c:v>
                </c:pt>
                <c:pt idx="3269">
                  <c:v>63</c:v>
                </c:pt>
                <c:pt idx="3270">
                  <c:v>63</c:v>
                </c:pt>
                <c:pt idx="3271">
                  <c:v>63</c:v>
                </c:pt>
                <c:pt idx="3272">
                  <c:v>63</c:v>
                </c:pt>
                <c:pt idx="3273">
                  <c:v>63</c:v>
                </c:pt>
                <c:pt idx="3274">
                  <c:v>63</c:v>
                </c:pt>
                <c:pt idx="3275">
                  <c:v>63</c:v>
                </c:pt>
                <c:pt idx="3276">
                  <c:v>63</c:v>
                </c:pt>
                <c:pt idx="3277">
                  <c:v>63</c:v>
                </c:pt>
                <c:pt idx="3278">
                  <c:v>63</c:v>
                </c:pt>
                <c:pt idx="3279">
                  <c:v>63</c:v>
                </c:pt>
                <c:pt idx="3280">
                  <c:v>63</c:v>
                </c:pt>
                <c:pt idx="3281">
                  <c:v>63</c:v>
                </c:pt>
                <c:pt idx="3282">
                  <c:v>63</c:v>
                </c:pt>
                <c:pt idx="3283">
                  <c:v>63</c:v>
                </c:pt>
                <c:pt idx="3284">
                  <c:v>63</c:v>
                </c:pt>
                <c:pt idx="3285">
                  <c:v>63</c:v>
                </c:pt>
                <c:pt idx="3286">
                  <c:v>63</c:v>
                </c:pt>
                <c:pt idx="3287">
                  <c:v>63</c:v>
                </c:pt>
                <c:pt idx="3288">
                  <c:v>63</c:v>
                </c:pt>
                <c:pt idx="3289">
                  <c:v>63</c:v>
                </c:pt>
                <c:pt idx="3290">
                  <c:v>63</c:v>
                </c:pt>
                <c:pt idx="3291">
                  <c:v>63</c:v>
                </c:pt>
                <c:pt idx="3292">
                  <c:v>63</c:v>
                </c:pt>
                <c:pt idx="3293">
                  <c:v>63</c:v>
                </c:pt>
                <c:pt idx="3294">
                  <c:v>63</c:v>
                </c:pt>
                <c:pt idx="3295">
                  <c:v>63</c:v>
                </c:pt>
                <c:pt idx="3296">
                  <c:v>63</c:v>
                </c:pt>
                <c:pt idx="3297">
                  <c:v>63</c:v>
                </c:pt>
                <c:pt idx="3298">
                  <c:v>63</c:v>
                </c:pt>
                <c:pt idx="3299">
                  <c:v>63</c:v>
                </c:pt>
                <c:pt idx="3300">
                  <c:v>63</c:v>
                </c:pt>
                <c:pt idx="3301">
                  <c:v>63</c:v>
                </c:pt>
                <c:pt idx="3302">
                  <c:v>63</c:v>
                </c:pt>
                <c:pt idx="3303">
                  <c:v>63</c:v>
                </c:pt>
                <c:pt idx="3304">
                  <c:v>63</c:v>
                </c:pt>
                <c:pt idx="3305">
                  <c:v>63</c:v>
                </c:pt>
                <c:pt idx="3306">
                  <c:v>63</c:v>
                </c:pt>
                <c:pt idx="3307">
                  <c:v>63</c:v>
                </c:pt>
                <c:pt idx="3308">
                  <c:v>63</c:v>
                </c:pt>
                <c:pt idx="3309">
                  <c:v>63</c:v>
                </c:pt>
                <c:pt idx="3310">
                  <c:v>63</c:v>
                </c:pt>
                <c:pt idx="3311">
                  <c:v>63</c:v>
                </c:pt>
                <c:pt idx="3312">
                  <c:v>63</c:v>
                </c:pt>
                <c:pt idx="3313">
                  <c:v>63</c:v>
                </c:pt>
                <c:pt idx="3314">
                  <c:v>63</c:v>
                </c:pt>
                <c:pt idx="3315">
                  <c:v>63</c:v>
                </c:pt>
                <c:pt idx="3316">
                  <c:v>63</c:v>
                </c:pt>
                <c:pt idx="3317">
                  <c:v>63</c:v>
                </c:pt>
                <c:pt idx="3318">
                  <c:v>63</c:v>
                </c:pt>
                <c:pt idx="3319">
                  <c:v>63</c:v>
                </c:pt>
                <c:pt idx="3320">
                  <c:v>63</c:v>
                </c:pt>
                <c:pt idx="3321">
                  <c:v>63</c:v>
                </c:pt>
                <c:pt idx="3322">
                  <c:v>63</c:v>
                </c:pt>
                <c:pt idx="3323">
                  <c:v>63</c:v>
                </c:pt>
                <c:pt idx="3324">
                  <c:v>63</c:v>
                </c:pt>
                <c:pt idx="3325">
                  <c:v>63</c:v>
                </c:pt>
                <c:pt idx="3326">
                  <c:v>63</c:v>
                </c:pt>
                <c:pt idx="3327">
                  <c:v>63</c:v>
                </c:pt>
                <c:pt idx="3328">
                  <c:v>63</c:v>
                </c:pt>
                <c:pt idx="3329">
                  <c:v>63</c:v>
                </c:pt>
                <c:pt idx="3330">
                  <c:v>63</c:v>
                </c:pt>
                <c:pt idx="3331">
                  <c:v>63</c:v>
                </c:pt>
                <c:pt idx="3332">
                  <c:v>63</c:v>
                </c:pt>
                <c:pt idx="3333">
                  <c:v>63</c:v>
                </c:pt>
                <c:pt idx="3334">
                  <c:v>63</c:v>
                </c:pt>
                <c:pt idx="3335">
                  <c:v>63</c:v>
                </c:pt>
                <c:pt idx="3336">
                  <c:v>63</c:v>
                </c:pt>
                <c:pt idx="3337">
                  <c:v>63</c:v>
                </c:pt>
                <c:pt idx="3338">
                  <c:v>63</c:v>
                </c:pt>
                <c:pt idx="3339">
                  <c:v>63</c:v>
                </c:pt>
                <c:pt idx="3340">
                  <c:v>63</c:v>
                </c:pt>
                <c:pt idx="3341">
                  <c:v>63</c:v>
                </c:pt>
                <c:pt idx="3342">
                  <c:v>63</c:v>
                </c:pt>
                <c:pt idx="3343">
                  <c:v>63</c:v>
                </c:pt>
                <c:pt idx="3344">
                  <c:v>63</c:v>
                </c:pt>
                <c:pt idx="3345">
                  <c:v>63</c:v>
                </c:pt>
                <c:pt idx="3346">
                  <c:v>63</c:v>
                </c:pt>
                <c:pt idx="3347">
                  <c:v>63</c:v>
                </c:pt>
                <c:pt idx="3348">
                  <c:v>63</c:v>
                </c:pt>
                <c:pt idx="3349">
                  <c:v>63</c:v>
                </c:pt>
                <c:pt idx="3350">
                  <c:v>63</c:v>
                </c:pt>
                <c:pt idx="3351">
                  <c:v>63</c:v>
                </c:pt>
                <c:pt idx="3352">
                  <c:v>63</c:v>
                </c:pt>
                <c:pt idx="3353">
                  <c:v>63</c:v>
                </c:pt>
                <c:pt idx="3354">
                  <c:v>63</c:v>
                </c:pt>
                <c:pt idx="3355">
                  <c:v>63</c:v>
                </c:pt>
                <c:pt idx="3356">
                  <c:v>63</c:v>
                </c:pt>
                <c:pt idx="3357">
                  <c:v>63</c:v>
                </c:pt>
                <c:pt idx="3358">
                  <c:v>63</c:v>
                </c:pt>
                <c:pt idx="3359">
                  <c:v>63</c:v>
                </c:pt>
                <c:pt idx="3360">
                  <c:v>63</c:v>
                </c:pt>
                <c:pt idx="3361">
                  <c:v>63</c:v>
                </c:pt>
                <c:pt idx="3362">
                  <c:v>63</c:v>
                </c:pt>
                <c:pt idx="3363">
                  <c:v>63</c:v>
                </c:pt>
                <c:pt idx="3364">
                  <c:v>63</c:v>
                </c:pt>
                <c:pt idx="3365">
                  <c:v>63</c:v>
                </c:pt>
                <c:pt idx="3366">
                  <c:v>63</c:v>
                </c:pt>
                <c:pt idx="3367">
                  <c:v>63</c:v>
                </c:pt>
                <c:pt idx="3368">
                  <c:v>63</c:v>
                </c:pt>
                <c:pt idx="3369">
                  <c:v>63</c:v>
                </c:pt>
                <c:pt idx="3370">
                  <c:v>63</c:v>
                </c:pt>
                <c:pt idx="3371">
                  <c:v>63</c:v>
                </c:pt>
                <c:pt idx="3372">
                  <c:v>63</c:v>
                </c:pt>
                <c:pt idx="3373">
                  <c:v>63</c:v>
                </c:pt>
                <c:pt idx="3374">
                  <c:v>63</c:v>
                </c:pt>
                <c:pt idx="3375">
                  <c:v>63</c:v>
                </c:pt>
                <c:pt idx="3376">
                  <c:v>63</c:v>
                </c:pt>
                <c:pt idx="3377">
                  <c:v>63</c:v>
                </c:pt>
                <c:pt idx="3378">
                  <c:v>63</c:v>
                </c:pt>
                <c:pt idx="3379">
                  <c:v>63</c:v>
                </c:pt>
                <c:pt idx="3380">
                  <c:v>63</c:v>
                </c:pt>
                <c:pt idx="3381">
                  <c:v>63</c:v>
                </c:pt>
                <c:pt idx="3382">
                  <c:v>63</c:v>
                </c:pt>
                <c:pt idx="3383">
                  <c:v>63</c:v>
                </c:pt>
                <c:pt idx="3384">
                  <c:v>63</c:v>
                </c:pt>
                <c:pt idx="3385">
                  <c:v>63</c:v>
                </c:pt>
                <c:pt idx="3386">
                  <c:v>63</c:v>
                </c:pt>
                <c:pt idx="3387">
                  <c:v>63</c:v>
                </c:pt>
                <c:pt idx="3388">
                  <c:v>63</c:v>
                </c:pt>
                <c:pt idx="3389">
                  <c:v>63</c:v>
                </c:pt>
                <c:pt idx="3390">
                  <c:v>63</c:v>
                </c:pt>
                <c:pt idx="3391">
                  <c:v>63</c:v>
                </c:pt>
                <c:pt idx="3392">
                  <c:v>63</c:v>
                </c:pt>
                <c:pt idx="3393">
                  <c:v>63</c:v>
                </c:pt>
                <c:pt idx="3394">
                  <c:v>63</c:v>
                </c:pt>
                <c:pt idx="3395">
                  <c:v>63</c:v>
                </c:pt>
                <c:pt idx="3396">
                  <c:v>63</c:v>
                </c:pt>
                <c:pt idx="3397">
                  <c:v>63</c:v>
                </c:pt>
                <c:pt idx="3398">
                  <c:v>63</c:v>
                </c:pt>
                <c:pt idx="3399">
                  <c:v>63</c:v>
                </c:pt>
                <c:pt idx="3400">
                  <c:v>63</c:v>
                </c:pt>
                <c:pt idx="3401">
                  <c:v>63</c:v>
                </c:pt>
                <c:pt idx="3402">
                  <c:v>63</c:v>
                </c:pt>
                <c:pt idx="3403">
                  <c:v>63</c:v>
                </c:pt>
                <c:pt idx="3404">
                  <c:v>63</c:v>
                </c:pt>
                <c:pt idx="3405">
                  <c:v>63</c:v>
                </c:pt>
                <c:pt idx="3406">
                  <c:v>63</c:v>
                </c:pt>
                <c:pt idx="3407">
                  <c:v>63</c:v>
                </c:pt>
                <c:pt idx="3408">
                  <c:v>63</c:v>
                </c:pt>
                <c:pt idx="3409">
                  <c:v>63</c:v>
                </c:pt>
                <c:pt idx="3410">
                  <c:v>63</c:v>
                </c:pt>
                <c:pt idx="3411">
                  <c:v>63</c:v>
                </c:pt>
                <c:pt idx="3412">
                  <c:v>63</c:v>
                </c:pt>
                <c:pt idx="3413">
                  <c:v>63</c:v>
                </c:pt>
                <c:pt idx="3414">
                  <c:v>63</c:v>
                </c:pt>
                <c:pt idx="3415">
                  <c:v>63</c:v>
                </c:pt>
                <c:pt idx="3416">
                  <c:v>63</c:v>
                </c:pt>
                <c:pt idx="3417">
                  <c:v>63</c:v>
                </c:pt>
                <c:pt idx="3418">
                  <c:v>63</c:v>
                </c:pt>
                <c:pt idx="3419">
                  <c:v>63</c:v>
                </c:pt>
                <c:pt idx="3420">
                  <c:v>63</c:v>
                </c:pt>
                <c:pt idx="3421">
                  <c:v>63</c:v>
                </c:pt>
                <c:pt idx="3422">
                  <c:v>63</c:v>
                </c:pt>
                <c:pt idx="3423">
                  <c:v>63</c:v>
                </c:pt>
                <c:pt idx="3424">
                  <c:v>63</c:v>
                </c:pt>
                <c:pt idx="3425">
                  <c:v>63</c:v>
                </c:pt>
                <c:pt idx="3426">
                  <c:v>63</c:v>
                </c:pt>
                <c:pt idx="3427">
                  <c:v>63</c:v>
                </c:pt>
                <c:pt idx="3428">
                  <c:v>63</c:v>
                </c:pt>
                <c:pt idx="3429">
                  <c:v>63</c:v>
                </c:pt>
                <c:pt idx="3430">
                  <c:v>63</c:v>
                </c:pt>
                <c:pt idx="3431">
                  <c:v>63</c:v>
                </c:pt>
                <c:pt idx="3432">
                  <c:v>63</c:v>
                </c:pt>
                <c:pt idx="3433">
                  <c:v>63</c:v>
                </c:pt>
                <c:pt idx="3434">
                  <c:v>63</c:v>
                </c:pt>
                <c:pt idx="3435">
                  <c:v>63</c:v>
                </c:pt>
                <c:pt idx="3436">
                  <c:v>63</c:v>
                </c:pt>
                <c:pt idx="3437">
                  <c:v>63</c:v>
                </c:pt>
                <c:pt idx="3438">
                  <c:v>63</c:v>
                </c:pt>
                <c:pt idx="3439">
                  <c:v>63</c:v>
                </c:pt>
                <c:pt idx="3440">
                  <c:v>63</c:v>
                </c:pt>
                <c:pt idx="3441">
                  <c:v>63</c:v>
                </c:pt>
                <c:pt idx="3442">
                  <c:v>63</c:v>
                </c:pt>
                <c:pt idx="3443">
                  <c:v>63</c:v>
                </c:pt>
                <c:pt idx="3444">
                  <c:v>63</c:v>
                </c:pt>
                <c:pt idx="3445">
                  <c:v>63</c:v>
                </c:pt>
                <c:pt idx="3446">
                  <c:v>63</c:v>
                </c:pt>
                <c:pt idx="3447">
                  <c:v>63</c:v>
                </c:pt>
                <c:pt idx="3448">
                  <c:v>63</c:v>
                </c:pt>
                <c:pt idx="3449">
                  <c:v>63</c:v>
                </c:pt>
                <c:pt idx="3450">
                  <c:v>63</c:v>
                </c:pt>
                <c:pt idx="3451">
                  <c:v>63</c:v>
                </c:pt>
                <c:pt idx="3452">
                  <c:v>63</c:v>
                </c:pt>
                <c:pt idx="3453">
                  <c:v>63</c:v>
                </c:pt>
                <c:pt idx="3454">
                  <c:v>63</c:v>
                </c:pt>
                <c:pt idx="3455">
                  <c:v>63</c:v>
                </c:pt>
                <c:pt idx="3456">
                  <c:v>63</c:v>
                </c:pt>
                <c:pt idx="3457">
                  <c:v>63</c:v>
                </c:pt>
                <c:pt idx="3458">
                  <c:v>63</c:v>
                </c:pt>
                <c:pt idx="3459">
                  <c:v>63</c:v>
                </c:pt>
                <c:pt idx="3460">
                  <c:v>63</c:v>
                </c:pt>
                <c:pt idx="3461">
                  <c:v>63</c:v>
                </c:pt>
                <c:pt idx="3462">
                  <c:v>63</c:v>
                </c:pt>
                <c:pt idx="3463">
                  <c:v>63</c:v>
                </c:pt>
                <c:pt idx="3464">
                  <c:v>63</c:v>
                </c:pt>
                <c:pt idx="3465">
                  <c:v>63</c:v>
                </c:pt>
                <c:pt idx="3466">
                  <c:v>63</c:v>
                </c:pt>
                <c:pt idx="3467">
                  <c:v>63</c:v>
                </c:pt>
                <c:pt idx="3468">
                  <c:v>63</c:v>
                </c:pt>
                <c:pt idx="3469">
                  <c:v>63</c:v>
                </c:pt>
                <c:pt idx="3470">
                  <c:v>63</c:v>
                </c:pt>
                <c:pt idx="3471">
                  <c:v>63</c:v>
                </c:pt>
                <c:pt idx="3472">
                  <c:v>63</c:v>
                </c:pt>
                <c:pt idx="3473">
                  <c:v>63</c:v>
                </c:pt>
                <c:pt idx="3474">
                  <c:v>63</c:v>
                </c:pt>
                <c:pt idx="3475">
                  <c:v>63</c:v>
                </c:pt>
                <c:pt idx="3476">
                  <c:v>63</c:v>
                </c:pt>
                <c:pt idx="3477">
                  <c:v>63</c:v>
                </c:pt>
                <c:pt idx="3478">
                  <c:v>63</c:v>
                </c:pt>
                <c:pt idx="3479">
                  <c:v>63</c:v>
                </c:pt>
                <c:pt idx="3480">
                  <c:v>63</c:v>
                </c:pt>
                <c:pt idx="3481">
                  <c:v>63</c:v>
                </c:pt>
                <c:pt idx="3482">
                  <c:v>63</c:v>
                </c:pt>
                <c:pt idx="3483">
                  <c:v>63</c:v>
                </c:pt>
                <c:pt idx="3484">
                  <c:v>63</c:v>
                </c:pt>
                <c:pt idx="3485">
                  <c:v>63</c:v>
                </c:pt>
                <c:pt idx="3486">
                  <c:v>63</c:v>
                </c:pt>
                <c:pt idx="3487">
                  <c:v>63</c:v>
                </c:pt>
                <c:pt idx="3488">
                  <c:v>63</c:v>
                </c:pt>
                <c:pt idx="3489">
                  <c:v>63</c:v>
                </c:pt>
                <c:pt idx="3490">
                  <c:v>63</c:v>
                </c:pt>
                <c:pt idx="3491">
                  <c:v>63</c:v>
                </c:pt>
                <c:pt idx="3492">
                  <c:v>63</c:v>
                </c:pt>
                <c:pt idx="3493">
                  <c:v>63</c:v>
                </c:pt>
                <c:pt idx="3494">
                  <c:v>63</c:v>
                </c:pt>
                <c:pt idx="3495">
                  <c:v>63</c:v>
                </c:pt>
                <c:pt idx="3496">
                  <c:v>63</c:v>
                </c:pt>
                <c:pt idx="3497">
                  <c:v>63</c:v>
                </c:pt>
                <c:pt idx="3498">
                  <c:v>63</c:v>
                </c:pt>
                <c:pt idx="3499">
                  <c:v>63</c:v>
                </c:pt>
                <c:pt idx="3500">
                  <c:v>63</c:v>
                </c:pt>
                <c:pt idx="3501">
                  <c:v>63</c:v>
                </c:pt>
                <c:pt idx="3502">
                  <c:v>63</c:v>
                </c:pt>
                <c:pt idx="3503">
                  <c:v>63</c:v>
                </c:pt>
                <c:pt idx="3504">
                  <c:v>63</c:v>
                </c:pt>
                <c:pt idx="3505">
                  <c:v>63</c:v>
                </c:pt>
                <c:pt idx="3506">
                  <c:v>63</c:v>
                </c:pt>
                <c:pt idx="3507">
                  <c:v>63</c:v>
                </c:pt>
                <c:pt idx="3508">
                  <c:v>63</c:v>
                </c:pt>
                <c:pt idx="3509">
                  <c:v>63</c:v>
                </c:pt>
                <c:pt idx="3510">
                  <c:v>63</c:v>
                </c:pt>
                <c:pt idx="3511">
                  <c:v>63</c:v>
                </c:pt>
                <c:pt idx="3512">
                  <c:v>63</c:v>
                </c:pt>
                <c:pt idx="3513">
                  <c:v>63</c:v>
                </c:pt>
                <c:pt idx="3514">
                  <c:v>63</c:v>
                </c:pt>
                <c:pt idx="3515">
                  <c:v>63</c:v>
                </c:pt>
                <c:pt idx="3516">
                  <c:v>63</c:v>
                </c:pt>
                <c:pt idx="3517">
                  <c:v>63</c:v>
                </c:pt>
                <c:pt idx="3518">
                  <c:v>63</c:v>
                </c:pt>
                <c:pt idx="3519">
                  <c:v>63</c:v>
                </c:pt>
                <c:pt idx="3520">
                  <c:v>63</c:v>
                </c:pt>
                <c:pt idx="3521">
                  <c:v>63</c:v>
                </c:pt>
                <c:pt idx="3522">
                  <c:v>63</c:v>
                </c:pt>
                <c:pt idx="3523">
                  <c:v>63</c:v>
                </c:pt>
                <c:pt idx="3524">
                  <c:v>63</c:v>
                </c:pt>
                <c:pt idx="3525">
                  <c:v>63</c:v>
                </c:pt>
                <c:pt idx="3526">
                  <c:v>63</c:v>
                </c:pt>
                <c:pt idx="3527">
                  <c:v>63</c:v>
                </c:pt>
                <c:pt idx="3528">
                  <c:v>63</c:v>
                </c:pt>
                <c:pt idx="3529">
                  <c:v>63</c:v>
                </c:pt>
                <c:pt idx="3530">
                  <c:v>63</c:v>
                </c:pt>
                <c:pt idx="3531">
                  <c:v>63</c:v>
                </c:pt>
                <c:pt idx="3532">
                  <c:v>63</c:v>
                </c:pt>
                <c:pt idx="3533">
                  <c:v>63</c:v>
                </c:pt>
                <c:pt idx="3534">
                  <c:v>63</c:v>
                </c:pt>
                <c:pt idx="3535">
                  <c:v>63</c:v>
                </c:pt>
                <c:pt idx="3536">
                  <c:v>63</c:v>
                </c:pt>
                <c:pt idx="3537">
                  <c:v>63</c:v>
                </c:pt>
                <c:pt idx="3538">
                  <c:v>63</c:v>
                </c:pt>
                <c:pt idx="3539">
                  <c:v>63</c:v>
                </c:pt>
                <c:pt idx="3540">
                  <c:v>63</c:v>
                </c:pt>
                <c:pt idx="3541">
                  <c:v>63</c:v>
                </c:pt>
                <c:pt idx="3542">
                  <c:v>63</c:v>
                </c:pt>
                <c:pt idx="3543">
                  <c:v>63</c:v>
                </c:pt>
                <c:pt idx="3544">
                  <c:v>63</c:v>
                </c:pt>
                <c:pt idx="3545">
                  <c:v>63</c:v>
                </c:pt>
                <c:pt idx="3546">
                  <c:v>63</c:v>
                </c:pt>
                <c:pt idx="3547">
                  <c:v>63</c:v>
                </c:pt>
                <c:pt idx="3548">
                  <c:v>63</c:v>
                </c:pt>
                <c:pt idx="3549">
                  <c:v>63</c:v>
                </c:pt>
                <c:pt idx="3550">
                  <c:v>63</c:v>
                </c:pt>
                <c:pt idx="3551">
                  <c:v>63</c:v>
                </c:pt>
                <c:pt idx="3552">
                  <c:v>63</c:v>
                </c:pt>
                <c:pt idx="3553">
                  <c:v>63</c:v>
                </c:pt>
                <c:pt idx="3554">
                  <c:v>63</c:v>
                </c:pt>
                <c:pt idx="3555">
                  <c:v>63</c:v>
                </c:pt>
                <c:pt idx="3556">
                  <c:v>63</c:v>
                </c:pt>
                <c:pt idx="3557">
                  <c:v>63</c:v>
                </c:pt>
                <c:pt idx="3558">
                  <c:v>63</c:v>
                </c:pt>
                <c:pt idx="3559">
                  <c:v>63</c:v>
                </c:pt>
                <c:pt idx="3560">
                  <c:v>63</c:v>
                </c:pt>
                <c:pt idx="3561">
                  <c:v>63</c:v>
                </c:pt>
                <c:pt idx="3562">
                  <c:v>63</c:v>
                </c:pt>
                <c:pt idx="3563">
                  <c:v>63</c:v>
                </c:pt>
                <c:pt idx="3564">
                  <c:v>63</c:v>
                </c:pt>
                <c:pt idx="3565">
                  <c:v>63</c:v>
                </c:pt>
                <c:pt idx="3566">
                  <c:v>63</c:v>
                </c:pt>
                <c:pt idx="3567">
                  <c:v>63</c:v>
                </c:pt>
                <c:pt idx="3568">
                  <c:v>63</c:v>
                </c:pt>
                <c:pt idx="3569">
                  <c:v>63</c:v>
                </c:pt>
                <c:pt idx="3570">
                  <c:v>63</c:v>
                </c:pt>
                <c:pt idx="3571">
                  <c:v>63</c:v>
                </c:pt>
                <c:pt idx="3572">
                  <c:v>63</c:v>
                </c:pt>
                <c:pt idx="3573">
                  <c:v>63</c:v>
                </c:pt>
                <c:pt idx="3574">
                  <c:v>63</c:v>
                </c:pt>
                <c:pt idx="3575">
                  <c:v>63</c:v>
                </c:pt>
                <c:pt idx="3576">
                  <c:v>63</c:v>
                </c:pt>
                <c:pt idx="3577">
                  <c:v>63</c:v>
                </c:pt>
                <c:pt idx="3578">
                  <c:v>63</c:v>
                </c:pt>
                <c:pt idx="3579">
                  <c:v>63</c:v>
                </c:pt>
                <c:pt idx="3580">
                  <c:v>63</c:v>
                </c:pt>
                <c:pt idx="3581">
                  <c:v>63</c:v>
                </c:pt>
                <c:pt idx="3582">
                  <c:v>63</c:v>
                </c:pt>
                <c:pt idx="3583">
                  <c:v>63</c:v>
                </c:pt>
                <c:pt idx="3584">
                  <c:v>63</c:v>
                </c:pt>
                <c:pt idx="3585">
                  <c:v>63</c:v>
                </c:pt>
                <c:pt idx="3586">
                  <c:v>63</c:v>
                </c:pt>
                <c:pt idx="3587">
                  <c:v>63</c:v>
                </c:pt>
                <c:pt idx="3588">
                  <c:v>63</c:v>
                </c:pt>
                <c:pt idx="3589">
                  <c:v>63</c:v>
                </c:pt>
                <c:pt idx="3590">
                  <c:v>63</c:v>
                </c:pt>
                <c:pt idx="3591">
                  <c:v>63</c:v>
                </c:pt>
                <c:pt idx="3592">
                  <c:v>63</c:v>
                </c:pt>
                <c:pt idx="3593">
                  <c:v>63</c:v>
                </c:pt>
                <c:pt idx="3594">
                  <c:v>63</c:v>
                </c:pt>
                <c:pt idx="3595">
                  <c:v>63</c:v>
                </c:pt>
                <c:pt idx="3596">
                  <c:v>63</c:v>
                </c:pt>
                <c:pt idx="3597">
                  <c:v>63</c:v>
                </c:pt>
                <c:pt idx="3598">
                  <c:v>63</c:v>
                </c:pt>
                <c:pt idx="3599">
                  <c:v>63</c:v>
                </c:pt>
                <c:pt idx="3600">
                  <c:v>63</c:v>
                </c:pt>
                <c:pt idx="3601">
                  <c:v>63</c:v>
                </c:pt>
                <c:pt idx="3602">
                  <c:v>63</c:v>
                </c:pt>
                <c:pt idx="3603">
                  <c:v>63</c:v>
                </c:pt>
                <c:pt idx="3604">
                  <c:v>63</c:v>
                </c:pt>
                <c:pt idx="3605">
                  <c:v>63</c:v>
                </c:pt>
                <c:pt idx="3606">
                  <c:v>63</c:v>
                </c:pt>
                <c:pt idx="3607">
                  <c:v>63</c:v>
                </c:pt>
                <c:pt idx="3608">
                  <c:v>63</c:v>
                </c:pt>
                <c:pt idx="3609">
                  <c:v>63</c:v>
                </c:pt>
                <c:pt idx="3610">
                  <c:v>63</c:v>
                </c:pt>
                <c:pt idx="3611">
                  <c:v>63</c:v>
                </c:pt>
                <c:pt idx="3612">
                  <c:v>63</c:v>
                </c:pt>
                <c:pt idx="3613">
                  <c:v>63</c:v>
                </c:pt>
                <c:pt idx="3614">
                  <c:v>63</c:v>
                </c:pt>
                <c:pt idx="3615">
                  <c:v>63</c:v>
                </c:pt>
                <c:pt idx="3616">
                  <c:v>63</c:v>
                </c:pt>
                <c:pt idx="3617">
                  <c:v>63</c:v>
                </c:pt>
                <c:pt idx="3618">
                  <c:v>63</c:v>
                </c:pt>
                <c:pt idx="3619">
                  <c:v>63</c:v>
                </c:pt>
                <c:pt idx="3620">
                  <c:v>63</c:v>
                </c:pt>
                <c:pt idx="3621">
                  <c:v>63</c:v>
                </c:pt>
                <c:pt idx="3622">
                  <c:v>63</c:v>
                </c:pt>
                <c:pt idx="3623">
                  <c:v>63</c:v>
                </c:pt>
                <c:pt idx="3624">
                  <c:v>63</c:v>
                </c:pt>
                <c:pt idx="3625">
                  <c:v>63</c:v>
                </c:pt>
                <c:pt idx="3626">
                  <c:v>63</c:v>
                </c:pt>
                <c:pt idx="3627">
                  <c:v>63</c:v>
                </c:pt>
                <c:pt idx="3628">
                  <c:v>63</c:v>
                </c:pt>
                <c:pt idx="3629">
                  <c:v>63</c:v>
                </c:pt>
                <c:pt idx="3630">
                  <c:v>63</c:v>
                </c:pt>
                <c:pt idx="3631">
                  <c:v>63</c:v>
                </c:pt>
                <c:pt idx="3632">
                  <c:v>63</c:v>
                </c:pt>
                <c:pt idx="3633">
                  <c:v>63</c:v>
                </c:pt>
                <c:pt idx="3634">
                  <c:v>63</c:v>
                </c:pt>
                <c:pt idx="3635">
                  <c:v>63</c:v>
                </c:pt>
                <c:pt idx="3636">
                  <c:v>63</c:v>
                </c:pt>
                <c:pt idx="3637">
                  <c:v>63</c:v>
                </c:pt>
                <c:pt idx="3638">
                  <c:v>63</c:v>
                </c:pt>
                <c:pt idx="3639">
                  <c:v>63</c:v>
                </c:pt>
                <c:pt idx="3640">
                  <c:v>63</c:v>
                </c:pt>
                <c:pt idx="3641">
                  <c:v>63</c:v>
                </c:pt>
                <c:pt idx="3642">
                  <c:v>63</c:v>
                </c:pt>
                <c:pt idx="3643">
                  <c:v>63</c:v>
                </c:pt>
                <c:pt idx="3644">
                  <c:v>63</c:v>
                </c:pt>
                <c:pt idx="3645">
                  <c:v>63</c:v>
                </c:pt>
                <c:pt idx="3646">
                  <c:v>63</c:v>
                </c:pt>
                <c:pt idx="3647">
                  <c:v>63</c:v>
                </c:pt>
                <c:pt idx="3648">
                  <c:v>63</c:v>
                </c:pt>
                <c:pt idx="3649">
                  <c:v>63</c:v>
                </c:pt>
                <c:pt idx="3650">
                  <c:v>63</c:v>
                </c:pt>
                <c:pt idx="3651">
                  <c:v>63</c:v>
                </c:pt>
                <c:pt idx="3652">
                  <c:v>63</c:v>
                </c:pt>
                <c:pt idx="3653">
                  <c:v>63</c:v>
                </c:pt>
                <c:pt idx="3654">
                  <c:v>63</c:v>
                </c:pt>
                <c:pt idx="3655">
                  <c:v>63</c:v>
                </c:pt>
                <c:pt idx="3656">
                  <c:v>63</c:v>
                </c:pt>
                <c:pt idx="3657">
                  <c:v>63</c:v>
                </c:pt>
                <c:pt idx="3658">
                  <c:v>63</c:v>
                </c:pt>
                <c:pt idx="3659">
                  <c:v>63</c:v>
                </c:pt>
                <c:pt idx="3660">
                  <c:v>63</c:v>
                </c:pt>
                <c:pt idx="3661">
                  <c:v>63</c:v>
                </c:pt>
                <c:pt idx="3662">
                  <c:v>63</c:v>
                </c:pt>
                <c:pt idx="3663">
                  <c:v>63</c:v>
                </c:pt>
                <c:pt idx="3664">
                  <c:v>63</c:v>
                </c:pt>
                <c:pt idx="3665">
                  <c:v>63</c:v>
                </c:pt>
                <c:pt idx="3666">
                  <c:v>63</c:v>
                </c:pt>
                <c:pt idx="3667">
                  <c:v>63</c:v>
                </c:pt>
                <c:pt idx="3668">
                  <c:v>63</c:v>
                </c:pt>
                <c:pt idx="3669">
                  <c:v>63</c:v>
                </c:pt>
                <c:pt idx="3670">
                  <c:v>63</c:v>
                </c:pt>
                <c:pt idx="3671">
                  <c:v>63</c:v>
                </c:pt>
                <c:pt idx="3672">
                  <c:v>63</c:v>
                </c:pt>
                <c:pt idx="3673">
                  <c:v>63</c:v>
                </c:pt>
                <c:pt idx="3674">
                  <c:v>63</c:v>
                </c:pt>
                <c:pt idx="3675">
                  <c:v>63</c:v>
                </c:pt>
                <c:pt idx="3676">
                  <c:v>63</c:v>
                </c:pt>
                <c:pt idx="3677">
                  <c:v>63</c:v>
                </c:pt>
                <c:pt idx="3678">
                  <c:v>63</c:v>
                </c:pt>
                <c:pt idx="3679">
                  <c:v>63</c:v>
                </c:pt>
                <c:pt idx="3680">
                  <c:v>63</c:v>
                </c:pt>
                <c:pt idx="3681">
                  <c:v>63</c:v>
                </c:pt>
                <c:pt idx="3682">
                  <c:v>63</c:v>
                </c:pt>
                <c:pt idx="3683">
                  <c:v>63</c:v>
                </c:pt>
                <c:pt idx="3684">
                  <c:v>63</c:v>
                </c:pt>
                <c:pt idx="3685">
                  <c:v>63</c:v>
                </c:pt>
                <c:pt idx="3686">
                  <c:v>63</c:v>
                </c:pt>
                <c:pt idx="3687">
                  <c:v>63</c:v>
                </c:pt>
                <c:pt idx="3688">
                  <c:v>63</c:v>
                </c:pt>
                <c:pt idx="3689">
                  <c:v>63</c:v>
                </c:pt>
                <c:pt idx="3690">
                  <c:v>63</c:v>
                </c:pt>
                <c:pt idx="3691">
                  <c:v>63</c:v>
                </c:pt>
                <c:pt idx="3692">
                  <c:v>63</c:v>
                </c:pt>
                <c:pt idx="3693">
                  <c:v>63</c:v>
                </c:pt>
                <c:pt idx="3694">
                  <c:v>63</c:v>
                </c:pt>
                <c:pt idx="3695">
                  <c:v>63</c:v>
                </c:pt>
                <c:pt idx="3696">
                  <c:v>63</c:v>
                </c:pt>
                <c:pt idx="3697">
                  <c:v>63</c:v>
                </c:pt>
                <c:pt idx="3698">
                  <c:v>63</c:v>
                </c:pt>
                <c:pt idx="3699">
                  <c:v>63</c:v>
                </c:pt>
                <c:pt idx="3700">
                  <c:v>63</c:v>
                </c:pt>
                <c:pt idx="3701">
                  <c:v>63</c:v>
                </c:pt>
                <c:pt idx="3702">
                  <c:v>63</c:v>
                </c:pt>
                <c:pt idx="3703">
                  <c:v>63</c:v>
                </c:pt>
                <c:pt idx="3704">
                  <c:v>63</c:v>
                </c:pt>
                <c:pt idx="3705">
                  <c:v>63</c:v>
                </c:pt>
                <c:pt idx="3706">
                  <c:v>63</c:v>
                </c:pt>
                <c:pt idx="3707">
                  <c:v>63</c:v>
                </c:pt>
                <c:pt idx="3708">
                  <c:v>63</c:v>
                </c:pt>
                <c:pt idx="3709">
                  <c:v>63</c:v>
                </c:pt>
                <c:pt idx="3710">
                  <c:v>63</c:v>
                </c:pt>
                <c:pt idx="3711">
                  <c:v>63</c:v>
                </c:pt>
                <c:pt idx="3712">
                  <c:v>63</c:v>
                </c:pt>
                <c:pt idx="3713">
                  <c:v>63</c:v>
                </c:pt>
                <c:pt idx="3714">
                  <c:v>63</c:v>
                </c:pt>
                <c:pt idx="3715">
                  <c:v>63</c:v>
                </c:pt>
                <c:pt idx="3716">
                  <c:v>63</c:v>
                </c:pt>
                <c:pt idx="3717">
                  <c:v>63</c:v>
                </c:pt>
                <c:pt idx="3718">
                  <c:v>63</c:v>
                </c:pt>
                <c:pt idx="3719">
                  <c:v>63</c:v>
                </c:pt>
                <c:pt idx="3720">
                  <c:v>63</c:v>
                </c:pt>
                <c:pt idx="3721">
                  <c:v>63</c:v>
                </c:pt>
                <c:pt idx="3722">
                  <c:v>63</c:v>
                </c:pt>
                <c:pt idx="3723">
                  <c:v>63</c:v>
                </c:pt>
                <c:pt idx="3724">
                  <c:v>63</c:v>
                </c:pt>
                <c:pt idx="3725">
                  <c:v>63</c:v>
                </c:pt>
                <c:pt idx="3726">
                  <c:v>63</c:v>
                </c:pt>
                <c:pt idx="3727">
                  <c:v>63</c:v>
                </c:pt>
                <c:pt idx="3728">
                  <c:v>63</c:v>
                </c:pt>
                <c:pt idx="3729">
                  <c:v>63</c:v>
                </c:pt>
                <c:pt idx="3730">
                  <c:v>63</c:v>
                </c:pt>
                <c:pt idx="3731">
                  <c:v>63</c:v>
                </c:pt>
                <c:pt idx="3732">
                  <c:v>63</c:v>
                </c:pt>
                <c:pt idx="3733">
                  <c:v>63</c:v>
                </c:pt>
                <c:pt idx="3734">
                  <c:v>63</c:v>
                </c:pt>
                <c:pt idx="3735">
                  <c:v>63</c:v>
                </c:pt>
                <c:pt idx="3736">
                  <c:v>63</c:v>
                </c:pt>
                <c:pt idx="3737">
                  <c:v>63</c:v>
                </c:pt>
                <c:pt idx="3738">
                  <c:v>63</c:v>
                </c:pt>
                <c:pt idx="3739">
                  <c:v>63</c:v>
                </c:pt>
                <c:pt idx="3740">
                  <c:v>63</c:v>
                </c:pt>
                <c:pt idx="3741">
                  <c:v>63</c:v>
                </c:pt>
                <c:pt idx="3742">
                  <c:v>63</c:v>
                </c:pt>
                <c:pt idx="3743">
                  <c:v>63</c:v>
                </c:pt>
                <c:pt idx="3744">
                  <c:v>63</c:v>
                </c:pt>
                <c:pt idx="3745">
                  <c:v>63</c:v>
                </c:pt>
                <c:pt idx="3746">
                  <c:v>63</c:v>
                </c:pt>
                <c:pt idx="3747">
                  <c:v>63</c:v>
                </c:pt>
                <c:pt idx="3748">
                  <c:v>63</c:v>
                </c:pt>
                <c:pt idx="3749">
                  <c:v>63</c:v>
                </c:pt>
                <c:pt idx="3750">
                  <c:v>63</c:v>
                </c:pt>
                <c:pt idx="3751">
                  <c:v>63</c:v>
                </c:pt>
                <c:pt idx="3752">
                  <c:v>63</c:v>
                </c:pt>
                <c:pt idx="3753">
                  <c:v>63</c:v>
                </c:pt>
                <c:pt idx="3754">
                  <c:v>63</c:v>
                </c:pt>
                <c:pt idx="3755">
                  <c:v>63</c:v>
                </c:pt>
                <c:pt idx="3756">
                  <c:v>63</c:v>
                </c:pt>
                <c:pt idx="3757">
                  <c:v>63</c:v>
                </c:pt>
                <c:pt idx="3758">
                  <c:v>63</c:v>
                </c:pt>
                <c:pt idx="3759">
                  <c:v>63</c:v>
                </c:pt>
                <c:pt idx="3760">
                  <c:v>63</c:v>
                </c:pt>
                <c:pt idx="3761">
                  <c:v>63</c:v>
                </c:pt>
                <c:pt idx="3762">
                  <c:v>63</c:v>
                </c:pt>
                <c:pt idx="3763">
                  <c:v>63</c:v>
                </c:pt>
                <c:pt idx="3764">
                  <c:v>63</c:v>
                </c:pt>
                <c:pt idx="3765">
                  <c:v>63</c:v>
                </c:pt>
                <c:pt idx="3766">
                  <c:v>63</c:v>
                </c:pt>
                <c:pt idx="3767">
                  <c:v>63</c:v>
                </c:pt>
                <c:pt idx="3768">
                  <c:v>63</c:v>
                </c:pt>
                <c:pt idx="3769">
                  <c:v>63</c:v>
                </c:pt>
                <c:pt idx="3770">
                  <c:v>63</c:v>
                </c:pt>
                <c:pt idx="3771">
                  <c:v>63</c:v>
                </c:pt>
                <c:pt idx="3772">
                  <c:v>63</c:v>
                </c:pt>
                <c:pt idx="3773">
                  <c:v>63</c:v>
                </c:pt>
                <c:pt idx="3774">
                  <c:v>63</c:v>
                </c:pt>
                <c:pt idx="3775">
                  <c:v>63</c:v>
                </c:pt>
                <c:pt idx="3776">
                  <c:v>63</c:v>
                </c:pt>
                <c:pt idx="3777">
                  <c:v>63</c:v>
                </c:pt>
                <c:pt idx="3778">
                  <c:v>63</c:v>
                </c:pt>
                <c:pt idx="3779">
                  <c:v>63</c:v>
                </c:pt>
                <c:pt idx="3780">
                  <c:v>63</c:v>
                </c:pt>
                <c:pt idx="3781">
                  <c:v>63</c:v>
                </c:pt>
                <c:pt idx="3782">
                  <c:v>63</c:v>
                </c:pt>
                <c:pt idx="3783">
                  <c:v>63</c:v>
                </c:pt>
                <c:pt idx="3784">
                  <c:v>63</c:v>
                </c:pt>
                <c:pt idx="3785">
                  <c:v>63</c:v>
                </c:pt>
                <c:pt idx="3786">
                  <c:v>63</c:v>
                </c:pt>
                <c:pt idx="3787">
                  <c:v>63</c:v>
                </c:pt>
                <c:pt idx="3788">
                  <c:v>63</c:v>
                </c:pt>
                <c:pt idx="3789">
                  <c:v>63</c:v>
                </c:pt>
                <c:pt idx="3790">
                  <c:v>63</c:v>
                </c:pt>
                <c:pt idx="3791">
                  <c:v>63</c:v>
                </c:pt>
                <c:pt idx="3792">
                  <c:v>63</c:v>
                </c:pt>
                <c:pt idx="3793">
                  <c:v>63</c:v>
                </c:pt>
                <c:pt idx="3794">
                  <c:v>63</c:v>
                </c:pt>
                <c:pt idx="3795">
                  <c:v>63</c:v>
                </c:pt>
                <c:pt idx="3796">
                  <c:v>63</c:v>
                </c:pt>
                <c:pt idx="3797">
                  <c:v>63</c:v>
                </c:pt>
                <c:pt idx="3798">
                  <c:v>63</c:v>
                </c:pt>
                <c:pt idx="3799">
                  <c:v>63</c:v>
                </c:pt>
                <c:pt idx="3800">
                  <c:v>63</c:v>
                </c:pt>
                <c:pt idx="3801">
                  <c:v>63</c:v>
                </c:pt>
                <c:pt idx="3802">
                  <c:v>63</c:v>
                </c:pt>
                <c:pt idx="3803">
                  <c:v>63</c:v>
                </c:pt>
                <c:pt idx="3804">
                  <c:v>63</c:v>
                </c:pt>
                <c:pt idx="3805">
                  <c:v>63</c:v>
                </c:pt>
                <c:pt idx="3806">
                  <c:v>63</c:v>
                </c:pt>
                <c:pt idx="3807">
                  <c:v>63</c:v>
                </c:pt>
                <c:pt idx="3808">
                  <c:v>63</c:v>
                </c:pt>
                <c:pt idx="3809">
                  <c:v>63</c:v>
                </c:pt>
                <c:pt idx="3810">
                  <c:v>63</c:v>
                </c:pt>
                <c:pt idx="3811">
                  <c:v>63</c:v>
                </c:pt>
                <c:pt idx="3812">
                  <c:v>63</c:v>
                </c:pt>
                <c:pt idx="3813">
                  <c:v>63</c:v>
                </c:pt>
                <c:pt idx="3814">
                  <c:v>63</c:v>
                </c:pt>
                <c:pt idx="3815">
                  <c:v>63</c:v>
                </c:pt>
                <c:pt idx="3816">
                  <c:v>63</c:v>
                </c:pt>
                <c:pt idx="3817">
                  <c:v>63</c:v>
                </c:pt>
                <c:pt idx="3818">
                  <c:v>63</c:v>
                </c:pt>
                <c:pt idx="3819">
                  <c:v>63</c:v>
                </c:pt>
                <c:pt idx="3820">
                  <c:v>63</c:v>
                </c:pt>
                <c:pt idx="3821">
                  <c:v>63</c:v>
                </c:pt>
                <c:pt idx="3822">
                  <c:v>63</c:v>
                </c:pt>
                <c:pt idx="3823">
                  <c:v>63</c:v>
                </c:pt>
                <c:pt idx="3824">
                  <c:v>63</c:v>
                </c:pt>
                <c:pt idx="3825">
                  <c:v>63</c:v>
                </c:pt>
                <c:pt idx="3826">
                  <c:v>63</c:v>
                </c:pt>
                <c:pt idx="3827">
                  <c:v>63</c:v>
                </c:pt>
                <c:pt idx="3828">
                  <c:v>63</c:v>
                </c:pt>
                <c:pt idx="3829">
                  <c:v>63</c:v>
                </c:pt>
                <c:pt idx="3830">
                  <c:v>63</c:v>
                </c:pt>
                <c:pt idx="3831">
                  <c:v>63</c:v>
                </c:pt>
                <c:pt idx="3832">
                  <c:v>63</c:v>
                </c:pt>
                <c:pt idx="3833">
                  <c:v>63</c:v>
                </c:pt>
                <c:pt idx="3834">
                  <c:v>63</c:v>
                </c:pt>
                <c:pt idx="3835">
                  <c:v>63</c:v>
                </c:pt>
                <c:pt idx="3836">
                  <c:v>63</c:v>
                </c:pt>
                <c:pt idx="3837">
                  <c:v>63</c:v>
                </c:pt>
                <c:pt idx="3838">
                  <c:v>63</c:v>
                </c:pt>
                <c:pt idx="3839">
                  <c:v>63</c:v>
                </c:pt>
                <c:pt idx="3840">
                  <c:v>63</c:v>
                </c:pt>
                <c:pt idx="3841">
                  <c:v>63</c:v>
                </c:pt>
                <c:pt idx="3842">
                  <c:v>63</c:v>
                </c:pt>
                <c:pt idx="3843">
                  <c:v>63</c:v>
                </c:pt>
                <c:pt idx="3844">
                  <c:v>63</c:v>
                </c:pt>
                <c:pt idx="3845">
                  <c:v>63</c:v>
                </c:pt>
                <c:pt idx="3846">
                  <c:v>63</c:v>
                </c:pt>
                <c:pt idx="3847">
                  <c:v>63</c:v>
                </c:pt>
                <c:pt idx="3848">
                  <c:v>63</c:v>
                </c:pt>
                <c:pt idx="3849">
                  <c:v>63</c:v>
                </c:pt>
                <c:pt idx="3850">
                  <c:v>63</c:v>
                </c:pt>
                <c:pt idx="3851">
                  <c:v>63</c:v>
                </c:pt>
                <c:pt idx="3852">
                  <c:v>63</c:v>
                </c:pt>
                <c:pt idx="3853">
                  <c:v>63</c:v>
                </c:pt>
                <c:pt idx="3854">
                  <c:v>63</c:v>
                </c:pt>
                <c:pt idx="3855">
                  <c:v>63</c:v>
                </c:pt>
                <c:pt idx="3856">
                  <c:v>63</c:v>
                </c:pt>
                <c:pt idx="3857">
                  <c:v>63</c:v>
                </c:pt>
                <c:pt idx="3858">
                  <c:v>63</c:v>
                </c:pt>
                <c:pt idx="3859">
                  <c:v>63</c:v>
                </c:pt>
                <c:pt idx="3860">
                  <c:v>63</c:v>
                </c:pt>
                <c:pt idx="3861">
                  <c:v>63</c:v>
                </c:pt>
                <c:pt idx="3862">
                  <c:v>63</c:v>
                </c:pt>
                <c:pt idx="3863">
                  <c:v>63</c:v>
                </c:pt>
                <c:pt idx="3864">
                  <c:v>63</c:v>
                </c:pt>
                <c:pt idx="3865">
                  <c:v>63</c:v>
                </c:pt>
                <c:pt idx="3866">
                  <c:v>63</c:v>
                </c:pt>
                <c:pt idx="3867">
                  <c:v>63</c:v>
                </c:pt>
                <c:pt idx="3868">
                  <c:v>63</c:v>
                </c:pt>
                <c:pt idx="3869">
                  <c:v>63</c:v>
                </c:pt>
                <c:pt idx="3870">
                  <c:v>63</c:v>
                </c:pt>
                <c:pt idx="3871">
                  <c:v>63</c:v>
                </c:pt>
                <c:pt idx="3872">
                  <c:v>63</c:v>
                </c:pt>
                <c:pt idx="3873">
                  <c:v>63</c:v>
                </c:pt>
                <c:pt idx="3874">
                  <c:v>63</c:v>
                </c:pt>
                <c:pt idx="3875">
                  <c:v>63</c:v>
                </c:pt>
                <c:pt idx="3876">
                  <c:v>63</c:v>
                </c:pt>
                <c:pt idx="3877">
                  <c:v>63</c:v>
                </c:pt>
                <c:pt idx="3878">
                  <c:v>63</c:v>
                </c:pt>
                <c:pt idx="3879">
                  <c:v>63</c:v>
                </c:pt>
                <c:pt idx="3880">
                  <c:v>63</c:v>
                </c:pt>
                <c:pt idx="3881">
                  <c:v>63</c:v>
                </c:pt>
                <c:pt idx="3882">
                  <c:v>63</c:v>
                </c:pt>
                <c:pt idx="3883">
                  <c:v>63</c:v>
                </c:pt>
                <c:pt idx="3884">
                  <c:v>63</c:v>
                </c:pt>
                <c:pt idx="3885">
                  <c:v>63</c:v>
                </c:pt>
                <c:pt idx="3886">
                  <c:v>63</c:v>
                </c:pt>
                <c:pt idx="3887">
                  <c:v>63</c:v>
                </c:pt>
                <c:pt idx="3888">
                  <c:v>63</c:v>
                </c:pt>
                <c:pt idx="3889">
                  <c:v>63</c:v>
                </c:pt>
                <c:pt idx="3890">
                  <c:v>63</c:v>
                </c:pt>
                <c:pt idx="3891">
                  <c:v>63</c:v>
                </c:pt>
                <c:pt idx="3892">
                  <c:v>63</c:v>
                </c:pt>
                <c:pt idx="3893">
                  <c:v>63</c:v>
                </c:pt>
                <c:pt idx="3894">
                  <c:v>63</c:v>
                </c:pt>
                <c:pt idx="3895">
                  <c:v>63</c:v>
                </c:pt>
                <c:pt idx="3896">
                  <c:v>63</c:v>
                </c:pt>
                <c:pt idx="3897">
                  <c:v>63</c:v>
                </c:pt>
                <c:pt idx="3898">
                  <c:v>63</c:v>
                </c:pt>
                <c:pt idx="3899">
                  <c:v>63</c:v>
                </c:pt>
                <c:pt idx="3900">
                  <c:v>63</c:v>
                </c:pt>
                <c:pt idx="3901">
                  <c:v>63</c:v>
                </c:pt>
                <c:pt idx="3902">
                  <c:v>63</c:v>
                </c:pt>
                <c:pt idx="3903">
                  <c:v>63</c:v>
                </c:pt>
                <c:pt idx="3904">
                  <c:v>63</c:v>
                </c:pt>
                <c:pt idx="3905">
                  <c:v>63</c:v>
                </c:pt>
                <c:pt idx="3906">
                  <c:v>63</c:v>
                </c:pt>
                <c:pt idx="3907">
                  <c:v>63</c:v>
                </c:pt>
                <c:pt idx="3908">
                  <c:v>63</c:v>
                </c:pt>
                <c:pt idx="3909">
                  <c:v>63</c:v>
                </c:pt>
                <c:pt idx="3910">
                  <c:v>63</c:v>
                </c:pt>
                <c:pt idx="3911">
                  <c:v>63</c:v>
                </c:pt>
                <c:pt idx="3912">
                  <c:v>63</c:v>
                </c:pt>
                <c:pt idx="3913">
                  <c:v>63</c:v>
                </c:pt>
                <c:pt idx="3914">
                  <c:v>63</c:v>
                </c:pt>
                <c:pt idx="3915">
                  <c:v>63</c:v>
                </c:pt>
                <c:pt idx="3916">
                  <c:v>63</c:v>
                </c:pt>
                <c:pt idx="3917">
                  <c:v>63</c:v>
                </c:pt>
                <c:pt idx="3918">
                  <c:v>63</c:v>
                </c:pt>
                <c:pt idx="3919">
                  <c:v>63</c:v>
                </c:pt>
                <c:pt idx="3920">
                  <c:v>63</c:v>
                </c:pt>
                <c:pt idx="3921">
                  <c:v>63</c:v>
                </c:pt>
                <c:pt idx="3922">
                  <c:v>63</c:v>
                </c:pt>
                <c:pt idx="3923">
                  <c:v>63</c:v>
                </c:pt>
                <c:pt idx="3924">
                  <c:v>63</c:v>
                </c:pt>
                <c:pt idx="3925">
                  <c:v>63</c:v>
                </c:pt>
                <c:pt idx="3926">
                  <c:v>63</c:v>
                </c:pt>
                <c:pt idx="3927">
                  <c:v>63</c:v>
                </c:pt>
                <c:pt idx="3928">
                  <c:v>63</c:v>
                </c:pt>
                <c:pt idx="3929">
                  <c:v>63</c:v>
                </c:pt>
                <c:pt idx="3930">
                  <c:v>63</c:v>
                </c:pt>
                <c:pt idx="3931">
                  <c:v>63</c:v>
                </c:pt>
                <c:pt idx="3932">
                  <c:v>63</c:v>
                </c:pt>
                <c:pt idx="3933">
                  <c:v>63</c:v>
                </c:pt>
                <c:pt idx="3934">
                  <c:v>63</c:v>
                </c:pt>
                <c:pt idx="3935">
                  <c:v>63</c:v>
                </c:pt>
                <c:pt idx="3936">
                  <c:v>63</c:v>
                </c:pt>
                <c:pt idx="3937">
                  <c:v>63</c:v>
                </c:pt>
                <c:pt idx="3938">
                  <c:v>63</c:v>
                </c:pt>
                <c:pt idx="3939">
                  <c:v>63</c:v>
                </c:pt>
                <c:pt idx="3940">
                  <c:v>63</c:v>
                </c:pt>
                <c:pt idx="3941">
                  <c:v>63</c:v>
                </c:pt>
                <c:pt idx="3942">
                  <c:v>63</c:v>
                </c:pt>
                <c:pt idx="3943">
                  <c:v>63</c:v>
                </c:pt>
                <c:pt idx="3944">
                  <c:v>63</c:v>
                </c:pt>
                <c:pt idx="3945">
                  <c:v>63</c:v>
                </c:pt>
                <c:pt idx="3946">
                  <c:v>63</c:v>
                </c:pt>
                <c:pt idx="3947">
                  <c:v>63</c:v>
                </c:pt>
                <c:pt idx="3948">
                  <c:v>63</c:v>
                </c:pt>
                <c:pt idx="3949">
                  <c:v>63</c:v>
                </c:pt>
                <c:pt idx="3950">
                  <c:v>63</c:v>
                </c:pt>
                <c:pt idx="3951">
                  <c:v>63</c:v>
                </c:pt>
                <c:pt idx="3952">
                  <c:v>63</c:v>
                </c:pt>
                <c:pt idx="3953">
                  <c:v>63</c:v>
                </c:pt>
                <c:pt idx="3954">
                  <c:v>63</c:v>
                </c:pt>
                <c:pt idx="3955">
                  <c:v>63</c:v>
                </c:pt>
                <c:pt idx="3956">
                  <c:v>63</c:v>
                </c:pt>
                <c:pt idx="3957">
                  <c:v>63</c:v>
                </c:pt>
                <c:pt idx="3958">
                  <c:v>63</c:v>
                </c:pt>
                <c:pt idx="3959">
                  <c:v>63</c:v>
                </c:pt>
                <c:pt idx="3960">
                  <c:v>63</c:v>
                </c:pt>
                <c:pt idx="3961">
                  <c:v>63</c:v>
                </c:pt>
                <c:pt idx="3962">
                  <c:v>63</c:v>
                </c:pt>
                <c:pt idx="3963">
                  <c:v>63</c:v>
                </c:pt>
                <c:pt idx="3964">
                  <c:v>63</c:v>
                </c:pt>
                <c:pt idx="3965">
                  <c:v>63</c:v>
                </c:pt>
                <c:pt idx="3966">
                  <c:v>63</c:v>
                </c:pt>
                <c:pt idx="3967">
                  <c:v>63</c:v>
                </c:pt>
                <c:pt idx="3968">
                  <c:v>63</c:v>
                </c:pt>
                <c:pt idx="3969">
                  <c:v>63</c:v>
                </c:pt>
                <c:pt idx="3970">
                  <c:v>63</c:v>
                </c:pt>
                <c:pt idx="3971">
                  <c:v>63</c:v>
                </c:pt>
                <c:pt idx="3972">
                  <c:v>63</c:v>
                </c:pt>
                <c:pt idx="3973">
                  <c:v>63</c:v>
                </c:pt>
                <c:pt idx="3974">
                  <c:v>63</c:v>
                </c:pt>
                <c:pt idx="3975">
                  <c:v>63</c:v>
                </c:pt>
                <c:pt idx="3976">
                  <c:v>63</c:v>
                </c:pt>
                <c:pt idx="3977">
                  <c:v>63</c:v>
                </c:pt>
                <c:pt idx="3978">
                  <c:v>63</c:v>
                </c:pt>
                <c:pt idx="3979">
                  <c:v>63</c:v>
                </c:pt>
                <c:pt idx="3980">
                  <c:v>63</c:v>
                </c:pt>
                <c:pt idx="3981">
                  <c:v>63</c:v>
                </c:pt>
                <c:pt idx="3982">
                  <c:v>63</c:v>
                </c:pt>
                <c:pt idx="3983">
                  <c:v>63</c:v>
                </c:pt>
                <c:pt idx="3984">
                  <c:v>63</c:v>
                </c:pt>
                <c:pt idx="3985">
                  <c:v>63</c:v>
                </c:pt>
                <c:pt idx="3986">
                  <c:v>63</c:v>
                </c:pt>
                <c:pt idx="3987">
                  <c:v>63</c:v>
                </c:pt>
                <c:pt idx="3988">
                  <c:v>63</c:v>
                </c:pt>
                <c:pt idx="3989">
                  <c:v>63</c:v>
                </c:pt>
                <c:pt idx="3990">
                  <c:v>63</c:v>
                </c:pt>
                <c:pt idx="3991">
                  <c:v>63</c:v>
                </c:pt>
                <c:pt idx="3992">
                  <c:v>63</c:v>
                </c:pt>
                <c:pt idx="3993">
                  <c:v>63</c:v>
                </c:pt>
                <c:pt idx="3994">
                  <c:v>63</c:v>
                </c:pt>
                <c:pt idx="3995">
                  <c:v>63</c:v>
                </c:pt>
                <c:pt idx="3996">
                  <c:v>63</c:v>
                </c:pt>
                <c:pt idx="3997">
                  <c:v>63</c:v>
                </c:pt>
                <c:pt idx="3998">
                  <c:v>63</c:v>
                </c:pt>
                <c:pt idx="3999">
                  <c:v>63</c:v>
                </c:pt>
                <c:pt idx="4000">
                  <c:v>63</c:v>
                </c:pt>
                <c:pt idx="4001">
                  <c:v>63</c:v>
                </c:pt>
                <c:pt idx="4002">
                  <c:v>63</c:v>
                </c:pt>
                <c:pt idx="4003">
                  <c:v>63</c:v>
                </c:pt>
                <c:pt idx="4004">
                  <c:v>63</c:v>
                </c:pt>
                <c:pt idx="4005">
                  <c:v>63</c:v>
                </c:pt>
                <c:pt idx="4006">
                  <c:v>63</c:v>
                </c:pt>
                <c:pt idx="4007">
                  <c:v>63</c:v>
                </c:pt>
                <c:pt idx="4008">
                  <c:v>63</c:v>
                </c:pt>
                <c:pt idx="4009">
                  <c:v>63</c:v>
                </c:pt>
                <c:pt idx="4010">
                  <c:v>63</c:v>
                </c:pt>
                <c:pt idx="4011">
                  <c:v>63</c:v>
                </c:pt>
                <c:pt idx="4012">
                  <c:v>63</c:v>
                </c:pt>
                <c:pt idx="4013">
                  <c:v>63</c:v>
                </c:pt>
                <c:pt idx="4014">
                  <c:v>63</c:v>
                </c:pt>
                <c:pt idx="4015">
                  <c:v>63</c:v>
                </c:pt>
                <c:pt idx="4016">
                  <c:v>63</c:v>
                </c:pt>
                <c:pt idx="4017">
                  <c:v>63</c:v>
                </c:pt>
                <c:pt idx="4018">
                  <c:v>63</c:v>
                </c:pt>
                <c:pt idx="4019">
                  <c:v>63</c:v>
                </c:pt>
                <c:pt idx="4020">
                  <c:v>63</c:v>
                </c:pt>
                <c:pt idx="4021">
                  <c:v>63</c:v>
                </c:pt>
                <c:pt idx="4022">
                  <c:v>63</c:v>
                </c:pt>
                <c:pt idx="4023">
                  <c:v>63</c:v>
                </c:pt>
                <c:pt idx="4024">
                  <c:v>63</c:v>
                </c:pt>
                <c:pt idx="4025">
                  <c:v>63</c:v>
                </c:pt>
                <c:pt idx="4026">
                  <c:v>63</c:v>
                </c:pt>
                <c:pt idx="4027">
                  <c:v>63</c:v>
                </c:pt>
                <c:pt idx="4028">
                  <c:v>63</c:v>
                </c:pt>
                <c:pt idx="4029">
                  <c:v>63</c:v>
                </c:pt>
                <c:pt idx="4030">
                  <c:v>63</c:v>
                </c:pt>
                <c:pt idx="4031">
                  <c:v>63</c:v>
                </c:pt>
                <c:pt idx="4032">
                  <c:v>63</c:v>
                </c:pt>
                <c:pt idx="4033">
                  <c:v>63</c:v>
                </c:pt>
                <c:pt idx="4034">
                  <c:v>63</c:v>
                </c:pt>
                <c:pt idx="4035">
                  <c:v>63</c:v>
                </c:pt>
                <c:pt idx="4036">
                  <c:v>63</c:v>
                </c:pt>
                <c:pt idx="4037">
                  <c:v>63</c:v>
                </c:pt>
                <c:pt idx="4038">
                  <c:v>63</c:v>
                </c:pt>
                <c:pt idx="4039">
                  <c:v>63</c:v>
                </c:pt>
                <c:pt idx="4040">
                  <c:v>63</c:v>
                </c:pt>
                <c:pt idx="4041">
                  <c:v>63</c:v>
                </c:pt>
                <c:pt idx="4042">
                  <c:v>63</c:v>
                </c:pt>
                <c:pt idx="4043">
                  <c:v>63</c:v>
                </c:pt>
                <c:pt idx="4044">
                  <c:v>63</c:v>
                </c:pt>
                <c:pt idx="4045">
                  <c:v>63</c:v>
                </c:pt>
                <c:pt idx="4046">
                  <c:v>63</c:v>
                </c:pt>
                <c:pt idx="4047">
                  <c:v>63</c:v>
                </c:pt>
                <c:pt idx="4048">
                  <c:v>63</c:v>
                </c:pt>
                <c:pt idx="4049">
                  <c:v>63</c:v>
                </c:pt>
                <c:pt idx="4050">
                  <c:v>63</c:v>
                </c:pt>
                <c:pt idx="4051">
                  <c:v>63</c:v>
                </c:pt>
                <c:pt idx="4052">
                  <c:v>63</c:v>
                </c:pt>
                <c:pt idx="4053">
                  <c:v>63</c:v>
                </c:pt>
                <c:pt idx="4054">
                  <c:v>63</c:v>
                </c:pt>
                <c:pt idx="4055">
                  <c:v>63</c:v>
                </c:pt>
                <c:pt idx="4056">
                  <c:v>63</c:v>
                </c:pt>
                <c:pt idx="4057">
                  <c:v>63</c:v>
                </c:pt>
                <c:pt idx="4058">
                  <c:v>63</c:v>
                </c:pt>
                <c:pt idx="4059">
                  <c:v>63</c:v>
                </c:pt>
                <c:pt idx="4060">
                  <c:v>63</c:v>
                </c:pt>
                <c:pt idx="4061">
                  <c:v>63</c:v>
                </c:pt>
                <c:pt idx="4062">
                  <c:v>63</c:v>
                </c:pt>
                <c:pt idx="4063">
                  <c:v>63</c:v>
                </c:pt>
                <c:pt idx="4064">
                  <c:v>63</c:v>
                </c:pt>
                <c:pt idx="4065">
                  <c:v>63</c:v>
                </c:pt>
                <c:pt idx="4066">
                  <c:v>63</c:v>
                </c:pt>
                <c:pt idx="4067">
                  <c:v>63</c:v>
                </c:pt>
                <c:pt idx="4068">
                  <c:v>63</c:v>
                </c:pt>
                <c:pt idx="4069">
                  <c:v>63</c:v>
                </c:pt>
                <c:pt idx="4070">
                  <c:v>63</c:v>
                </c:pt>
                <c:pt idx="4071">
                  <c:v>63</c:v>
                </c:pt>
                <c:pt idx="4072">
                  <c:v>63</c:v>
                </c:pt>
                <c:pt idx="4073">
                  <c:v>63</c:v>
                </c:pt>
                <c:pt idx="4074">
                  <c:v>63</c:v>
                </c:pt>
                <c:pt idx="4075">
                  <c:v>63</c:v>
                </c:pt>
                <c:pt idx="4076">
                  <c:v>63</c:v>
                </c:pt>
                <c:pt idx="4077">
                  <c:v>63</c:v>
                </c:pt>
                <c:pt idx="4078">
                  <c:v>63</c:v>
                </c:pt>
                <c:pt idx="4079">
                  <c:v>63</c:v>
                </c:pt>
                <c:pt idx="4080">
                  <c:v>63</c:v>
                </c:pt>
                <c:pt idx="4081">
                  <c:v>63</c:v>
                </c:pt>
                <c:pt idx="4082">
                  <c:v>63</c:v>
                </c:pt>
                <c:pt idx="4083">
                  <c:v>63</c:v>
                </c:pt>
                <c:pt idx="4084">
                  <c:v>63</c:v>
                </c:pt>
                <c:pt idx="4085">
                  <c:v>63</c:v>
                </c:pt>
                <c:pt idx="4086">
                  <c:v>63</c:v>
                </c:pt>
                <c:pt idx="4087">
                  <c:v>63</c:v>
                </c:pt>
                <c:pt idx="4088">
                  <c:v>63</c:v>
                </c:pt>
                <c:pt idx="4089">
                  <c:v>63</c:v>
                </c:pt>
                <c:pt idx="4090">
                  <c:v>63</c:v>
                </c:pt>
                <c:pt idx="4091">
                  <c:v>63</c:v>
                </c:pt>
                <c:pt idx="4092">
                  <c:v>63</c:v>
                </c:pt>
                <c:pt idx="4093">
                  <c:v>63</c:v>
                </c:pt>
                <c:pt idx="4094">
                  <c:v>63</c:v>
                </c:pt>
                <c:pt idx="4095">
                  <c:v>63</c:v>
                </c:pt>
                <c:pt idx="4096">
                  <c:v>63</c:v>
                </c:pt>
                <c:pt idx="4097">
                  <c:v>63</c:v>
                </c:pt>
                <c:pt idx="4098">
                  <c:v>63</c:v>
                </c:pt>
                <c:pt idx="4099">
                  <c:v>63</c:v>
                </c:pt>
                <c:pt idx="4100">
                  <c:v>63</c:v>
                </c:pt>
                <c:pt idx="4101">
                  <c:v>63</c:v>
                </c:pt>
                <c:pt idx="4102">
                  <c:v>63</c:v>
                </c:pt>
                <c:pt idx="4103">
                  <c:v>63</c:v>
                </c:pt>
                <c:pt idx="4104">
                  <c:v>63</c:v>
                </c:pt>
                <c:pt idx="4105">
                  <c:v>63</c:v>
                </c:pt>
                <c:pt idx="4106">
                  <c:v>63</c:v>
                </c:pt>
                <c:pt idx="4107">
                  <c:v>63</c:v>
                </c:pt>
                <c:pt idx="4108">
                  <c:v>63</c:v>
                </c:pt>
                <c:pt idx="4109">
                  <c:v>63</c:v>
                </c:pt>
                <c:pt idx="4110">
                  <c:v>63</c:v>
                </c:pt>
                <c:pt idx="4111">
                  <c:v>63</c:v>
                </c:pt>
                <c:pt idx="4112">
                  <c:v>63</c:v>
                </c:pt>
                <c:pt idx="4113">
                  <c:v>63</c:v>
                </c:pt>
                <c:pt idx="4114">
                  <c:v>63</c:v>
                </c:pt>
                <c:pt idx="4115">
                  <c:v>63</c:v>
                </c:pt>
                <c:pt idx="4116">
                  <c:v>63</c:v>
                </c:pt>
                <c:pt idx="4117">
                  <c:v>63</c:v>
                </c:pt>
                <c:pt idx="4118">
                  <c:v>63</c:v>
                </c:pt>
                <c:pt idx="4119">
                  <c:v>63</c:v>
                </c:pt>
                <c:pt idx="4120">
                  <c:v>63</c:v>
                </c:pt>
                <c:pt idx="4121">
                  <c:v>63</c:v>
                </c:pt>
                <c:pt idx="4122">
                  <c:v>63</c:v>
                </c:pt>
                <c:pt idx="4123">
                  <c:v>63</c:v>
                </c:pt>
                <c:pt idx="4124">
                  <c:v>63</c:v>
                </c:pt>
                <c:pt idx="4125">
                  <c:v>63</c:v>
                </c:pt>
                <c:pt idx="4126">
                  <c:v>63</c:v>
                </c:pt>
                <c:pt idx="4127">
                  <c:v>63</c:v>
                </c:pt>
                <c:pt idx="4128">
                  <c:v>63</c:v>
                </c:pt>
                <c:pt idx="4129">
                  <c:v>63</c:v>
                </c:pt>
                <c:pt idx="4130">
                  <c:v>63</c:v>
                </c:pt>
                <c:pt idx="4131">
                  <c:v>63</c:v>
                </c:pt>
                <c:pt idx="4132">
                  <c:v>63</c:v>
                </c:pt>
                <c:pt idx="4133">
                  <c:v>63</c:v>
                </c:pt>
                <c:pt idx="4134">
                  <c:v>63</c:v>
                </c:pt>
                <c:pt idx="4135">
                  <c:v>63</c:v>
                </c:pt>
                <c:pt idx="4136">
                  <c:v>63</c:v>
                </c:pt>
                <c:pt idx="4137">
                  <c:v>63</c:v>
                </c:pt>
                <c:pt idx="4138">
                  <c:v>63</c:v>
                </c:pt>
                <c:pt idx="4139">
                  <c:v>63</c:v>
                </c:pt>
                <c:pt idx="4140">
                  <c:v>63</c:v>
                </c:pt>
                <c:pt idx="4141">
                  <c:v>63</c:v>
                </c:pt>
                <c:pt idx="4142">
                  <c:v>63</c:v>
                </c:pt>
                <c:pt idx="4143">
                  <c:v>63</c:v>
                </c:pt>
                <c:pt idx="4144">
                  <c:v>63</c:v>
                </c:pt>
                <c:pt idx="4145">
                  <c:v>63</c:v>
                </c:pt>
                <c:pt idx="4146">
                  <c:v>63</c:v>
                </c:pt>
                <c:pt idx="4147">
                  <c:v>63</c:v>
                </c:pt>
                <c:pt idx="4148">
                  <c:v>63</c:v>
                </c:pt>
                <c:pt idx="4149">
                  <c:v>63</c:v>
                </c:pt>
                <c:pt idx="4150">
                  <c:v>63</c:v>
                </c:pt>
                <c:pt idx="4151">
                  <c:v>63</c:v>
                </c:pt>
                <c:pt idx="4152">
                  <c:v>63</c:v>
                </c:pt>
                <c:pt idx="4153">
                  <c:v>63</c:v>
                </c:pt>
                <c:pt idx="4154">
                  <c:v>63</c:v>
                </c:pt>
                <c:pt idx="4155">
                  <c:v>63</c:v>
                </c:pt>
                <c:pt idx="4156">
                  <c:v>63</c:v>
                </c:pt>
                <c:pt idx="4157">
                  <c:v>63</c:v>
                </c:pt>
                <c:pt idx="4158">
                  <c:v>63</c:v>
                </c:pt>
                <c:pt idx="4159">
                  <c:v>63</c:v>
                </c:pt>
                <c:pt idx="4160">
                  <c:v>63</c:v>
                </c:pt>
                <c:pt idx="4161">
                  <c:v>63</c:v>
                </c:pt>
                <c:pt idx="4162">
                  <c:v>63</c:v>
                </c:pt>
                <c:pt idx="4163">
                  <c:v>63</c:v>
                </c:pt>
                <c:pt idx="4164">
                  <c:v>63</c:v>
                </c:pt>
                <c:pt idx="4165">
                  <c:v>63</c:v>
                </c:pt>
                <c:pt idx="4166">
                  <c:v>63</c:v>
                </c:pt>
                <c:pt idx="4167">
                  <c:v>63</c:v>
                </c:pt>
                <c:pt idx="4168">
                  <c:v>63</c:v>
                </c:pt>
                <c:pt idx="4169">
                  <c:v>63</c:v>
                </c:pt>
                <c:pt idx="4170">
                  <c:v>63</c:v>
                </c:pt>
                <c:pt idx="4171">
                  <c:v>63</c:v>
                </c:pt>
                <c:pt idx="4172">
                  <c:v>63</c:v>
                </c:pt>
                <c:pt idx="4173">
                  <c:v>63</c:v>
                </c:pt>
                <c:pt idx="4174">
                  <c:v>63</c:v>
                </c:pt>
                <c:pt idx="4175">
                  <c:v>63</c:v>
                </c:pt>
                <c:pt idx="4176">
                  <c:v>63</c:v>
                </c:pt>
                <c:pt idx="4177">
                  <c:v>63</c:v>
                </c:pt>
                <c:pt idx="4178">
                  <c:v>63</c:v>
                </c:pt>
                <c:pt idx="4179">
                  <c:v>63</c:v>
                </c:pt>
                <c:pt idx="4180">
                  <c:v>63</c:v>
                </c:pt>
                <c:pt idx="4181">
                  <c:v>63</c:v>
                </c:pt>
                <c:pt idx="4182">
                  <c:v>63</c:v>
                </c:pt>
                <c:pt idx="4183">
                  <c:v>63</c:v>
                </c:pt>
                <c:pt idx="4184">
                  <c:v>63</c:v>
                </c:pt>
                <c:pt idx="4185">
                  <c:v>63</c:v>
                </c:pt>
                <c:pt idx="4186">
                  <c:v>63</c:v>
                </c:pt>
                <c:pt idx="4187">
                  <c:v>63</c:v>
                </c:pt>
                <c:pt idx="4188">
                  <c:v>63</c:v>
                </c:pt>
                <c:pt idx="4189">
                  <c:v>63</c:v>
                </c:pt>
                <c:pt idx="4190">
                  <c:v>63</c:v>
                </c:pt>
                <c:pt idx="4191">
                  <c:v>63</c:v>
                </c:pt>
                <c:pt idx="4192">
                  <c:v>63</c:v>
                </c:pt>
                <c:pt idx="4193">
                  <c:v>63</c:v>
                </c:pt>
                <c:pt idx="4194">
                  <c:v>63</c:v>
                </c:pt>
                <c:pt idx="4195">
                  <c:v>63</c:v>
                </c:pt>
                <c:pt idx="4196">
                  <c:v>63</c:v>
                </c:pt>
                <c:pt idx="4197">
                  <c:v>63</c:v>
                </c:pt>
                <c:pt idx="4198">
                  <c:v>63</c:v>
                </c:pt>
                <c:pt idx="4199">
                  <c:v>63</c:v>
                </c:pt>
                <c:pt idx="4200">
                  <c:v>63</c:v>
                </c:pt>
                <c:pt idx="4201">
                  <c:v>63</c:v>
                </c:pt>
                <c:pt idx="4202">
                  <c:v>63</c:v>
                </c:pt>
                <c:pt idx="4203">
                  <c:v>63</c:v>
                </c:pt>
                <c:pt idx="4204">
                  <c:v>63</c:v>
                </c:pt>
                <c:pt idx="4205">
                  <c:v>63</c:v>
                </c:pt>
                <c:pt idx="4206">
                  <c:v>63</c:v>
                </c:pt>
                <c:pt idx="4207">
                  <c:v>63</c:v>
                </c:pt>
                <c:pt idx="4208">
                  <c:v>63</c:v>
                </c:pt>
                <c:pt idx="4209">
                  <c:v>63</c:v>
                </c:pt>
                <c:pt idx="4210">
                  <c:v>63</c:v>
                </c:pt>
                <c:pt idx="4211">
                  <c:v>63</c:v>
                </c:pt>
                <c:pt idx="4212">
                  <c:v>63</c:v>
                </c:pt>
                <c:pt idx="4213">
                  <c:v>63</c:v>
                </c:pt>
                <c:pt idx="4214">
                  <c:v>63</c:v>
                </c:pt>
                <c:pt idx="4215">
                  <c:v>63</c:v>
                </c:pt>
                <c:pt idx="4216">
                  <c:v>63</c:v>
                </c:pt>
                <c:pt idx="4217">
                  <c:v>63</c:v>
                </c:pt>
                <c:pt idx="4218">
                  <c:v>63</c:v>
                </c:pt>
                <c:pt idx="4219">
                  <c:v>63</c:v>
                </c:pt>
                <c:pt idx="4220">
                  <c:v>63</c:v>
                </c:pt>
                <c:pt idx="4221">
                  <c:v>63</c:v>
                </c:pt>
                <c:pt idx="4222">
                  <c:v>63</c:v>
                </c:pt>
                <c:pt idx="4223">
                  <c:v>63</c:v>
                </c:pt>
                <c:pt idx="4224">
                  <c:v>63</c:v>
                </c:pt>
                <c:pt idx="4225">
                  <c:v>63</c:v>
                </c:pt>
                <c:pt idx="4226">
                  <c:v>63</c:v>
                </c:pt>
                <c:pt idx="4227">
                  <c:v>63</c:v>
                </c:pt>
                <c:pt idx="4228">
                  <c:v>63</c:v>
                </c:pt>
                <c:pt idx="4229">
                  <c:v>63</c:v>
                </c:pt>
                <c:pt idx="4230">
                  <c:v>63</c:v>
                </c:pt>
                <c:pt idx="4231">
                  <c:v>63</c:v>
                </c:pt>
                <c:pt idx="4232">
                  <c:v>63</c:v>
                </c:pt>
                <c:pt idx="4233">
                  <c:v>63</c:v>
                </c:pt>
                <c:pt idx="4234">
                  <c:v>63</c:v>
                </c:pt>
                <c:pt idx="4235">
                  <c:v>63</c:v>
                </c:pt>
                <c:pt idx="4236">
                  <c:v>63</c:v>
                </c:pt>
                <c:pt idx="4237">
                  <c:v>63</c:v>
                </c:pt>
                <c:pt idx="4238">
                  <c:v>63</c:v>
                </c:pt>
                <c:pt idx="4239">
                  <c:v>63</c:v>
                </c:pt>
                <c:pt idx="4240">
                  <c:v>63</c:v>
                </c:pt>
                <c:pt idx="4241">
                  <c:v>63</c:v>
                </c:pt>
                <c:pt idx="4242">
                  <c:v>63</c:v>
                </c:pt>
                <c:pt idx="4243">
                  <c:v>63</c:v>
                </c:pt>
                <c:pt idx="4244">
                  <c:v>63</c:v>
                </c:pt>
                <c:pt idx="4245">
                  <c:v>63</c:v>
                </c:pt>
                <c:pt idx="4246">
                  <c:v>63</c:v>
                </c:pt>
                <c:pt idx="4247">
                  <c:v>63</c:v>
                </c:pt>
                <c:pt idx="4248">
                  <c:v>63</c:v>
                </c:pt>
                <c:pt idx="4249">
                  <c:v>63</c:v>
                </c:pt>
                <c:pt idx="4250">
                  <c:v>63</c:v>
                </c:pt>
                <c:pt idx="4251">
                  <c:v>63</c:v>
                </c:pt>
                <c:pt idx="4252">
                  <c:v>63</c:v>
                </c:pt>
                <c:pt idx="4253">
                  <c:v>63</c:v>
                </c:pt>
                <c:pt idx="4254">
                  <c:v>63</c:v>
                </c:pt>
                <c:pt idx="4255">
                  <c:v>63</c:v>
                </c:pt>
                <c:pt idx="4256">
                  <c:v>63</c:v>
                </c:pt>
                <c:pt idx="4257">
                  <c:v>63</c:v>
                </c:pt>
                <c:pt idx="4258">
                  <c:v>63</c:v>
                </c:pt>
                <c:pt idx="4259">
                  <c:v>63</c:v>
                </c:pt>
                <c:pt idx="4260">
                  <c:v>63</c:v>
                </c:pt>
                <c:pt idx="4261">
                  <c:v>63</c:v>
                </c:pt>
                <c:pt idx="4262">
                  <c:v>63</c:v>
                </c:pt>
                <c:pt idx="4263">
                  <c:v>63</c:v>
                </c:pt>
                <c:pt idx="4264">
                  <c:v>63</c:v>
                </c:pt>
                <c:pt idx="4265">
                  <c:v>63</c:v>
                </c:pt>
                <c:pt idx="4266">
                  <c:v>63</c:v>
                </c:pt>
                <c:pt idx="4267">
                  <c:v>63</c:v>
                </c:pt>
                <c:pt idx="4268">
                  <c:v>63</c:v>
                </c:pt>
                <c:pt idx="4269">
                  <c:v>63</c:v>
                </c:pt>
                <c:pt idx="4270">
                  <c:v>63</c:v>
                </c:pt>
                <c:pt idx="4271">
                  <c:v>63</c:v>
                </c:pt>
                <c:pt idx="4272">
                  <c:v>63</c:v>
                </c:pt>
                <c:pt idx="4273">
                  <c:v>63</c:v>
                </c:pt>
                <c:pt idx="4274">
                  <c:v>63</c:v>
                </c:pt>
                <c:pt idx="4275">
                  <c:v>63</c:v>
                </c:pt>
                <c:pt idx="4276">
                  <c:v>63</c:v>
                </c:pt>
                <c:pt idx="4277">
                  <c:v>63</c:v>
                </c:pt>
                <c:pt idx="4278">
                  <c:v>63</c:v>
                </c:pt>
                <c:pt idx="4279">
                  <c:v>63</c:v>
                </c:pt>
                <c:pt idx="4280">
                  <c:v>63</c:v>
                </c:pt>
                <c:pt idx="4281">
                  <c:v>63</c:v>
                </c:pt>
                <c:pt idx="4282">
                  <c:v>63</c:v>
                </c:pt>
                <c:pt idx="4283">
                  <c:v>63</c:v>
                </c:pt>
                <c:pt idx="4284">
                  <c:v>63</c:v>
                </c:pt>
                <c:pt idx="4285">
                  <c:v>63</c:v>
                </c:pt>
                <c:pt idx="4286">
                  <c:v>63</c:v>
                </c:pt>
                <c:pt idx="4287">
                  <c:v>63</c:v>
                </c:pt>
                <c:pt idx="4288">
                  <c:v>63</c:v>
                </c:pt>
                <c:pt idx="4289">
                  <c:v>63</c:v>
                </c:pt>
                <c:pt idx="4290">
                  <c:v>63</c:v>
                </c:pt>
                <c:pt idx="4291">
                  <c:v>63</c:v>
                </c:pt>
                <c:pt idx="4292">
                  <c:v>63</c:v>
                </c:pt>
                <c:pt idx="4293">
                  <c:v>63</c:v>
                </c:pt>
                <c:pt idx="4294">
                  <c:v>63</c:v>
                </c:pt>
                <c:pt idx="4295">
                  <c:v>63</c:v>
                </c:pt>
                <c:pt idx="4296">
                  <c:v>63</c:v>
                </c:pt>
                <c:pt idx="4297">
                  <c:v>63</c:v>
                </c:pt>
                <c:pt idx="4298">
                  <c:v>63</c:v>
                </c:pt>
                <c:pt idx="4299">
                  <c:v>63</c:v>
                </c:pt>
                <c:pt idx="4300">
                  <c:v>63</c:v>
                </c:pt>
                <c:pt idx="4301">
                  <c:v>63</c:v>
                </c:pt>
                <c:pt idx="4302">
                  <c:v>63</c:v>
                </c:pt>
                <c:pt idx="4303">
                  <c:v>63</c:v>
                </c:pt>
                <c:pt idx="4304">
                  <c:v>63</c:v>
                </c:pt>
                <c:pt idx="4305">
                  <c:v>63</c:v>
                </c:pt>
                <c:pt idx="4306">
                  <c:v>63</c:v>
                </c:pt>
                <c:pt idx="4307">
                  <c:v>63</c:v>
                </c:pt>
                <c:pt idx="4308">
                  <c:v>63</c:v>
                </c:pt>
                <c:pt idx="4309">
                  <c:v>63</c:v>
                </c:pt>
                <c:pt idx="4310">
                  <c:v>63</c:v>
                </c:pt>
                <c:pt idx="4311">
                  <c:v>63</c:v>
                </c:pt>
                <c:pt idx="4312">
                  <c:v>63</c:v>
                </c:pt>
                <c:pt idx="4313">
                  <c:v>63</c:v>
                </c:pt>
                <c:pt idx="4314">
                  <c:v>63</c:v>
                </c:pt>
                <c:pt idx="4315">
                  <c:v>63</c:v>
                </c:pt>
                <c:pt idx="4316">
                  <c:v>63</c:v>
                </c:pt>
                <c:pt idx="4317">
                  <c:v>63</c:v>
                </c:pt>
                <c:pt idx="4318">
                  <c:v>63</c:v>
                </c:pt>
                <c:pt idx="4319">
                  <c:v>63</c:v>
                </c:pt>
                <c:pt idx="4320">
                  <c:v>63</c:v>
                </c:pt>
                <c:pt idx="4321">
                  <c:v>63</c:v>
                </c:pt>
                <c:pt idx="4322">
                  <c:v>63</c:v>
                </c:pt>
                <c:pt idx="4323">
                  <c:v>63</c:v>
                </c:pt>
                <c:pt idx="4324">
                  <c:v>63</c:v>
                </c:pt>
                <c:pt idx="4325">
                  <c:v>63</c:v>
                </c:pt>
                <c:pt idx="4326">
                  <c:v>63</c:v>
                </c:pt>
                <c:pt idx="4327">
                  <c:v>63</c:v>
                </c:pt>
                <c:pt idx="4328">
                  <c:v>63</c:v>
                </c:pt>
                <c:pt idx="4329">
                  <c:v>63</c:v>
                </c:pt>
                <c:pt idx="4330">
                  <c:v>63</c:v>
                </c:pt>
                <c:pt idx="4331">
                  <c:v>63</c:v>
                </c:pt>
                <c:pt idx="4332">
                  <c:v>63</c:v>
                </c:pt>
                <c:pt idx="4333">
                  <c:v>63</c:v>
                </c:pt>
                <c:pt idx="4334">
                  <c:v>63</c:v>
                </c:pt>
                <c:pt idx="4335">
                  <c:v>63</c:v>
                </c:pt>
                <c:pt idx="4336">
                  <c:v>63</c:v>
                </c:pt>
                <c:pt idx="4337">
                  <c:v>63</c:v>
                </c:pt>
                <c:pt idx="4338">
                  <c:v>63</c:v>
                </c:pt>
                <c:pt idx="4339">
                  <c:v>63</c:v>
                </c:pt>
                <c:pt idx="4340">
                  <c:v>63</c:v>
                </c:pt>
                <c:pt idx="4341">
                  <c:v>63</c:v>
                </c:pt>
                <c:pt idx="4342">
                  <c:v>63</c:v>
                </c:pt>
                <c:pt idx="4343">
                  <c:v>63</c:v>
                </c:pt>
                <c:pt idx="4344">
                  <c:v>63</c:v>
                </c:pt>
                <c:pt idx="4345">
                  <c:v>63</c:v>
                </c:pt>
                <c:pt idx="4346">
                  <c:v>63</c:v>
                </c:pt>
                <c:pt idx="4347">
                  <c:v>63</c:v>
                </c:pt>
                <c:pt idx="4348">
                  <c:v>63</c:v>
                </c:pt>
                <c:pt idx="4349">
                  <c:v>63</c:v>
                </c:pt>
                <c:pt idx="4350">
                  <c:v>63</c:v>
                </c:pt>
                <c:pt idx="4351">
                  <c:v>63</c:v>
                </c:pt>
                <c:pt idx="4352">
                  <c:v>63</c:v>
                </c:pt>
                <c:pt idx="4353">
                  <c:v>63</c:v>
                </c:pt>
                <c:pt idx="4354">
                  <c:v>63</c:v>
                </c:pt>
                <c:pt idx="4355">
                  <c:v>63</c:v>
                </c:pt>
                <c:pt idx="4356">
                  <c:v>63</c:v>
                </c:pt>
                <c:pt idx="4357">
                  <c:v>63</c:v>
                </c:pt>
                <c:pt idx="4358">
                  <c:v>63</c:v>
                </c:pt>
                <c:pt idx="4359">
                  <c:v>63</c:v>
                </c:pt>
                <c:pt idx="4360">
                  <c:v>63</c:v>
                </c:pt>
                <c:pt idx="4361">
                  <c:v>63</c:v>
                </c:pt>
                <c:pt idx="4362">
                  <c:v>63</c:v>
                </c:pt>
                <c:pt idx="4363">
                  <c:v>63</c:v>
                </c:pt>
                <c:pt idx="4364">
                  <c:v>63</c:v>
                </c:pt>
                <c:pt idx="4365">
                  <c:v>63</c:v>
                </c:pt>
                <c:pt idx="4366">
                  <c:v>63</c:v>
                </c:pt>
                <c:pt idx="4367">
                  <c:v>63</c:v>
                </c:pt>
                <c:pt idx="4368">
                  <c:v>63</c:v>
                </c:pt>
                <c:pt idx="4369">
                  <c:v>63</c:v>
                </c:pt>
                <c:pt idx="4370">
                  <c:v>63</c:v>
                </c:pt>
                <c:pt idx="4371">
                  <c:v>63</c:v>
                </c:pt>
                <c:pt idx="4372">
                  <c:v>63</c:v>
                </c:pt>
                <c:pt idx="4373">
                  <c:v>63</c:v>
                </c:pt>
                <c:pt idx="4374">
                  <c:v>63</c:v>
                </c:pt>
                <c:pt idx="4375">
                  <c:v>63</c:v>
                </c:pt>
                <c:pt idx="4376">
                  <c:v>63</c:v>
                </c:pt>
                <c:pt idx="4377">
                  <c:v>63</c:v>
                </c:pt>
                <c:pt idx="4378">
                  <c:v>63</c:v>
                </c:pt>
                <c:pt idx="4379">
                  <c:v>63</c:v>
                </c:pt>
                <c:pt idx="4380">
                  <c:v>63</c:v>
                </c:pt>
                <c:pt idx="4381">
                  <c:v>63</c:v>
                </c:pt>
                <c:pt idx="4382">
                  <c:v>63</c:v>
                </c:pt>
                <c:pt idx="4383">
                  <c:v>63</c:v>
                </c:pt>
                <c:pt idx="4384">
                  <c:v>63</c:v>
                </c:pt>
                <c:pt idx="4385">
                  <c:v>63</c:v>
                </c:pt>
                <c:pt idx="4386">
                  <c:v>63</c:v>
                </c:pt>
                <c:pt idx="4387">
                  <c:v>63</c:v>
                </c:pt>
                <c:pt idx="4388">
                  <c:v>63</c:v>
                </c:pt>
                <c:pt idx="4389">
                  <c:v>63</c:v>
                </c:pt>
                <c:pt idx="4390">
                  <c:v>63</c:v>
                </c:pt>
                <c:pt idx="4391">
                  <c:v>63</c:v>
                </c:pt>
                <c:pt idx="4392">
                  <c:v>63</c:v>
                </c:pt>
                <c:pt idx="4393">
                  <c:v>63</c:v>
                </c:pt>
                <c:pt idx="4394">
                  <c:v>63</c:v>
                </c:pt>
                <c:pt idx="4395">
                  <c:v>63</c:v>
                </c:pt>
                <c:pt idx="4396">
                  <c:v>63</c:v>
                </c:pt>
                <c:pt idx="4397">
                  <c:v>63</c:v>
                </c:pt>
                <c:pt idx="4398">
                  <c:v>63</c:v>
                </c:pt>
                <c:pt idx="4399">
                  <c:v>63</c:v>
                </c:pt>
                <c:pt idx="4400">
                  <c:v>63</c:v>
                </c:pt>
                <c:pt idx="4401">
                  <c:v>63</c:v>
                </c:pt>
                <c:pt idx="4402">
                  <c:v>63</c:v>
                </c:pt>
                <c:pt idx="4403">
                  <c:v>63</c:v>
                </c:pt>
                <c:pt idx="4404">
                  <c:v>63</c:v>
                </c:pt>
                <c:pt idx="4405">
                  <c:v>63</c:v>
                </c:pt>
                <c:pt idx="4406">
                  <c:v>63</c:v>
                </c:pt>
                <c:pt idx="4407">
                  <c:v>63</c:v>
                </c:pt>
                <c:pt idx="4408">
                  <c:v>63</c:v>
                </c:pt>
                <c:pt idx="4409">
                  <c:v>63</c:v>
                </c:pt>
                <c:pt idx="4410">
                  <c:v>63</c:v>
                </c:pt>
                <c:pt idx="4411">
                  <c:v>63</c:v>
                </c:pt>
                <c:pt idx="4412">
                  <c:v>63</c:v>
                </c:pt>
                <c:pt idx="4413">
                  <c:v>63</c:v>
                </c:pt>
                <c:pt idx="4414">
                  <c:v>63</c:v>
                </c:pt>
                <c:pt idx="4415">
                  <c:v>63</c:v>
                </c:pt>
                <c:pt idx="4416">
                  <c:v>63</c:v>
                </c:pt>
                <c:pt idx="4417">
                  <c:v>63</c:v>
                </c:pt>
                <c:pt idx="4418">
                  <c:v>63</c:v>
                </c:pt>
                <c:pt idx="4419">
                  <c:v>63</c:v>
                </c:pt>
                <c:pt idx="4420">
                  <c:v>63</c:v>
                </c:pt>
                <c:pt idx="4421">
                  <c:v>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3329-4918-AE7A-AAAF5333131D}"/>
            </c:ext>
          </c:extLst>
        </c:ser>
        <c:ser>
          <c:idx val="7"/>
          <c:order val="7"/>
          <c:tx>
            <c:v>MoO2-calc</c:v>
          </c:tx>
          <c:spPr>
            <a:ln w="63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'MoC-9'!$R$3:$R$4424</c:f>
              <c:numCache>
                <c:formatCode>General</c:formatCode>
                <c:ptCount val="4422"/>
                <c:pt idx="0">
                  <c:v>5.0131300000000003</c:v>
                </c:pt>
                <c:pt idx="1">
                  <c:v>5.0391300000000001</c:v>
                </c:pt>
                <c:pt idx="2">
                  <c:v>5.0651299999999999</c:v>
                </c:pt>
                <c:pt idx="3">
                  <c:v>5.0911299999999997</c:v>
                </c:pt>
                <c:pt idx="4">
                  <c:v>5.1171300000000004</c:v>
                </c:pt>
                <c:pt idx="5">
                  <c:v>5.1431300000000002</c:v>
                </c:pt>
                <c:pt idx="6">
                  <c:v>5.16913</c:v>
                </c:pt>
                <c:pt idx="7">
                  <c:v>5.1951299999999998</c:v>
                </c:pt>
                <c:pt idx="8">
                  <c:v>5.2211299999999996</c:v>
                </c:pt>
                <c:pt idx="9">
                  <c:v>5.2471300000000003</c:v>
                </c:pt>
                <c:pt idx="10">
                  <c:v>5.2731300000000001</c:v>
                </c:pt>
                <c:pt idx="11">
                  <c:v>5.2991299999999999</c:v>
                </c:pt>
                <c:pt idx="12">
                  <c:v>5.3251299999999997</c:v>
                </c:pt>
                <c:pt idx="13">
                  <c:v>5.3511300000000004</c:v>
                </c:pt>
                <c:pt idx="14">
                  <c:v>5.3771300000000002</c:v>
                </c:pt>
                <c:pt idx="15">
                  <c:v>5.40313</c:v>
                </c:pt>
                <c:pt idx="16">
                  <c:v>5.4291299999999998</c:v>
                </c:pt>
                <c:pt idx="17">
                  <c:v>5.4551299999999996</c:v>
                </c:pt>
                <c:pt idx="18">
                  <c:v>5.4811300000000003</c:v>
                </c:pt>
                <c:pt idx="19">
                  <c:v>5.5071300000000001</c:v>
                </c:pt>
                <c:pt idx="20">
                  <c:v>5.5331299999999999</c:v>
                </c:pt>
                <c:pt idx="21">
                  <c:v>5.5591299999999997</c:v>
                </c:pt>
                <c:pt idx="22">
                  <c:v>5.5851300000000004</c:v>
                </c:pt>
                <c:pt idx="23">
                  <c:v>5.6111300000000002</c:v>
                </c:pt>
                <c:pt idx="24">
                  <c:v>5.63713</c:v>
                </c:pt>
                <c:pt idx="25">
                  <c:v>5.6631299999999998</c:v>
                </c:pt>
                <c:pt idx="26">
                  <c:v>5.6891299999999996</c:v>
                </c:pt>
                <c:pt idx="27">
                  <c:v>5.7151300000000003</c:v>
                </c:pt>
                <c:pt idx="28">
                  <c:v>5.7411300000000001</c:v>
                </c:pt>
                <c:pt idx="29">
                  <c:v>5.7671299999999999</c:v>
                </c:pt>
                <c:pt idx="30">
                  <c:v>5.7931299999999997</c:v>
                </c:pt>
                <c:pt idx="31">
                  <c:v>5.8191300000000004</c:v>
                </c:pt>
                <c:pt idx="32">
                  <c:v>5.8451300000000002</c:v>
                </c:pt>
                <c:pt idx="33">
                  <c:v>5.87113</c:v>
                </c:pt>
                <c:pt idx="34">
                  <c:v>5.8971299999999998</c:v>
                </c:pt>
                <c:pt idx="35">
                  <c:v>5.9231299999999996</c:v>
                </c:pt>
                <c:pt idx="36">
                  <c:v>5.9491300000000003</c:v>
                </c:pt>
                <c:pt idx="37">
                  <c:v>5.9751300000000001</c:v>
                </c:pt>
                <c:pt idx="38">
                  <c:v>6.0011299999999999</c:v>
                </c:pt>
                <c:pt idx="39">
                  <c:v>6.0271299999999997</c:v>
                </c:pt>
                <c:pt idx="40">
                  <c:v>6.0531300000000003</c:v>
                </c:pt>
                <c:pt idx="41">
                  <c:v>6.0791300000000001</c:v>
                </c:pt>
                <c:pt idx="42">
                  <c:v>6.1051299999999999</c:v>
                </c:pt>
                <c:pt idx="43">
                  <c:v>6.1311299999999997</c:v>
                </c:pt>
                <c:pt idx="44">
                  <c:v>6.1571300000000004</c:v>
                </c:pt>
                <c:pt idx="45">
                  <c:v>6.1831300000000002</c:v>
                </c:pt>
                <c:pt idx="46">
                  <c:v>6.20913</c:v>
                </c:pt>
                <c:pt idx="47">
                  <c:v>6.2351299999999998</c:v>
                </c:pt>
                <c:pt idx="48">
                  <c:v>6.2611299999999996</c:v>
                </c:pt>
                <c:pt idx="49">
                  <c:v>6.2871300000000003</c:v>
                </c:pt>
                <c:pt idx="50">
                  <c:v>6.3131300000000001</c:v>
                </c:pt>
                <c:pt idx="51">
                  <c:v>6.3391299999999999</c:v>
                </c:pt>
                <c:pt idx="52">
                  <c:v>6.3651299999999997</c:v>
                </c:pt>
                <c:pt idx="53">
                  <c:v>6.3911300000000004</c:v>
                </c:pt>
                <c:pt idx="54">
                  <c:v>6.4171300000000002</c:v>
                </c:pt>
                <c:pt idx="55">
                  <c:v>6.44313</c:v>
                </c:pt>
                <c:pt idx="56">
                  <c:v>6.4691299999999998</c:v>
                </c:pt>
                <c:pt idx="57">
                  <c:v>6.4951299999999996</c:v>
                </c:pt>
                <c:pt idx="58">
                  <c:v>6.5211300000000003</c:v>
                </c:pt>
                <c:pt idx="59">
                  <c:v>6.5471300000000001</c:v>
                </c:pt>
                <c:pt idx="60">
                  <c:v>6.5731299999999999</c:v>
                </c:pt>
                <c:pt idx="61">
                  <c:v>6.5991299999999997</c:v>
                </c:pt>
                <c:pt idx="62">
                  <c:v>6.6251300000000004</c:v>
                </c:pt>
                <c:pt idx="63">
                  <c:v>6.6511300000000002</c:v>
                </c:pt>
                <c:pt idx="64">
                  <c:v>6.67713</c:v>
                </c:pt>
                <c:pt idx="65">
                  <c:v>6.7031299999999998</c:v>
                </c:pt>
                <c:pt idx="66">
                  <c:v>6.7291299999999996</c:v>
                </c:pt>
                <c:pt idx="67">
                  <c:v>6.7551300000000003</c:v>
                </c:pt>
                <c:pt idx="68">
                  <c:v>6.7811300000000001</c:v>
                </c:pt>
                <c:pt idx="69">
                  <c:v>6.8071299999999999</c:v>
                </c:pt>
                <c:pt idx="70">
                  <c:v>6.8331299999999997</c:v>
                </c:pt>
                <c:pt idx="71">
                  <c:v>6.8591300000000004</c:v>
                </c:pt>
                <c:pt idx="72">
                  <c:v>6.8851300000000002</c:v>
                </c:pt>
                <c:pt idx="73">
                  <c:v>6.91113</c:v>
                </c:pt>
                <c:pt idx="74">
                  <c:v>6.9371299999999998</c:v>
                </c:pt>
                <c:pt idx="75">
                  <c:v>6.9631299999999996</c:v>
                </c:pt>
                <c:pt idx="76">
                  <c:v>6.9891300000000003</c:v>
                </c:pt>
                <c:pt idx="77">
                  <c:v>7.0151300000000001</c:v>
                </c:pt>
                <c:pt idx="78">
                  <c:v>7.0411299999999999</c:v>
                </c:pt>
                <c:pt idx="79">
                  <c:v>7.0671299999999997</c:v>
                </c:pt>
                <c:pt idx="80">
                  <c:v>7.0931300000000004</c:v>
                </c:pt>
                <c:pt idx="81">
                  <c:v>7.1191300000000002</c:v>
                </c:pt>
                <c:pt idx="82">
                  <c:v>7.14513</c:v>
                </c:pt>
                <c:pt idx="83">
                  <c:v>7.1711299999999998</c:v>
                </c:pt>
                <c:pt idx="84">
                  <c:v>7.1971299999999996</c:v>
                </c:pt>
                <c:pt idx="85">
                  <c:v>7.2231300000000003</c:v>
                </c:pt>
                <c:pt idx="86">
                  <c:v>7.2491300000000001</c:v>
                </c:pt>
                <c:pt idx="87">
                  <c:v>7.2751299999999999</c:v>
                </c:pt>
                <c:pt idx="88">
                  <c:v>7.3011299999999997</c:v>
                </c:pt>
                <c:pt idx="89">
                  <c:v>7.3271300000000004</c:v>
                </c:pt>
                <c:pt idx="90">
                  <c:v>7.3531300000000002</c:v>
                </c:pt>
                <c:pt idx="91">
                  <c:v>7.37913</c:v>
                </c:pt>
                <c:pt idx="92">
                  <c:v>7.4051299999999998</c:v>
                </c:pt>
                <c:pt idx="93">
                  <c:v>7.4311299999999996</c:v>
                </c:pt>
                <c:pt idx="94">
                  <c:v>7.4571300000000003</c:v>
                </c:pt>
                <c:pt idx="95">
                  <c:v>7.4831300000000001</c:v>
                </c:pt>
                <c:pt idx="96">
                  <c:v>7.5091299999999999</c:v>
                </c:pt>
                <c:pt idx="97">
                  <c:v>7.5351299999999997</c:v>
                </c:pt>
                <c:pt idx="98">
                  <c:v>7.5611300000000004</c:v>
                </c:pt>
                <c:pt idx="99">
                  <c:v>7.5871300000000002</c:v>
                </c:pt>
                <c:pt idx="100">
                  <c:v>7.61313</c:v>
                </c:pt>
                <c:pt idx="101">
                  <c:v>7.6391299999999998</c:v>
                </c:pt>
                <c:pt idx="102">
                  <c:v>7.6651300000000004</c:v>
                </c:pt>
                <c:pt idx="103">
                  <c:v>7.6911300000000002</c:v>
                </c:pt>
                <c:pt idx="104">
                  <c:v>7.71713</c:v>
                </c:pt>
                <c:pt idx="105">
                  <c:v>7.7431299999999998</c:v>
                </c:pt>
                <c:pt idx="106">
                  <c:v>7.7691299999999996</c:v>
                </c:pt>
                <c:pt idx="107">
                  <c:v>7.7951300000000003</c:v>
                </c:pt>
                <c:pt idx="108">
                  <c:v>7.8211300000000001</c:v>
                </c:pt>
                <c:pt idx="109">
                  <c:v>7.8471299999999999</c:v>
                </c:pt>
                <c:pt idx="110">
                  <c:v>7.8731299999999997</c:v>
                </c:pt>
                <c:pt idx="111">
                  <c:v>7.8991300000000004</c:v>
                </c:pt>
                <c:pt idx="112">
                  <c:v>7.9251300000000002</c:v>
                </c:pt>
                <c:pt idx="113">
                  <c:v>7.95113</c:v>
                </c:pt>
                <c:pt idx="114">
                  <c:v>7.9771299999999998</c:v>
                </c:pt>
                <c:pt idx="115">
                  <c:v>8.0031300000000005</c:v>
                </c:pt>
                <c:pt idx="116">
                  <c:v>8.0291300000000003</c:v>
                </c:pt>
                <c:pt idx="117">
                  <c:v>8.0551300000000001</c:v>
                </c:pt>
                <c:pt idx="118">
                  <c:v>8.0811299999999999</c:v>
                </c:pt>
                <c:pt idx="119">
                  <c:v>8.1071299999999997</c:v>
                </c:pt>
                <c:pt idx="120">
                  <c:v>8.1331299999999995</c:v>
                </c:pt>
                <c:pt idx="121">
                  <c:v>8.1591299999999993</c:v>
                </c:pt>
                <c:pt idx="122">
                  <c:v>8.1851299999999991</c:v>
                </c:pt>
                <c:pt idx="123">
                  <c:v>8.2111300000000007</c:v>
                </c:pt>
                <c:pt idx="124">
                  <c:v>8.2371300000000005</c:v>
                </c:pt>
                <c:pt idx="125">
                  <c:v>8.2631300000000003</c:v>
                </c:pt>
                <c:pt idx="126">
                  <c:v>8.2891300000000001</c:v>
                </c:pt>
                <c:pt idx="127">
                  <c:v>8.3151299999999999</c:v>
                </c:pt>
                <c:pt idx="128">
                  <c:v>8.3411299999999997</c:v>
                </c:pt>
                <c:pt idx="129">
                  <c:v>8.3671299999999995</c:v>
                </c:pt>
                <c:pt idx="130">
                  <c:v>8.3931299999999993</c:v>
                </c:pt>
                <c:pt idx="131">
                  <c:v>8.4191299999999991</c:v>
                </c:pt>
                <c:pt idx="132">
                  <c:v>8.4451300000000007</c:v>
                </c:pt>
                <c:pt idx="133">
                  <c:v>8.4711300000000005</c:v>
                </c:pt>
                <c:pt idx="134">
                  <c:v>8.4971300000000003</c:v>
                </c:pt>
                <c:pt idx="135">
                  <c:v>8.5231300000000001</c:v>
                </c:pt>
                <c:pt idx="136">
                  <c:v>8.5491299999999999</c:v>
                </c:pt>
                <c:pt idx="137">
                  <c:v>8.5751299999999997</c:v>
                </c:pt>
                <c:pt idx="138">
                  <c:v>8.6011299999999995</c:v>
                </c:pt>
                <c:pt idx="139">
                  <c:v>8.6271299999999993</c:v>
                </c:pt>
                <c:pt idx="140">
                  <c:v>8.6531300000000009</c:v>
                </c:pt>
                <c:pt idx="141">
                  <c:v>8.6791300000000007</c:v>
                </c:pt>
                <c:pt idx="142">
                  <c:v>8.7051300000000005</c:v>
                </c:pt>
                <c:pt idx="143">
                  <c:v>8.7311300000000003</c:v>
                </c:pt>
                <c:pt idx="144">
                  <c:v>8.7571300000000001</c:v>
                </c:pt>
                <c:pt idx="145">
                  <c:v>8.7831299999999999</c:v>
                </c:pt>
                <c:pt idx="146">
                  <c:v>8.8091299999999997</c:v>
                </c:pt>
                <c:pt idx="147">
                  <c:v>8.8351299999999995</c:v>
                </c:pt>
                <c:pt idx="148">
                  <c:v>8.8611299999999993</c:v>
                </c:pt>
                <c:pt idx="149">
                  <c:v>8.8871300000000009</c:v>
                </c:pt>
                <c:pt idx="150">
                  <c:v>8.9131300000000007</c:v>
                </c:pt>
                <c:pt idx="151">
                  <c:v>8.9391300000000005</c:v>
                </c:pt>
                <c:pt idx="152">
                  <c:v>8.9651300000000003</c:v>
                </c:pt>
                <c:pt idx="153">
                  <c:v>8.9911300000000001</c:v>
                </c:pt>
                <c:pt idx="154">
                  <c:v>9.0171299999999999</c:v>
                </c:pt>
                <c:pt idx="155">
                  <c:v>9.0431299999999997</c:v>
                </c:pt>
                <c:pt idx="156">
                  <c:v>9.0691299999999995</c:v>
                </c:pt>
                <c:pt idx="157">
                  <c:v>9.0951299999999993</c:v>
                </c:pt>
                <c:pt idx="158">
                  <c:v>9.1211300000000008</c:v>
                </c:pt>
                <c:pt idx="159">
                  <c:v>9.1471300000000006</c:v>
                </c:pt>
                <c:pt idx="160">
                  <c:v>9.1731300000000005</c:v>
                </c:pt>
                <c:pt idx="161">
                  <c:v>9.1991300000000003</c:v>
                </c:pt>
                <c:pt idx="162">
                  <c:v>9.2251300000000001</c:v>
                </c:pt>
                <c:pt idx="163">
                  <c:v>9.2511299999999999</c:v>
                </c:pt>
                <c:pt idx="164">
                  <c:v>9.2771299999999997</c:v>
                </c:pt>
                <c:pt idx="165">
                  <c:v>9.3031299999999995</c:v>
                </c:pt>
                <c:pt idx="166">
                  <c:v>9.3291299999999993</c:v>
                </c:pt>
                <c:pt idx="167">
                  <c:v>9.3551300000000008</c:v>
                </c:pt>
                <c:pt idx="168">
                  <c:v>9.3811300000000006</c:v>
                </c:pt>
                <c:pt idx="169">
                  <c:v>9.4071300000000004</c:v>
                </c:pt>
                <c:pt idx="170">
                  <c:v>9.4331300000000002</c:v>
                </c:pt>
                <c:pt idx="171">
                  <c:v>9.45913</c:v>
                </c:pt>
                <c:pt idx="172">
                  <c:v>9.4851299999999998</c:v>
                </c:pt>
                <c:pt idx="173">
                  <c:v>9.5111299999999996</c:v>
                </c:pt>
                <c:pt idx="174">
                  <c:v>9.5371299999999994</c:v>
                </c:pt>
                <c:pt idx="175">
                  <c:v>9.5631299999999992</c:v>
                </c:pt>
                <c:pt idx="176">
                  <c:v>9.5891300000000008</c:v>
                </c:pt>
                <c:pt idx="177">
                  <c:v>9.6151300000000006</c:v>
                </c:pt>
                <c:pt idx="178">
                  <c:v>9.6411300000000004</c:v>
                </c:pt>
                <c:pt idx="179">
                  <c:v>9.6671300000000002</c:v>
                </c:pt>
                <c:pt idx="180">
                  <c:v>9.69313</c:v>
                </c:pt>
                <c:pt idx="181">
                  <c:v>9.7191299999999998</c:v>
                </c:pt>
                <c:pt idx="182">
                  <c:v>9.7451299999999996</c:v>
                </c:pt>
                <c:pt idx="183">
                  <c:v>9.7711299999999994</c:v>
                </c:pt>
                <c:pt idx="184">
                  <c:v>9.7971299999999992</c:v>
                </c:pt>
                <c:pt idx="185">
                  <c:v>9.8231300000000008</c:v>
                </c:pt>
                <c:pt idx="186">
                  <c:v>9.8491300000000006</c:v>
                </c:pt>
                <c:pt idx="187">
                  <c:v>9.8751300000000004</c:v>
                </c:pt>
                <c:pt idx="188">
                  <c:v>9.9011300000000002</c:v>
                </c:pt>
                <c:pt idx="189">
                  <c:v>9.92713</c:v>
                </c:pt>
                <c:pt idx="190">
                  <c:v>9.9531299999999998</c:v>
                </c:pt>
                <c:pt idx="191">
                  <c:v>9.9791299999999996</c:v>
                </c:pt>
                <c:pt idx="192">
                  <c:v>10.005129999999999</c:v>
                </c:pt>
                <c:pt idx="193">
                  <c:v>10.031129999999999</c:v>
                </c:pt>
                <c:pt idx="194">
                  <c:v>10.057130000000001</c:v>
                </c:pt>
                <c:pt idx="195">
                  <c:v>10.083130000000001</c:v>
                </c:pt>
                <c:pt idx="196">
                  <c:v>10.10913</c:v>
                </c:pt>
                <c:pt idx="197">
                  <c:v>10.13513</c:v>
                </c:pt>
                <c:pt idx="198">
                  <c:v>10.16113</c:v>
                </c:pt>
                <c:pt idx="199">
                  <c:v>10.18713</c:v>
                </c:pt>
                <c:pt idx="200">
                  <c:v>10.21313</c:v>
                </c:pt>
                <c:pt idx="201">
                  <c:v>10.239129999999999</c:v>
                </c:pt>
                <c:pt idx="202">
                  <c:v>10.265129999999999</c:v>
                </c:pt>
                <c:pt idx="203">
                  <c:v>10.291130000000001</c:v>
                </c:pt>
                <c:pt idx="204">
                  <c:v>10.317130000000001</c:v>
                </c:pt>
                <c:pt idx="205">
                  <c:v>10.34313</c:v>
                </c:pt>
                <c:pt idx="206">
                  <c:v>10.36913</c:v>
                </c:pt>
                <c:pt idx="207">
                  <c:v>10.39513</c:v>
                </c:pt>
                <c:pt idx="208">
                  <c:v>10.42113</c:v>
                </c:pt>
                <c:pt idx="209">
                  <c:v>10.44713</c:v>
                </c:pt>
                <c:pt idx="210">
                  <c:v>10.473129999999999</c:v>
                </c:pt>
                <c:pt idx="211">
                  <c:v>10.499129999999999</c:v>
                </c:pt>
                <c:pt idx="212">
                  <c:v>10.525130000000001</c:v>
                </c:pt>
                <c:pt idx="213">
                  <c:v>10.551130000000001</c:v>
                </c:pt>
                <c:pt idx="214">
                  <c:v>10.57713</c:v>
                </c:pt>
                <c:pt idx="215">
                  <c:v>10.60313</c:v>
                </c:pt>
                <c:pt idx="216">
                  <c:v>10.62913</c:v>
                </c:pt>
                <c:pt idx="217">
                  <c:v>10.65513</c:v>
                </c:pt>
                <c:pt idx="218">
                  <c:v>10.68113</c:v>
                </c:pt>
                <c:pt idx="219">
                  <c:v>10.707129999999999</c:v>
                </c:pt>
                <c:pt idx="220">
                  <c:v>10.733129999999999</c:v>
                </c:pt>
                <c:pt idx="221">
                  <c:v>10.759130000000001</c:v>
                </c:pt>
                <c:pt idx="222">
                  <c:v>10.785130000000001</c:v>
                </c:pt>
                <c:pt idx="223">
                  <c:v>10.81113</c:v>
                </c:pt>
                <c:pt idx="224">
                  <c:v>10.83713</c:v>
                </c:pt>
                <c:pt idx="225">
                  <c:v>10.86313</c:v>
                </c:pt>
                <c:pt idx="226">
                  <c:v>10.88913</c:v>
                </c:pt>
                <c:pt idx="227">
                  <c:v>10.91513</c:v>
                </c:pt>
                <c:pt idx="228">
                  <c:v>10.941129999999999</c:v>
                </c:pt>
                <c:pt idx="229">
                  <c:v>10.967129999999999</c:v>
                </c:pt>
                <c:pt idx="230">
                  <c:v>10.993130000000001</c:v>
                </c:pt>
                <c:pt idx="231">
                  <c:v>11.019130000000001</c:v>
                </c:pt>
                <c:pt idx="232">
                  <c:v>11.04513</c:v>
                </c:pt>
                <c:pt idx="233">
                  <c:v>11.07113</c:v>
                </c:pt>
                <c:pt idx="234">
                  <c:v>11.09713</c:v>
                </c:pt>
                <c:pt idx="235">
                  <c:v>11.12313</c:v>
                </c:pt>
                <c:pt idx="236">
                  <c:v>11.14913</c:v>
                </c:pt>
                <c:pt idx="237">
                  <c:v>11.175129999999999</c:v>
                </c:pt>
                <c:pt idx="238">
                  <c:v>11.201129999999999</c:v>
                </c:pt>
                <c:pt idx="239">
                  <c:v>11.227130000000001</c:v>
                </c:pt>
                <c:pt idx="240">
                  <c:v>11.253130000000001</c:v>
                </c:pt>
                <c:pt idx="241">
                  <c:v>11.27913</c:v>
                </c:pt>
                <c:pt idx="242">
                  <c:v>11.30513</c:v>
                </c:pt>
                <c:pt idx="243">
                  <c:v>11.33113</c:v>
                </c:pt>
                <c:pt idx="244">
                  <c:v>11.35713</c:v>
                </c:pt>
                <c:pt idx="245">
                  <c:v>11.38313</c:v>
                </c:pt>
                <c:pt idx="246">
                  <c:v>11.409129999999999</c:v>
                </c:pt>
                <c:pt idx="247">
                  <c:v>11.435129999999999</c:v>
                </c:pt>
                <c:pt idx="248">
                  <c:v>11.461130000000001</c:v>
                </c:pt>
                <c:pt idx="249">
                  <c:v>11.487130000000001</c:v>
                </c:pt>
                <c:pt idx="250">
                  <c:v>11.51313</c:v>
                </c:pt>
                <c:pt idx="251">
                  <c:v>11.53913</c:v>
                </c:pt>
                <c:pt idx="252">
                  <c:v>11.56513</c:v>
                </c:pt>
                <c:pt idx="253">
                  <c:v>11.59113</c:v>
                </c:pt>
                <c:pt idx="254">
                  <c:v>11.61713</c:v>
                </c:pt>
                <c:pt idx="255">
                  <c:v>11.643129999999999</c:v>
                </c:pt>
                <c:pt idx="256">
                  <c:v>11.669129999999999</c:v>
                </c:pt>
                <c:pt idx="257">
                  <c:v>11.695130000000001</c:v>
                </c:pt>
                <c:pt idx="258">
                  <c:v>11.72113</c:v>
                </c:pt>
                <c:pt idx="259">
                  <c:v>11.74713</c:v>
                </c:pt>
                <c:pt idx="260">
                  <c:v>11.77313</c:v>
                </c:pt>
                <c:pt idx="261">
                  <c:v>11.79913</c:v>
                </c:pt>
                <c:pt idx="262">
                  <c:v>11.82513</c:v>
                </c:pt>
                <c:pt idx="263">
                  <c:v>11.851129999999999</c:v>
                </c:pt>
                <c:pt idx="264">
                  <c:v>11.877129999999999</c:v>
                </c:pt>
                <c:pt idx="265">
                  <c:v>11.903130000000001</c:v>
                </c:pt>
                <c:pt idx="266">
                  <c:v>11.929130000000001</c:v>
                </c:pt>
                <c:pt idx="267">
                  <c:v>11.95513</c:v>
                </c:pt>
                <c:pt idx="268">
                  <c:v>11.98113</c:v>
                </c:pt>
                <c:pt idx="269">
                  <c:v>12.00713</c:v>
                </c:pt>
                <c:pt idx="270">
                  <c:v>12.03313</c:v>
                </c:pt>
                <c:pt idx="271">
                  <c:v>12.05913</c:v>
                </c:pt>
                <c:pt idx="272">
                  <c:v>12.085129999999999</c:v>
                </c:pt>
                <c:pt idx="273">
                  <c:v>12.111129999999999</c:v>
                </c:pt>
                <c:pt idx="274">
                  <c:v>12.137130000000001</c:v>
                </c:pt>
                <c:pt idx="275">
                  <c:v>12.163130000000001</c:v>
                </c:pt>
                <c:pt idx="276">
                  <c:v>12.18913</c:v>
                </c:pt>
                <c:pt idx="277">
                  <c:v>12.21513</c:v>
                </c:pt>
                <c:pt idx="278">
                  <c:v>12.24113</c:v>
                </c:pt>
                <c:pt idx="279">
                  <c:v>12.26713</c:v>
                </c:pt>
                <c:pt idx="280">
                  <c:v>12.29313</c:v>
                </c:pt>
                <c:pt idx="281">
                  <c:v>12.319129999999999</c:v>
                </c:pt>
                <c:pt idx="282">
                  <c:v>12.345129999999999</c:v>
                </c:pt>
                <c:pt idx="283">
                  <c:v>12.371130000000001</c:v>
                </c:pt>
                <c:pt idx="284">
                  <c:v>12.397130000000001</c:v>
                </c:pt>
                <c:pt idx="285">
                  <c:v>12.42313</c:v>
                </c:pt>
                <c:pt idx="286">
                  <c:v>12.44913</c:v>
                </c:pt>
                <c:pt idx="287">
                  <c:v>12.47513</c:v>
                </c:pt>
                <c:pt idx="288">
                  <c:v>12.50113</c:v>
                </c:pt>
                <c:pt idx="289">
                  <c:v>12.52713</c:v>
                </c:pt>
                <c:pt idx="290">
                  <c:v>12.553129999999999</c:v>
                </c:pt>
                <c:pt idx="291">
                  <c:v>12.579129999999999</c:v>
                </c:pt>
                <c:pt idx="292">
                  <c:v>12.605130000000001</c:v>
                </c:pt>
                <c:pt idx="293">
                  <c:v>12.631130000000001</c:v>
                </c:pt>
                <c:pt idx="294">
                  <c:v>12.65713</c:v>
                </c:pt>
                <c:pt idx="295">
                  <c:v>12.68313</c:v>
                </c:pt>
                <c:pt idx="296">
                  <c:v>12.70913</c:v>
                </c:pt>
                <c:pt idx="297">
                  <c:v>12.73513</c:v>
                </c:pt>
                <c:pt idx="298">
                  <c:v>12.76113</c:v>
                </c:pt>
                <c:pt idx="299">
                  <c:v>12.787129999999999</c:v>
                </c:pt>
                <c:pt idx="300">
                  <c:v>12.813129999999999</c:v>
                </c:pt>
                <c:pt idx="301">
                  <c:v>12.839130000000001</c:v>
                </c:pt>
                <c:pt idx="302">
                  <c:v>12.865130000000001</c:v>
                </c:pt>
                <c:pt idx="303">
                  <c:v>12.89113</c:v>
                </c:pt>
                <c:pt idx="304">
                  <c:v>12.91713</c:v>
                </c:pt>
                <c:pt idx="305">
                  <c:v>12.94313</c:v>
                </c:pt>
                <c:pt idx="306">
                  <c:v>12.96913</c:v>
                </c:pt>
                <c:pt idx="307">
                  <c:v>12.99513</c:v>
                </c:pt>
                <c:pt idx="308">
                  <c:v>13.021129999999999</c:v>
                </c:pt>
                <c:pt idx="309">
                  <c:v>13.047129999999999</c:v>
                </c:pt>
                <c:pt idx="310">
                  <c:v>13.073130000000001</c:v>
                </c:pt>
                <c:pt idx="311">
                  <c:v>13.099130000000001</c:v>
                </c:pt>
                <c:pt idx="312">
                  <c:v>13.12513</c:v>
                </c:pt>
                <c:pt idx="313">
                  <c:v>13.15113</c:v>
                </c:pt>
                <c:pt idx="314">
                  <c:v>13.17713</c:v>
                </c:pt>
                <c:pt idx="315">
                  <c:v>13.20313</c:v>
                </c:pt>
                <c:pt idx="316">
                  <c:v>13.22913</c:v>
                </c:pt>
                <c:pt idx="317">
                  <c:v>13.255129999999999</c:v>
                </c:pt>
                <c:pt idx="318">
                  <c:v>13.281129999999999</c:v>
                </c:pt>
                <c:pt idx="319">
                  <c:v>13.307130000000001</c:v>
                </c:pt>
                <c:pt idx="320">
                  <c:v>13.333130000000001</c:v>
                </c:pt>
                <c:pt idx="321">
                  <c:v>13.35913</c:v>
                </c:pt>
                <c:pt idx="322">
                  <c:v>13.38513</c:v>
                </c:pt>
                <c:pt idx="323">
                  <c:v>13.41113</c:v>
                </c:pt>
                <c:pt idx="324">
                  <c:v>13.43713</c:v>
                </c:pt>
                <c:pt idx="325">
                  <c:v>13.46313</c:v>
                </c:pt>
                <c:pt idx="326">
                  <c:v>13.489129999999999</c:v>
                </c:pt>
                <c:pt idx="327">
                  <c:v>13.515129999999999</c:v>
                </c:pt>
                <c:pt idx="328">
                  <c:v>13.541130000000001</c:v>
                </c:pt>
                <c:pt idx="329">
                  <c:v>13.567130000000001</c:v>
                </c:pt>
                <c:pt idx="330">
                  <c:v>13.59313</c:v>
                </c:pt>
                <c:pt idx="331">
                  <c:v>13.61913</c:v>
                </c:pt>
                <c:pt idx="332">
                  <c:v>13.64513</c:v>
                </c:pt>
                <c:pt idx="333">
                  <c:v>13.67113</c:v>
                </c:pt>
                <c:pt idx="334">
                  <c:v>13.69713</c:v>
                </c:pt>
                <c:pt idx="335">
                  <c:v>13.723129999999999</c:v>
                </c:pt>
                <c:pt idx="336">
                  <c:v>13.749129999999999</c:v>
                </c:pt>
                <c:pt idx="337">
                  <c:v>13.775130000000001</c:v>
                </c:pt>
                <c:pt idx="338">
                  <c:v>13.801130000000001</c:v>
                </c:pt>
                <c:pt idx="339">
                  <c:v>13.82713</c:v>
                </c:pt>
                <c:pt idx="340">
                  <c:v>13.85313</c:v>
                </c:pt>
                <c:pt idx="341">
                  <c:v>13.87913</c:v>
                </c:pt>
                <c:pt idx="342">
                  <c:v>13.90513</c:v>
                </c:pt>
                <c:pt idx="343">
                  <c:v>13.93113</c:v>
                </c:pt>
                <c:pt idx="344">
                  <c:v>13.957129999999999</c:v>
                </c:pt>
                <c:pt idx="345">
                  <c:v>13.983129999999999</c:v>
                </c:pt>
                <c:pt idx="346">
                  <c:v>14.009130000000001</c:v>
                </c:pt>
                <c:pt idx="347">
                  <c:v>14.035130000000001</c:v>
                </c:pt>
                <c:pt idx="348">
                  <c:v>14.06113</c:v>
                </c:pt>
                <c:pt idx="349">
                  <c:v>14.08713</c:v>
                </c:pt>
                <c:pt idx="350">
                  <c:v>14.11313</c:v>
                </c:pt>
                <c:pt idx="351">
                  <c:v>14.13913</c:v>
                </c:pt>
                <c:pt idx="352">
                  <c:v>14.16513</c:v>
                </c:pt>
                <c:pt idx="353">
                  <c:v>14.191129999999999</c:v>
                </c:pt>
                <c:pt idx="354">
                  <c:v>14.217129999999999</c:v>
                </c:pt>
                <c:pt idx="355">
                  <c:v>14.243130000000001</c:v>
                </c:pt>
                <c:pt idx="356">
                  <c:v>14.269130000000001</c:v>
                </c:pt>
                <c:pt idx="357">
                  <c:v>14.29513</c:v>
                </c:pt>
                <c:pt idx="358">
                  <c:v>14.32113</c:v>
                </c:pt>
                <c:pt idx="359">
                  <c:v>14.34713</c:v>
                </c:pt>
                <c:pt idx="360">
                  <c:v>14.37313</c:v>
                </c:pt>
                <c:pt idx="361">
                  <c:v>14.39913</c:v>
                </c:pt>
                <c:pt idx="362">
                  <c:v>14.425129999999999</c:v>
                </c:pt>
                <c:pt idx="363">
                  <c:v>14.451129999999999</c:v>
                </c:pt>
                <c:pt idx="364">
                  <c:v>14.477130000000001</c:v>
                </c:pt>
                <c:pt idx="365">
                  <c:v>14.503130000000001</c:v>
                </c:pt>
                <c:pt idx="366">
                  <c:v>14.52913</c:v>
                </c:pt>
                <c:pt idx="367">
                  <c:v>14.55513</c:v>
                </c:pt>
                <c:pt idx="368">
                  <c:v>14.58113</c:v>
                </c:pt>
                <c:pt idx="369">
                  <c:v>14.60713</c:v>
                </c:pt>
                <c:pt idx="370">
                  <c:v>14.63313</c:v>
                </c:pt>
                <c:pt idx="371">
                  <c:v>14.659129999999999</c:v>
                </c:pt>
                <c:pt idx="372">
                  <c:v>14.685129999999999</c:v>
                </c:pt>
                <c:pt idx="373">
                  <c:v>14.711130000000001</c:v>
                </c:pt>
                <c:pt idx="374">
                  <c:v>14.737130000000001</c:v>
                </c:pt>
                <c:pt idx="375">
                  <c:v>14.76313</c:v>
                </c:pt>
                <c:pt idx="376">
                  <c:v>14.78913</c:v>
                </c:pt>
                <c:pt idx="377">
                  <c:v>14.81513</c:v>
                </c:pt>
                <c:pt idx="378">
                  <c:v>14.84113</c:v>
                </c:pt>
                <c:pt idx="379">
                  <c:v>14.86713</c:v>
                </c:pt>
                <c:pt idx="380">
                  <c:v>14.893129999999999</c:v>
                </c:pt>
                <c:pt idx="381">
                  <c:v>14.919129999999999</c:v>
                </c:pt>
                <c:pt idx="382">
                  <c:v>14.945130000000001</c:v>
                </c:pt>
                <c:pt idx="383">
                  <c:v>14.97113</c:v>
                </c:pt>
                <c:pt idx="384">
                  <c:v>14.99713</c:v>
                </c:pt>
                <c:pt idx="385">
                  <c:v>15.02313</c:v>
                </c:pt>
                <c:pt idx="386">
                  <c:v>15.04913</c:v>
                </c:pt>
                <c:pt idx="387">
                  <c:v>15.07513</c:v>
                </c:pt>
                <c:pt idx="388">
                  <c:v>15.101129999999999</c:v>
                </c:pt>
                <c:pt idx="389">
                  <c:v>15.127129999999999</c:v>
                </c:pt>
                <c:pt idx="390">
                  <c:v>15.153130000000001</c:v>
                </c:pt>
                <c:pt idx="391">
                  <c:v>15.179130000000001</c:v>
                </c:pt>
                <c:pt idx="392">
                  <c:v>15.20513</c:v>
                </c:pt>
                <c:pt idx="393">
                  <c:v>15.23113</c:v>
                </c:pt>
                <c:pt idx="394">
                  <c:v>15.25713</c:v>
                </c:pt>
                <c:pt idx="395">
                  <c:v>15.28313</c:v>
                </c:pt>
                <c:pt idx="396">
                  <c:v>15.30913</c:v>
                </c:pt>
                <c:pt idx="397">
                  <c:v>15.335129999999999</c:v>
                </c:pt>
                <c:pt idx="398">
                  <c:v>15.361129999999999</c:v>
                </c:pt>
                <c:pt idx="399">
                  <c:v>15.387130000000001</c:v>
                </c:pt>
                <c:pt idx="400">
                  <c:v>15.413130000000001</c:v>
                </c:pt>
                <c:pt idx="401">
                  <c:v>15.43913</c:v>
                </c:pt>
                <c:pt idx="402">
                  <c:v>15.46513</c:v>
                </c:pt>
                <c:pt idx="403">
                  <c:v>15.49113</c:v>
                </c:pt>
                <c:pt idx="404">
                  <c:v>15.51713</c:v>
                </c:pt>
                <c:pt idx="405">
                  <c:v>15.54313</c:v>
                </c:pt>
                <c:pt idx="406">
                  <c:v>15.569129999999999</c:v>
                </c:pt>
                <c:pt idx="407">
                  <c:v>15.595129999999999</c:v>
                </c:pt>
                <c:pt idx="408">
                  <c:v>15.621130000000001</c:v>
                </c:pt>
                <c:pt idx="409">
                  <c:v>15.647130000000001</c:v>
                </c:pt>
                <c:pt idx="410">
                  <c:v>15.67313</c:v>
                </c:pt>
                <c:pt idx="411">
                  <c:v>15.69913</c:v>
                </c:pt>
                <c:pt idx="412">
                  <c:v>15.72513</c:v>
                </c:pt>
                <c:pt idx="413">
                  <c:v>15.75113</c:v>
                </c:pt>
                <c:pt idx="414">
                  <c:v>15.77713</c:v>
                </c:pt>
                <c:pt idx="415">
                  <c:v>15.803129999999999</c:v>
                </c:pt>
                <c:pt idx="416">
                  <c:v>15.829129999999999</c:v>
                </c:pt>
                <c:pt idx="417">
                  <c:v>15.855130000000001</c:v>
                </c:pt>
                <c:pt idx="418">
                  <c:v>15.881130000000001</c:v>
                </c:pt>
                <c:pt idx="419">
                  <c:v>15.90713</c:v>
                </c:pt>
                <c:pt idx="420">
                  <c:v>15.93313</c:v>
                </c:pt>
                <c:pt idx="421">
                  <c:v>15.95913</c:v>
                </c:pt>
                <c:pt idx="422">
                  <c:v>16.009512999999998</c:v>
                </c:pt>
                <c:pt idx="423">
                  <c:v>16.011130000000001</c:v>
                </c:pt>
                <c:pt idx="424">
                  <c:v>16.012129999999999</c:v>
                </c:pt>
                <c:pt idx="425">
                  <c:v>16.063130000000001</c:v>
                </c:pt>
                <c:pt idx="426">
                  <c:v>16.089130000000001</c:v>
                </c:pt>
                <c:pt idx="427">
                  <c:v>16.115130000000001</c:v>
                </c:pt>
                <c:pt idx="428">
                  <c:v>16.14113</c:v>
                </c:pt>
                <c:pt idx="429">
                  <c:v>16.16713</c:v>
                </c:pt>
                <c:pt idx="430">
                  <c:v>16.19313</c:v>
                </c:pt>
                <c:pt idx="431">
                  <c:v>16.21913</c:v>
                </c:pt>
                <c:pt idx="432">
                  <c:v>16.24513</c:v>
                </c:pt>
                <c:pt idx="433">
                  <c:v>16.271129999999999</c:v>
                </c:pt>
                <c:pt idx="434">
                  <c:v>16.297129999999999</c:v>
                </c:pt>
                <c:pt idx="435">
                  <c:v>16.323129999999999</c:v>
                </c:pt>
                <c:pt idx="436">
                  <c:v>16.349129999999999</c:v>
                </c:pt>
                <c:pt idx="437">
                  <c:v>16.375129999999999</c:v>
                </c:pt>
                <c:pt idx="438">
                  <c:v>16.401129999999998</c:v>
                </c:pt>
                <c:pt idx="439">
                  <c:v>16.427129999999998</c:v>
                </c:pt>
                <c:pt idx="440">
                  <c:v>16.453130000000002</c:v>
                </c:pt>
                <c:pt idx="441">
                  <c:v>16.479130000000001</c:v>
                </c:pt>
                <c:pt idx="442">
                  <c:v>16.505130000000001</c:v>
                </c:pt>
                <c:pt idx="443">
                  <c:v>16.531130000000001</c:v>
                </c:pt>
                <c:pt idx="444">
                  <c:v>16.557130000000001</c:v>
                </c:pt>
                <c:pt idx="445">
                  <c:v>16.583130000000001</c:v>
                </c:pt>
                <c:pt idx="446">
                  <c:v>16.60913</c:v>
                </c:pt>
                <c:pt idx="447">
                  <c:v>16.63513</c:v>
                </c:pt>
                <c:pt idx="448">
                  <c:v>16.66113</c:v>
                </c:pt>
                <c:pt idx="449">
                  <c:v>16.68713</c:v>
                </c:pt>
                <c:pt idx="450">
                  <c:v>16.71313</c:v>
                </c:pt>
                <c:pt idx="451">
                  <c:v>16.739129999999999</c:v>
                </c:pt>
                <c:pt idx="452">
                  <c:v>16.765129999999999</c:v>
                </c:pt>
                <c:pt idx="453">
                  <c:v>16.791129999999999</c:v>
                </c:pt>
                <c:pt idx="454">
                  <c:v>16.817129999999999</c:v>
                </c:pt>
                <c:pt idx="455">
                  <c:v>16.843129999999999</c:v>
                </c:pt>
                <c:pt idx="456">
                  <c:v>16.869129999999998</c:v>
                </c:pt>
                <c:pt idx="457">
                  <c:v>16.895130000000002</c:v>
                </c:pt>
                <c:pt idx="458">
                  <c:v>16.921130000000002</c:v>
                </c:pt>
                <c:pt idx="459">
                  <c:v>16.947130000000001</c:v>
                </c:pt>
                <c:pt idx="460">
                  <c:v>16.973130000000001</c:v>
                </c:pt>
                <c:pt idx="461">
                  <c:v>16.999130000000001</c:v>
                </c:pt>
                <c:pt idx="462">
                  <c:v>17.025130000000001</c:v>
                </c:pt>
                <c:pt idx="463">
                  <c:v>17.051130000000001</c:v>
                </c:pt>
                <c:pt idx="464">
                  <c:v>17.07713</c:v>
                </c:pt>
                <c:pt idx="465">
                  <c:v>17.10313</c:v>
                </c:pt>
                <c:pt idx="466">
                  <c:v>17.12913</c:v>
                </c:pt>
                <c:pt idx="467">
                  <c:v>17.15513</c:v>
                </c:pt>
                <c:pt idx="468">
                  <c:v>17.18113</c:v>
                </c:pt>
                <c:pt idx="469">
                  <c:v>17.207129999999999</c:v>
                </c:pt>
                <c:pt idx="470">
                  <c:v>17.233129999999999</c:v>
                </c:pt>
                <c:pt idx="471">
                  <c:v>17.259129999999999</c:v>
                </c:pt>
                <c:pt idx="472">
                  <c:v>17.285129999999999</c:v>
                </c:pt>
                <c:pt idx="473">
                  <c:v>17.311129999999999</c:v>
                </c:pt>
                <c:pt idx="474">
                  <c:v>17.337129999999998</c:v>
                </c:pt>
                <c:pt idx="475">
                  <c:v>17.363130000000002</c:v>
                </c:pt>
                <c:pt idx="476">
                  <c:v>17.389130000000002</c:v>
                </c:pt>
                <c:pt idx="477">
                  <c:v>17.415130000000001</c:v>
                </c:pt>
                <c:pt idx="478">
                  <c:v>17.441130000000001</c:v>
                </c:pt>
                <c:pt idx="479">
                  <c:v>17.467130000000001</c:v>
                </c:pt>
                <c:pt idx="480">
                  <c:v>17.493130000000001</c:v>
                </c:pt>
                <c:pt idx="481">
                  <c:v>17.519130000000001</c:v>
                </c:pt>
                <c:pt idx="482">
                  <c:v>17.54513</c:v>
                </c:pt>
                <c:pt idx="483">
                  <c:v>17.57113</c:v>
                </c:pt>
                <c:pt idx="484">
                  <c:v>17.59713</c:v>
                </c:pt>
                <c:pt idx="485">
                  <c:v>17.62313</c:v>
                </c:pt>
                <c:pt idx="486">
                  <c:v>17.64913</c:v>
                </c:pt>
                <c:pt idx="487">
                  <c:v>17.675129999999999</c:v>
                </c:pt>
                <c:pt idx="488">
                  <c:v>17.701129999999999</c:v>
                </c:pt>
                <c:pt idx="489">
                  <c:v>17.727129999999999</c:v>
                </c:pt>
                <c:pt idx="490">
                  <c:v>17.753129999999999</c:v>
                </c:pt>
                <c:pt idx="491">
                  <c:v>17.779129999999999</c:v>
                </c:pt>
                <c:pt idx="492">
                  <c:v>17.805129999999998</c:v>
                </c:pt>
                <c:pt idx="493">
                  <c:v>17.831130000000002</c:v>
                </c:pt>
                <c:pt idx="494">
                  <c:v>17.857130000000002</c:v>
                </c:pt>
                <c:pt idx="495">
                  <c:v>17.883130000000001</c:v>
                </c:pt>
                <c:pt idx="496">
                  <c:v>17.909130000000001</c:v>
                </c:pt>
                <c:pt idx="497">
                  <c:v>17.935130000000001</c:v>
                </c:pt>
                <c:pt idx="498">
                  <c:v>17.961130000000001</c:v>
                </c:pt>
                <c:pt idx="499">
                  <c:v>17.987130000000001</c:v>
                </c:pt>
                <c:pt idx="500">
                  <c:v>18.01313</c:v>
                </c:pt>
                <c:pt idx="501">
                  <c:v>18.03913</c:v>
                </c:pt>
                <c:pt idx="502">
                  <c:v>18.06513</c:v>
                </c:pt>
                <c:pt idx="503">
                  <c:v>18.09113</c:v>
                </c:pt>
                <c:pt idx="504">
                  <c:v>18.11713</c:v>
                </c:pt>
                <c:pt idx="505">
                  <c:v>18.143129999999999</c:v>
                </c:pt>
                <c:pt idx="506">
                  <c:v>18.169129999999999</c:v>
                </c:pt>
                <c:pt idx="507">
                  <c:v>18.195129999999999</c:v>
                </c:pt>
                <c:pt idx="508">
                  <c:v>18.221129999999999</c:v>
                </c:pt>
                <c:pt idx="509">
                  <c:v>18.247129999999999</c:v>
                </c:pt>
                <c:pt idx="510">
                  <c:v>18.273129999999998</c:v>
                </c:pt>
                <c:pt idx="511">
                  <c:v>18.299130000000002</c:v>
                </c:pt>
                <c:pt idx="512">
                  <c:v>18.325130000000001</c:v>
                </c:pt>
                <c:pt idx="513">
                  <c:v>18.351130000000001</c:v>
                </c:pt>
                <c:pt idx="514">
                  <c:v>18.377130000000001</c:v>
                </c:pt>
                <c:pt idx="515">
                  <c:v>18.403130000000001</c:v>
                </c:pt>
                <c:pt idx="516">
                  <c:v>18.429130000000001</c:v>
                </c:pt>
                <c:pt idx="517">
                  <c:v>18.45513</c:v>
                </c:pt>
                <c:pt idx="518">
                  <c:v>18.48113</c:v>
                </c:pt>
                <c:pt idx="519">
                  <c:v>18.50713</c:v>
                </c:pt>
                <c:pt idx="520">
                  <c:v>18.53313</c:v>
                </c:pt>
                <c:pt idx="521">
                  <c:v>18.55913</c:v>
                </c:pt>
                <c:pt idx="522">
                  <c:v>18.585129999999999</c:v>
                </c:pt>
                <c:pt idx="523">
                  <c:v>18.611129999999999</c:v>
                </c:pt>
                <c:pt idx="524">
                  <c:v>18.637129999999999</c:v>
                </c:pt>
                <c:pt idx="525">
                  <c:v>18.663129999999999</c:v>
                </c:pt>
                <c:pt idx="526">
                  <c:v>18.689129999999999</c:v>
                </c:pt>
                <c:pt idx="527">
                  <c:v>18.715129999999998</c:v>
                </c:pt>
                <c:pt idx="528">
                  <c:v>18.741129999999998</c:v>
                </c:pt>
                <c:pt idx="529">
                  <c:v>18.767130000000002</c:v>
                </c:pt>
                <c:pt idx="530">
                  <c:v>18.793130000000001</c:v>
                </c:pt>
                <c:pt idx="531">
                  <c:v>18.819130000000001</c:v>
                </c:pt>
                <c:pt idx="532">
                  <c:v>18.845130000000001</c:v>
                </c:pt>
                <c:pt idx="533">
                  <c:v>18.871130000000001</c:v>
                </c:pt>
                <c:pt idx="534">
                  <c:v>18.897130000000001</c:v>
                </c:pt>
                <c:pt idx="535">
                  <c:v>18.92313</c:v>
                </c:pt>
                <c:pt idx="536">
                  <c:v>18.94913</c:v>
                </c:pt>
                <c:pt idx="537">
                  <c:v>18.97513</c:v>
                </c:pt>
                <c:pt idx="538">
                  <c:v>19.00113</c:v>
                </c:pt>
                <c:pt idx="539">
                  <c:v>19.02713</c:v>
                </c:pt>
                <c:pt idx="540">
                  <c:v>19.053129999999999</c:v>
                </c:pt>
                <c:pt idx="541">
                  <c:v>19.079129999999999</c:v>
                </c:pt>
                <c:pt idx="542">
                  <c:v>19.105129999999999</c:v>
                </c:pt>
                <c:pt idx="543">
                  <c:v>19.131129999999999</c:v>
                </c:pt>
                <c:pt idx="544">
                  <c:v>19.157129999999999</c:v>
                </c:pt>
                <c:pt idx="545">
                  <c:v>19.183129999999998</c:v>
                </c:pt>
                <c:pt idx="546">
                  <c:v>19.209129999999998</c:v>
                </c:pt>
                <c:pt idx="547">
                  <c:v>19.235130000000002</c:v>
                </c:pt>
                <c:pt idx="548">
                  <c:v>19.261130000000001</c:v>
                </c:pt>
                <c:pt idx="549">
                  <c:v>19.287130000000001</c:v>
                </c:pt>
                <c:pt idx="550">
                  <c:v>19.313130000000001</c:v>
                </c:pt>
                <c:pt idx="551">
                  <c:v>19.339130000000001</c:v>
                </c:pt>
                <c:pt idx="552">
                  <c:v>19.365130000000001</c:v>
                </c:pt>
                <c:pt idx="553">
                  <c:v>19.39113</c:v>
                </c:pt>
                <c:pt idx="554">
                  <c:v>19.41713</c:v>
                </c:pt>
                <c:pt idx="555">
                  <c:v>19.44313</c:v>
                </c:pt>
                <c:pt idx="556">
                  <c:v>19.46913</c:v>
                </c:pt>
                <c:pt idx="557">
                  <c:v>19.49513</c:v>
                </c:pt>
                <c:pt idx="558">
                  <c:v>19.521129999999999</c:v>
                </c:pt>
                <c:pt idx="559">
                  <c:v>19.547129999999999</c:v>
                </c:pt>
                <c:pt idx="560">
                  <c:v>19.573129999999999</c:v>
                </c:pt>
                <c:pt idx="561">
                  <c:v>19.599129999999999</c:v>
                </c:pt>
                <c:pt idx="562">
                  <c:v>19.625129999999999</c:v>
                </c:pt>
                <c:pt idx="563">
                  <c:v>19.651129999999998</c:v>
                </c:pt>
                <c:pt idx="564">
                  <c:v>19.677129999999998</c:v>
                </c:pt>
                <c:pt idx="565">
                  <c:v>19.703130000000002</c:v>
                </c:pt>
                <c:pt idx="566">
                  <c:v>19.729130000000001</c:v>
                </c:pt>
                <c:pt idx="567">
                  <c:v>19.755130000000001</c:v>
                </c:pt>
                <c:pt idx="568">
                  <c:v>19.781130000000001</c:v>
                </c:pt>
                <c:pt idx="569">
                  <c:v>19.807130000000001</c:v>
                </c:pt>
                <c:pt idx="570">
                  <c:v>19.833130000000001</c:v>
                </c:pt>
                <c:pt idx="571">
                  <c:v>19.85913</c:v>
                </c:pt>
                <c:pt idx="572">
                  <c:v>19.88513</c:v>
                </c:pt>
                <c:pt idx="573">
                  <c:v>19.91113</c:v>
                </c:pt>
                <c:pt idx="574">
                  <c:v>19.93713</c:v>
                </c:pt>
                <c:pt idx="575">
                  <c:v>19.96313</c:v>
                </c:pt>
                <c:pt idx="576">
                  <c:v>19.989129999999999</c:v>
                </c:pt>
                <c:pt idx="577">
                  <c:v>20.015129999999999</c:v>
                </c:pt>
                <c:pt idx="578">
                  <c:v>20.041129999999999</c:v>
                </c:pt>
                <c:pt idx="579">
                  <c:v>20.067129999999999</c:v>
                </c:pt>
                <c:pt idx="580">
                  <c:v>20.093129999999999</c:v>
                </c:pt>
                <c:pt idx="581">
                  <c:v>20.119129999999998</c:v>
                </c:pt>
                <c:pt idx="582">
                  <c:v>20.145130000000002</c:v>
                </c:pt>
                <c:pt idx="583">
                  <c:v>20.171130000000002</c:v>
                </c:pt>
                <c:pt idx="584">
                  <c:v>20.197130000000001</c:v>
                </c:pt>
                <c:pt idx="585">
                  <c:v>20.223130000000001</c:v>
                </c:pt>
                <c:pt idx="586">
                  <c:v>20.249130000000001</c:v>
                </c:pt>
                <c:pt idx="587">
                  <c:v>20.275130000000001</c:v>
                </c:pt>
                <c:pt idx="588">
                  <c:v>20.301130000000001</c:v>
                </c:pt>
                <c:pt idx="589">
                  <c:v>20.32713</c:v>
                </c:pt>
                <c:pt idx="590">
                  <c:v>20.35313</c:v>
                </c:pt>
                <c:pt idx="591">
                  <c:v>20.37913</c:v>
                </c:pt>
                <c:pt idx="592">
                  <c:v>20.40513</c:v>
                </c:pt>
                <c:pt idx="593">
                  <c:v>20.43113</c:v>
                </c:pt>
                <c:pt idx="594">
                  <c:v>20.457129999999999</c:v>
                </c:pt>
                <c:pt idx="595">
                  <c:v>20.483129999999999</c:v>
                </c:pt>
                <c:pt idx="596">
                  <c:v>20.509129999999999</c:v>
                </c:pt>
                <c:pt idx="597">
                  <c:v>20.535129999999999</c:v>
                </c:pt>
                <c:pt idx="598">
                  <c:v>20.561129999999999</c:v>
                </c:pt>
                <c:pt idx="599">
                  <c:v>20.587129999999998</c:v>
                </c:pt>
                <c:pt idx="600">
                  <c:v>20.613130000000002</c:v>
                </c:pt>
                <c:pt idx="601">
                  <c:v>20.639130000000002</c:v>
                </c:pt>
                <c:pt idx="602">
                  <c:v>20.665130000000001</c:v>
                </c:pt>
                <c:pt idx="603">
                  <c:v>20.691130000000001</c:v>
                </c:pt>
                <c:pt idx="604">
                  <c:v>20.717130000000001</c:v>
                </c:pt>
                <c:pt idx="605">
                  <c:v>20.743130000000001</c:v>
                </c:pt>
                <c:pt idx="606">
                  <c:v>20.769130000000001</c:v>
                </c:pt>
                <c:pt idx="607">
                  <c:v>20.79513</c:v>
                </c:pt>
                <c:pt idx="608">
                  <c:v>20.82113</c:v>
                </c:pt>
                <c:pt idx="609">
                  <c:v>20.84713</c:v>
                </c:pt>
                <c:pt idx="610">
                  <c:v>20.87313</c:v>
                </c:pt>
                <c:pt idx="611">
                  <c:v>20.89913</c:v>
                </c:pt>
                <c:pt idx="612">
                  <c:v>20.925129999999999</c:v>
                </c:pt>
                <c:pt idx="613">
                  <c:v>20.951129999999999</c:v>
                </c:pt>
                <c:pt idx="614">
                  <c:v>20.977129999999999</c:v>
                </c:pt>
                <c:pt idx="615">
                  <c:v>21.003129999999999</c:v>
                </c:pt>
                <c:pt idx="616">
                  <c:v>21.029129999999999</c:v>
                </c:pt>
                <c:pt idx="617">
                  <c:v>21.055129999999998</c:v>
                </c:pt>
                <c:pt idx="618">
                  <c:v>21.081130000000002</c:v>
                </c:pt>
                <c:pt idx="619">
                  <c:v>21.107130000000002</c:v>
                </c:pt>
                <c:pt idx="620">
                  <c:v>21.133130000000001</c:v>
                </c:pt>
                <c:pt idx="621">
                  <c:v>21.159130000000001</c:v>
                </c:pt>
                <c:pt idx="622">
                  <c:v>21.185130000000001</c:v>
                </c:pt>
                <c:pt idx="623">
                  <c:v>21.211130000000001</c:v>
                </c:pt>
                <c:pt idx="624">
                  <c:v>21.237130000000001</c:v>
                </c:pt>
                <c:pt idx="625">
                  <c:v>21.26313</c:v>
                </c:pt>
                <c:pt idx="626">
                  <c:v>21.28913</c:v>
                </c:pt>
                <c:pt idx="627">
                  <c:v>21.339130000000001</c:v>
                </c:pt>
                <c:pt idx="628">
                  <c:v>21.34113</c:v>
                </c:pt>
                <c:pt idx="629">
                  <c:v>21.343129999999999</c:v>
                </c:pt>
                <c:pt idx="630">
                  <c:v>21.393129999999999</c:v>
                </c:pt>
                <c:pt idx="631">
                  <c:v>21.419129999999999</c:v>
                </c:pt>
                <c:pt idx="632">
                  <c:v>21.445129999999999</c:v>
                </c:pt>
                <c:pt idx="633">
                  <c:v>21.471129999999999</c:v>
                </c:pt>
                <c:pt idx="634">
                  <c:v>21.497129999999999</c:v>
                </c:pt>
                <c:pt idx="635">
                  <c:v>21.523129999999998</c:v>
                </c:pt>
                <c:pt idx="636">
                  <c:v>21.549130000000002</c:v>
                </c:pt>
                <c:pt idx="637">
                  <c:v>21.575130000000001</c:v>
                </c:pt>
                <c:pt idx="638">
                  <c:v>21.601130000000001</c:v>
                </c:pt>
                <c:pt idx="639">
                  <c:v>21.627130000000001</c:v>
                </c:pt>
                <c:pt idx="640">
                  <c:v>21.653130000000001</c:v>
                </c:pt>
                <c:pt idx="641">
                  <c:v>21.679130000000001</c:v>
                </c:pt>
                <c:pt idx="642">
                  <c:v>21.70513</c:v>
                </c:pt>
                <c:pt idx="643">
                  <c:v>21.73113</c:v>
                </c:pt>
                <c:pt idx="644">
                  <c:v>21.75713</c:v>
                </c:pt>
                <c:pt idx="645">
                  <c:v>21.78313</c:v>
                </c:pt>
                <c:pt idx="646">
                  <c:v>21.80913</c:v>
                </c:pt>
                <c:pt idx="647">
                  <c:v>21.835129999999999</c:v>
                </c:pt>
                <c:pt idx="648">
                  <c:v>21.861129999999999</c:v>
                </c:pt>
                <c:pt idx="649">
                  <c:v>21.887129999999999</c:v>
                </c:pt>
                <c:pt idx="650">
                  <c:v>21.913129999999999</c:v>
                </c:pt>
                <c:pt idx="651">
                  <c:v>21.939129999999999</c:v>
                </c:pt>
                <c:pt idx="652">
                  <c:v>21.965129999999998</c:v>
                </c:pt>
                <c:pt idx="653">
                  <c:v>21.991129999999998</c:v>
                </c:pt>
                <c:pt idx="654">
                  <c:v>22.017130000000002</c:v>
                </c:pt>
                <c:pt idx="655">
                  <c:v>22.043130000000001</c:v>
                </c:pt>
                <c:pt idx="656">
                  <c:v>22.069130000000001</c:v>
                </c:pt>
                <c:pt idx="657">
                  <c:v>22.095130000000001</c:v>
                </c:pt>
                <c:pt idx="658">
                  <c:v>22.121130000000001</c:v>
                </c:pt>
                <c:pt idx="659">
                  <c:v>22.147130000000001</c:v>
                </c:pt>
                <c:pt idx="660">
                  <c:v>22.17313</c:v>
                </c:pt>
                <c:pt idx="661">
                  <c:v>22.19913</c:v>
                </c:pt>
                <c:pt idx="662">
                  <c:v>22.22513</c:v>
                </c:pt>
                <c:pt idx="663">
                  <c:v>22.25113</c:v>
                </c:pt>
                <c:pt idx="664">
                  <c:v>22.27713</c:v>
                </c:pt>
                <c:pt idx="665">
                  <c:v>22.303129999999999</c:v>
                </c:pt>
                <c:pt idx="666">
                  <c:v>22.329129999999999</c:v>
                </c:pt>
                <c:pt idx="667">
                  <c:v>22.355129999999999</c:v>
                </c:pt>
                <c:pt idx="668">
                  <c:v>22.40513</c:v>
                </c:pt>
                <c:pt idx="669">
                  <c:v>22.407129999999999</c:v>
                </c:pt>
                <c:pt idx="670">
                  <c:v>22.409130000000001</c:v>
                </c:pt>
                <c:pt idx="671">
                  <c:v>22.459129999999998</c:v>
                </c:pt>
                <c:pt idx="672">
                  <c:v>22.485130000000002</c:v>
                </c:pt>
                <c:pt idx="673">
                  <c:v>22.511130000000001</c:v>
                </c:pt>
                <c:pt idx="674">
                  <c:v>22.537130000000001</c:v>
                </c:pt>
                <c:pt idx="675">
                  <c:v>22.563130000000001</c:v>
                </c:pt>
                <c:pt idx="676">
                  <c:v>22.589130000000001</c:v>
                </c:pt>
                <c:pt idx="677">
                  <c:v>22.615130000000001</c:v>
                </c:pt>
                <c:pt idx="678">
                  <c:v>22.64113</c:v>
                </c:pt>
                <c:pt idx="679">
                  <c:v>22.66713</c:v>
                </c:pt>
                <c:pt idx="680">
                  <c:v>22.69313</c:v>
                </c:pt>
                <c:pt idx="681">
                  <c:v>22.71913</c:v>
                </c:pt>
                <c:pt idx="682">
                  <c:v>22.74513</c:v>
                </c:pt>
                <c:pt idx="683">
                  <c:v>22.771129999999999</c:v>
                </c:pt>
                <c:pt idx="684">
                  <c:v>22.797129999999999</c:v>
                </c:pt>
                <c:pt idx="685">
                  <c:v>22.823129999999999</c:v>
                </c:pt>
                <c:pt idx="686">
                  <c:v>22.849129999999999</c:v>
                </c:pt>
                <c:pt idx="687">
                  <c:v>22.875129999999999</c:v>
                </c:pt>
                <c:pt idx="688">
                  <c:v>22.901129999999998</c:v>
                </c:pt>
                <c:pt idx="689">
                  <c:v>22.927129999999998</c:v>
                </c:pt>
                <c:pt idx="690">
                  <c:v>22.953130000000002</c:v>
                </c:pt>
                <c:pt idx="691">
                  <c:v>22.979130000000001</c:v>
                </c:pt>
                <c:pt idx="692">
                  <c:v>23.005130000000001</c:v>
                </c:pt>
                <c:pt idx="693">
                  <c:v>23.031130000000001</c:v>
                </c:pt>
                <c:pt idx="694">
                  <c:v>23.057130000000001</c:v>
                </c:pt>
                <c:pt idx="695">
                  <c:v>23.083130000000001</c:v>
                </c:pt>
                <c:pt idx="696">
                  <c:v>23.10913</c:v>
                </c:pt>
                <c:pt idx="697">
                  <c:v>23.13513</c:v>
                </c:pt>
                <c:pt idx="698">
                  <c:v>23.16113</c:v>
                </c:pt>
                <c:pt idx="699">
                  <c:v>23.18713</c:v>
                </c:pt>
                <c:pt idx="700">
                  <c:v>23.21313</c:v>
                </c:pt>
                <c:pt idx="701">
                  <c:v>23.239129999999999</c:v>
                </c:pt>
                <c:pt idx="702">
                  <c:v>23.265129999999999</c:v>
                </c:pt>
                <c:pt idx="703">
                  <c:v>23.291129999999999</c:v>
                </c:pt>
                <c:pt idx="704">
                  <c:v>23.317129999999999</c:v>
                </c:pt>
                <c:pt idx="705">
                  <c:v>23.343129999999999</c:v>
                </c:pt>
                <c:pt idx="706">
                  <c:v>23.369129999999998</c:v>
                </c:pt>
                <c:pt idx="707">
                  <c:v>23.395130000000002</c:v>
                </c:pt>
                <c:pt idx="708">
                  <c:v>23.421130000000002</c:v>
                </c:pt>
                <c:pt idx="709">
                  <c:v>23.447130000000001</c:v>
                </c:pt>
                <c:pt idx="710">
                  <c:v>23.473130000000001</c:v>
                </c:pt>
                <c:pt idx="711">
                  <c:v>23.499130000000001</c:v>
                </c:pt>
                <c:pt idx="712">
                  <c:v>23.525130000000001</c:v>
                </c:pt>
                <c:pt idx="713">
                  <c:v>23.551130000000001</c:v>
                </c:pt>
                <c:pt idx="714">
                  <c:v>23.57713</c:v>
                </c:pt>
                <c:pt idx="715">
                  <c:v>23.60313</c:v>
                </c:pt>
                <c:pt idx="716">
                  <c:v>23.62913</c:v>
                </c:pt>
                <c:pt idx="717">
                  <c:v>23.65513</c:v>
                </c:pt>
                <c:pt idx="718">
                  <c:v>23.68113</c:v>
                </c:pt>
                <c:pt idx="719">
                  <c:v>23.707129999999999</c:v>
                </c:pt>
                <c:pt idx="720">
                  <c:v>23.733129999999999</c:v>
                </c:pt>
                <c:pt idx="721">
                  <c:v>23.759129999999999</c:v>
                </c:pt>
                <c:pt idx="722">
                  <c:v>23.785129999999999</c:v>
                </c:pt>
                <c:pt idx="723">
                  <c:v>23.811129999999999</c:v>
                </c:pt>
                <c:pt idx="724">
                  <c:v>23.837129999999998</c:v>
                </c:pt>
                <c:pt idx="725">
                  <c:v>23.863130000000002</c:v>
                </c:pt>
                <c:pt idx="726">
                  <c:v>23.889130000000002</c:v>
                </c:pt>
                <c:pt idx="727">
                  <c:v>23.915130000000001</c:v>
                </c:pt>
                <c:pt idx="728">
                  <c:v>23.941130000000001</c:v>
                </c:pt>
                <c:pt idx="729">
                  <c:v>23.967130000000001</c:v>
                </c:pt>
                <c:pt idx="730">
                  <c:v>23.993130000000001</c:v>
                </c:pt>
                <c:pt idx="731">
                  <c:v>24.019130000000001</c:v>
                </c:pt>
                <c:pt idx="732">
                  <c:v>24.04513</c:v>
                </c:pt>
                <c:pt idx="733">
                  <c:v>24.07113</c:v>
                </c:pt>
                <c:pt idx="734">
                  <c:v>24.09713</c:v>
                </c:pt>
                <c:pt idx="735">
                  <c:v>24.12313</c:v>
                </c:pt>
                <c:pt idx="736">
                  <c:v>24.14913</c:v>
                </c:pt>
                <c:pt idx="737">
                  <c:v>24.175129999999999</c:v>
                </c:pt>
                <c:pt idx="738">
                  <c:v>24.201129999999999</c:v>
                </c:pt>
                <c:pt idx="739">
                  <c:v>24.227129999999999</c:v>
                </c:pt>
                <c:pt idx="740">
                  <c:v>24.253129999999999</c:v>
                </c:pt>
                <c:pt idx="741">
                  <c:v>24.279129999999999</c:v>
                </c:pt>
                <c:pt idx="742">
                  <c:v>24.305129999999998</c:v>
                </c:pt>
                <c:pt idx="743">
                  <c:v>24.331130000000002</c:v>
                </c:pt>
                <c:pt idx="744">
                  <c:v>24.357130000000002</c:v>
                </c:pt>
                <c:pt idx="745">
                  <c:v>24.383130000000001</c:v>
                </c:pt>
                <c:pt idx="746">
                  <c:v>24.409130000000001</c:v>
                </c:pt>
                <c:pt idx="747">
                  <c:v>24.435130000000001</c:v>
                </c:pt>
                <c:pt idx="748">
                  <c:v>24.461130000000001</c:v>
                </c:pt>
                <c:pt idx="749">
                  <c:v>24.487130000000001</c:v>
                </c:pt>
                <c:pt idx="750">
                  <c:v>24.51313</c:v>
                </c:pt>
                <c:pt idx="751">
                  <c:v>24.53913</c:v>
                </c:pt>
                <c:pt idx="752">
                  <c:v>24.56513</c:v>
                </c:pt>
                <c:pt idx="753">
                  <c:v>24.59113</c:v>
                </c:pt>
                <c:pt idx="754">
                  <c:v>24.61713</c:v>
                </c:pt>
                <c:pt idx="755">
                  <c:v>24.643129999999999</c:v>
                </c:pt>
                <c:pt idx="756">
                  <c:v>24.669129999999999</c:v>
                </c:pt>
                <c:pt idx="757">
                  <c:v>24.695129999999999</c:v>
                </c:pt>
                <c:pt idx="758">
                  <c:v>24.721129999999999</c:v>
                </c:pt>
                <c:pt idx="759">
                  <c:v>24.747129999999999</c:v>
                </c:pt>
                <c:pt idx="760">
                  <c:v>24.773129999999998</c:v>
                </c:pt>
                <c:pt idx="761">
                  <c:v>24.799130000000002</c:v>
                </c:pt>
                <c:pt idx="762">
                  <c:v>24.825130000000001</c:v>
                </c:pt>
                <c:pt idx="763">
                  <c:v>24.851130000000001</c:v>
                </c:pt>
                <c:pt idx="764">
                  <c:v>24.877130000000001</c:v>
                </c:pt>
                <c:pt idx="765">
                  <c:v>24.903130000000001</c:v>
                </c:pt>
                <c:pt idx="766">
                  <c:v>24.929130000000001</c:v>
                </c:pt>
                <c:pt idx="767">
                  <c:v>24.95513</c:v>
                </c:pt>
                <c:pt idx="768">
                  <c:v>24.98113</c:v>
                </c:pt>
                <c:pt idx="769">
                  <c:v>25.00713</c:v>
                </c:pt>
                <c:pt idx="770">
                  <c:v>25.03313</c:v>
                </c:pt>
                <c:pt idx="771">
                  <c:v>25.05913</c:v>
                </c:pt>
                <c:pt idx="772">
                  <c:v>25.085129999999999</c:v>
                </c:pt>
                <c:pt idx="773">
                  <c:v>25.111129999999999</c:v>
                </c:pt>
                <c:pt idx="774">
                  <c:v>25.137129999999999</c:v>
                </c:pt>
                <c:pt idx="775">
                  <c:v>25.163129999999999</c:v>
                </c:pt>
                <c:pt idx="776">
                  <c:v>25.189129999999999</c:v>
                </c:pt>
                <c:pt idx="777">
                  <c:v>25.215129999999998</c:v>
                </c:pt>
                <c:pt idx="778">
                  <c:v>25.241129999999998</c:v>
                </c:pt>
                <c:pt idx="779">
                  <c:v>25.267130000000002</c:v>
                </c:pt>
                <c:pt idx="780">
                  <c:v>25.293130000000001</c:v>
                </c:pt>
                <c:pt idx="781">
                  <c:v>25.319130000000001</c:v>
                </c:pt>
                <c:pt idx="782">
                  <c:v>25.345130000000001</c:v>
                </c:pt>
                <c:pt idx="783">
                  <c:v>25.371130000000001</c:v>
                </c:pt>
                <c:pt idx="784">
                  <c:v>25.397130000000001</c:v>
                </c:pt>
                <c:pt idx="785">
                  <c:v>25.42313</c:v>
                </c:pt>
                <c:pt idx="786">
                  <c:v>25.44913</c:v>
                </c:pt>
                <c:pt idx="787">
                  <c:v>25.47513</c:v>
                </c:pt>
                <c:pt idx="788">
                  <c:v>25.50113</c:v>
                </c:pt>
                <c:pt idx="789">
                  <c:v>25.52713</c:v>
                </c:pt>
                <c:pt idx="790">
                  <c:v>25.553129999999999</c:v>
                </c:pt>
                <c:pt idx="791">
                  <c:v>25.579129999999999</c:v>
                </c:pt>
                <c:pt idx="792">
                  <c:v>25.605129999999999</c:v>
                </c:pt>
                <c:pt idx="793">
                  <c:v>25.631129999999999</c:v>
                </c:pt>
                <c:pt idx="794">
                  <c:v>25.657129999999999</c:v>
                </c:pt>
                <c:pt idx="795">
                  <c:v>25.683129999999998</c:v>
                </c:pt>
                <c:pt idx="796">
                  <c:v>25.709129999999998</c:v>
                </c:pt>
                <c:pt idx="797">
                  <c:v>25.735130000000002</c:v>
                </c:pt>
                <c:pt idx="798">
                  <c:v>25.761130000000001</c:v>
                </c:pt>
                <c:pt idx="799">
                  <c:v>25.787130000000001</c:v>
                </c:pt>
                <c:pt idx="800">
                  <c:v>25.813130000000001</c:v>
                </c:pt>
                <c:pt idx="801">
                  <c:v>25.839130000000001</c:v>
                </c:pt>
                <c:pt idx="802">
                  <c:v>25.865130000000001</c:v>
                </c:pt>
                <c:pt idx="803">
                  <c:v>25.89113</c:v>
                </c:pt>
                <c:pt idx="804">
                  <c:v>25.91713</c:v>
                </c:pt>
                <c:pt idx="805">
                  <c:v>25.94313</c:v>
                </c:pt>
                <c:pt idx="806">
                  <c:v>25.96913</c:v>
                </c:pt>
                <c:pt idx="807">
                  <c:v>25.99513</c:v>
                </c:pt>
                <c:pt idx="808">
                  <c:v>26.021129999999999</c:v>
                </c:pt>
                <c:pt idx="809">
                  <c:v>26.083120000000001</c:v>
                </c:pt>
                <c:pt idx="810">
                  <c:v>26.083130000000001</c:v>
                </c:pt>
                <c:pt idx="811">
                  <c:v>26.08314</c:v>
                </c:pt>
                <c:pt idx="812">
                  <c:v>26.125129999999999</c:v>
                </c:pt>
                <c:pt idx="813">
                  <c:v>26.151129999999998</c:v>
                </c:pt>
                <c:pt idx="814">
                  <c:v>26.177129999999998</c:v>
                </c:pt>
                <c:pt idx="815">
                  <c:v>26.203130000000002</c:v>
                </c:pt>
                <c:pt idx="816">
                  <c:v>26.229130000000001</c:v>
                </c:pt>
                <c:pt idx="817">
                  <c:v>26.255130000000001</c:v>
                </c:pt>
                <c:pt idx="818">
                  <c:v>26.281130000000001</c:v>
                </c:pt>
                <c:pt idx="819">
                  <c:v>26.307130000000001</c:v>
                </c:pt>
                <c:pt idx="820">
                  <c:v>26.333130000000001</c:v>
                </c:pt>
                <c:pt idx="821">
                  <c:v>26.35913</c:v>
                </c:pt>
                <c:pt idx="822">
                  <c:v>26.38513</c:v>
                </c:pt>
                <c:pt idx="823">
                  <c:v>26.41113</c:v>
                </c:pt>
                <c:pt idx="824">
                  <c:v>26.43713</c:v>
                </c:pt>
                <c:pt idx="825">
                  <c:v>26.46313</c:v>
                </c:pt>
                <c:pt idx="826">
                  <c:v>26.489129999999999</c:v>
                </c:pt>
                <c:pt idx="827">
                  <c:v>26.515129999999999</c:v>
                </c:pt>
                <c:pt idx="828">
                  <c:v>26.541129999999999</c:v>
                </c:pt>
                <c:pt idx="829">
                  <c:v>26.567129999999999</c:v>
                </c:pt>
                <c:pt idx="830">
                  <c:v>26.593129999999999</c:v>
                </c:pt>
                <c:pt idx="831">
                  <c:v>26.619129999999998</c:v>
                </c:pt>
                <c:pt idx="832">
                  <c:v>26.645130000000002</c:v>
                </c:pt>
                <c:pt idx="833">
                  <c:v>26.671130000000002</c:v>
                </c:pt>
                <c:pt idx="834">
                  <c:v>26.697130000000001</c:v>
                </c:pt>
                <c:pt idx="835">
                  <c:v>26.723130000000001</c:v>
                </c:pt>
                <c:pt idx="836">
                  <c:v>26.749130000000001</c:v>
                </c:pt>
                <c:pt idx="837">
                  <c:v>26.775130000000001</c:v>
                </c:pt>
                <c:pt idx="838">
                  <c:v>26.801130000000001</c:v>
                </c:pt>
                <c:pt idx="839">
                  <c:v>26.82713</c:v>
                </c:pt>
                <c:pt idx="840">
                  <c:v>26.85313</c:v>
                </c:pt>
                <c:pt idx="841">
                  <c:v>26.87913</c:v>
                </c:pt>
                <c:pt idx="842">
                  <c:v>26.90513</c:v>
                </c:pt>
                <c:pt idx="843">
                  <c:v>26.93113</c:v>
                </c:pt>
                <c:pt idx="844">
                  <c:v>26.957129999999999</c:v>
                </c:pt>
                <c:pt idx="845">
                  <c:v>26.983129999999999</c:v>
                </c:pt>
                <c:pt idx="846">
                  <c:v>27.009129999999999</c:v>
                </c:pt>
                <c:pt idx="847">
                  <c:v>27.035129999999999</c:v>
                </c:pt>
                <c:pt idx="848">
                  <c:v>27.061129999999999</c:v>
                </c:pt>
                <c:pt idx="849">
                  <c:v>27.087129999999998</c:v>
                </c:pt>
                <c:pt idx="850">
                  <c:v>27.113130000000002</c:v>
                </c:pt>
                <c:pt idx="851">
                  <c:v>27.139130000000002</c:v>
                </c:pt>
                <c:pt idx="852">
                  <c:v>27.165130000000001</c:v>
                </c:pt>
                <c:pt idx="853">
                  <c:v>27.191130000000001</c:v>
                </c:pt>
                <c:pt idx="854">
                  <c:v>27.217130000000001</c:v>
                </c:pt>
                <c:pt idx="855">
                  <c:v>27.243130000000001</c:v>
                </c:pt>
                <c:pt idx="856">
                  <c:v>27.269130000000001</c:v>
                </c:pt>
                <c:pt idx="857">
                  <c:v>27.29513</c:v>
                </c:pt>
                <c:pt idx="858">
                  <c:v>27.32113</c:v>
                </c:pt>
                <c:pt idx="859">
                  <c:v>27.34713</c:v>
                </c:pt>
                <c:pt idx="860">
                  <c:v>27.37313</c:v>
                </c:pt>
                <c:pt idx="861">
                  <c:v>27.39913</c:v>
                </c:pt>
                <c:pt idx="862">
                  <c:v>27.425129999999999</c:v>
                </c:pt>
                <c:pt idx="863">
                  <c:v>27.451129999999999</c:v>
                </c:pt>
                <c:pt idx="864">
                  <c:v>27.477129999999999</c:v>
                </c:pt>
                <c:pt idx="865">
                  <c:v>27.503129999999999</c:v>
                </c:pt>
                <c:pt idx="866">
                  <c:v>27.529129999999999</c:v>
                </c:pt>
                <c:pt idx="867">
                  <c:v>27.555129999999998</c:v>
                </c:pt>
                <c:pt idx="868">
                  <c:v>27.581130000000002</c:v>
                </c:pt>
                <c:pt idx="869">
                  <c:v>27.607130000000002</c:v>
                </c:pt>
                <c:pt idx="870">
                  <c:v>27.633130000000001</c:v>
                </c:pt>
                <c:pt idx="871">
                  <c:v>27.659130000000001</c:v>
                </c:pt>
                <c:pt idx="872">
                  <c:v>27.685130000000001</c:v>
                </c:pt>
                <c:pt idx="873">
                  <c:v>27.711130000000001</c:v>
                </c:pt>
                <c:pt idx="874">
                  <c:v>27.737130000000001</c:v>
                </c:pt>
                <c:pt idx="875">
                  <c:v>27.76313</c:v>
                </c:pt>
                <c:pt idx="876">
                  <c:v>27.78913</c:v>
                </c:pt>
                <c:pt idx="877">
                  <c:v>27.81513</c:v>
                </c:pt>
                <c:pt idx="878">
                  <c:v>27.84113</c:v>
                </c:pt>
                <c:pt idx="879">
                  <c:v>27.86713</c:v>
                </c:pt>
                <c:pt idx="880">
                  <c:v>27.893129999999999</c:v>
                </c:pt>
                <c:pt idx="881">
                  <c:v>27.919129999999999</c:v>
                </c:pt>
                <c:pt idx="882">
                  <c:v>27.945129999999999</c:v>
                </c:pt>
                <c:pt idx="883">
                  <c:v>27.971129999999999</c:v>
                </c:pt>
                <c:pt idx="884">
                  <c:v>27.997129999999999</c:v>
                </c:pt>
                <c:pt idx="885">
                  <c:v>28.023129999999998</c:v>
                </c:pt>
                <c:pt idx="886">
                  <c:v>28.049130000000002</c:v>
                </c:pt>
                <c:pt idx="887">
                  <c:v>28.075130000000001</c:v>
                </c:pt>
                <c:pt idx="888">
                  <c:v>28.101130000000001</c:v>
                </c:pt>
                <c:pt idx="889">
                  <c:v>28.127130000000001</c:v>
                </c:pt>
                <c:pt idx="890">
                  <c:v>28.153130000000001</c:v>
                </c:pt>
                <c:pt idx="891">
                  <c:v>28.179130000000001</c:v>
                </c:pt>
                <c:pt idx="892">
                  <c:v>28.20513</c:v>
                </c:pt>
                <c:pt idx="893">
                  <c:v>28.23113</c:v>
                </c:pt>
                <c:pt idx="894">
                  <c:v>28.25713</c:v>
                </c:pt>
                <c:pt idx="895">
                  <c:v>28.28313</c:v>
                </c:pt>
                <c:pt idx="896">
                  <c:v>28.30913</c:v>
                </c:pt>
                <c:pt idx="897">
                  <c:v>28.335129999999999</c:v>
                </c:pt>
                <c:pt idx="898">
                  <c:v>28.361129999999999</c:v>
                </c:pt>
                <c:pt idx="899">
                  <c:v>28.387129999999999</c:v>
                </c:pt>
                <c:pt idx="900">
                  <c:v>28.413129999999999</c:v>
                </c:pt>
                <c:pt idx="901">
                  <c:v>28.439129999999999</c:v>
                </c:pt>
                <c:pt idx="902">
                  <c:v>28.465129999999998</c:v>
                </c:pt>
                <c:pt idx="903">
                  <c:v>28.491129999999998</c:v>
                </c:pt>
                <c:pt idx="904">
                  <c:v>28.517130000000002</c:v>
                </c:pt>
                <c:pt idx="905">
                  <c:v>28.543130000000001</c:v>
                </c:pt>
                <c:pt idx="906">
                  <c:v>28.569130000000001</c:v>
                </c:pt>
                <c:pt idx="907">
                  <c:v>28.595130000000001</c:v>
                </c:pt>
                <c:pt idx="908">
                  <c:v>28.621130000000001</c:v>
                </c:pt>
                <c:pt idx="909">
                  <c:v>28.647130000000001</c:v>
                </c:pt>
                <c:pt idx="910">
                  <c:v>28.67313</c:v>
                </c:pt>
                <c:pt idx="911">
                  <c:v>28.69913</c:v>
                </c:pt>
                <c:pt idx="912">
                  <c:v>28.72513</c:v>
                </c:pt>
                <c:pt idx="913">
                  <c:v>28.75113</c:v>
                </c:pt>
                <c:pt idx="914">
                  <c:v>28.77713</c:v>
                </c:pt>
                <c:pt idx="915">
                  <c:v>28.803129999999999</c:v>
                </c:pt>
                <c:pt idx="916">
                  <c:v>28.829129999999999</c:v>
                </c:pt>
                <c:pt idx="917">
                  <c:v>28.855129999999999</c:v>
                </c:pt>
                <c:pt idx="918">
                  <c:v>28.881129999999999</c:v>
                </c:pt>
                <c:pt idx="919">
                  <c:v>28.907129999999999</c:v>
                </c:pt>
                <c:pt idx="920">
                  <c:v>28.933129999999998</c:v>
                </c:pt>
                <c:pt idx="921">
                  <c:v>28.959129999999998</c:v>
                </c:pt>
                <c:pt idx="922">
                  <c:v>28.985130000000002</c:v>
                </c:pt>
                <c:pt idx="923">
                  <c:v>29.011130000000001</c:v>
                </c:pt>
                <c:pt idx="924">
                  <c:v>29.037130000000001</c:v>
                </c:pt>
                <c:pt idx="925">
                  <c:v>29.063130000000001</c:v>
                </c:pt>
                <c:pt idx="926">
                  <c:v>29.089130000000001</c:v>
                </c:pt>
                <c:pt idx="927">
                  <c:v>29.115130000000001</c:v>
                </c:pt>
                <c:pt idx="928">
                  <c:v>29.14113</c:v>
                </c:pt>
                <c:pt idx="929">
                  <c:v>29.16713</c:v>
                </c:pt>
                <c:pt idx="930">
                  <c:v>29.19313</c:v>
                </c:pt>
                <c:pt idx="931">
                  <c:v>29.21913</c:v>
                </c:pt>
                <c:pt idx="932">
                  <c:v>29.24513</c:v>
                </c:pt>
                <c:pt idx="933">
                  <c:v>29.271129999999999</c:v>
                </c:pt>
                <c:pt idx="934">
                  <c:v>29.297129999999999</c:v>
                </c:pt>
                <c:pt idx="935">
                  <c:v>29.323129999999999</c:v>
                </c:pt>
                <c:pt idx="936">
                  <c:v>29.349129999999999</c:v>
                </c:pt>
                <c:pt idx="937">
                  <c:v>29.375129999999999</c:v>
                </c:pt>
                <c:pt idx="938">
                  <c:v>29.401129999999998</c:v>
                </c:pt>
                <c:pt idx="939">
                  <c:v>29.427129999999998</c:v>
                </c:pt>
                <c:pt idx="940">
                  <c:v>29.453130000000002</c:v>
                </c:pt>
                <c:pt idx="941">
                  <c:v>29.479130000000001</c:v>
                </c:pt>
                <c:pt idx="942">
                  <c:v>29.505130000000001</c:v>
                </c:pt>
                <c:pt idx="943">
                  <c:v>29.531130000000001</c:v>
                </c:pt>
                <c:pt idx="944">
                  <c:v>29.557130000000001</c:v>
                </c:pt>
                <c:pt idx="945">
                  <c:v>29.583130000000001</c:v>
                </c:pt>
                <c:pt idx="946">
                  <c:v>29.60913</c:v>
                </c:pt>
                <c:pt idx="947">
                  <c:v>29.63513</c:v>
                </c:pt>
                <c:pt idx="948">
                  <c:v>29.66113</c:v>
                </c:pt>
                <c:pt idx="949">
                  <c:v>29.68713</c:v>
                </c:pt>
                <c:pt idx="950">
                  <c:v>29.71313</c:v>
                </c:pt>
                <c:pt idx="951">
                  <c:v>29.739129999999999</c:v>
                </c:pt>
                <c:pt idx="952">
                  <c:v>29.765129999999999</c:v>
                </c:pt>
                <c:pt idx="953">
                  <c:v>29.791129999999999</c:v>
                </c:pt>
                <c:pt idx="954">
                  <c:v>29.817129999999999</c:v>
                </c:pt>
                <c:pt idx="955">
                  <c:v>29.843129999999999</c:v>
                </c:pt>
                <c:pt idx="956">
                  <c:v>29.869129999999998</c:v>
                </c:pt>
                <c:pt idx="957">
                  <c:v>29.895130000000002</c:v>
                </c:pt>
                <c:pt idx="958">
                  <c:v>29.921130000000002</c:v>
                </c:pt>
                <c:pt idx="959">
                  <c:v>29.947130000000001</c:v>
                </c:pt>
                <c:pt idx="960">
                  <c:v>29.973130000000001</c:v>
                </c:pt>
                <c:pt idx="961">
                  <c:v>29.999130000000001</c:v>
                </c:pt>
                <c:pt idx="962">
                  <c:v>30.025130000000001</c:v>
                </c:pt>
                <c:pt idx="963">
                  <c:v>30.051130000000001</c:v>
                </c:pt>
                <c:pt idx="964">
                  <c:v>30.07713</c:v>
                </c:pt>
                <c:pt idx="965">
                  <c:v>30.10313</c:v>
                </c:pt>
                <c:pt idx="966">
                  <c:v>30.12913</c:v>
                </c:pt>
                <c:pt idx="967">
                  <c:v>30.15513</c:v>
                </c:pt>
                <c:pt idx="968">
                  <c:v>30.18113</c:v>
                </c:pt>
                <c:pt idx="969">
                  <c:v>30.207129999999999</c:v>
                </c:pt>
                <c:pt idx="970">
                  <c:v>30.233129999999999</c:v>
                </c:pt>
                <c:pt idx="971">
                  <c:v>30.259129999999999</c:v>
                </c:pt>
                <c:pt idx="972">
                  <c:v>30.285129999999999</c:v>
                </c:pt>
                <c:pt idx="973">
                  <c:v>30.311129999999999</c:v>
                </c:pt>
                <c:pt idx="974">
                  <c:v>30.337129999999998</c:v>
                </c:pt>
                <c:pt idx="975">
                  <c:v>30.363130000000002</c:v>
                </c:pt>
                <c:pt idx="976">
                  <c:v>30.389130000000002</c:v>
                </c:pt>
                <c:pt idx="977">
                  <c:v>30.415130000000001</c:v>
                </c:pt>
                <c:pt idx="978">
                  <c:v>30.441130000000001</c:v>
                </c:pt>
                <c:pt idx="979">
                  <c:v>30.467130000000001</c:v>
                </c:pt>
                <c:pt idx="980">
                  <c:v>30.493130000000001</c:v>
                </c:pt>
                <c:pt idx="981">
                  <c:v>30.519130000000001</c:v>
                </c:pt>
                <c:pt idx="982">
                  <c:v>30.54513</c:v>
                </c:pt>
                <c:pt idx="983">
                  <c:v>30.57113</c:v>
                </c:pt>
                <c:pt idx="984">
                  <c:v>30.59713</c:v>
                </c:pt>
                <c:pt idx="985">
                  <c:v>30.62313</c:v>
                </c:pt>
                <c:pt idx="986">
                  <c:v>30.64913</c:v>
                </c:pt>
                <c:pt idx="987">
                  <c:v>30.675129999999999</c:v>
                </c:pt>
                <c:pt idx="988">
                  <c:v>30.701129999999999</c:v>
                </c:pt>
                <c:pt idx="989">
                  <c:v>30.727129999999999</c:v>
                </c:pt>
                <c:pt idx="990">
                  <c:v>30.753129999999999</c:v>
                </c:pt>
                <c:pt idx="991">
                  <c:v>30.779129999999999</c:v>
                </c:pt>
                <c:pt idx="992">
                  <c:v>30.805129999999998</c:v>
                </c:pt>
                <c:pt idx="993">
                  <c:v>30.831130000000002</c:v>
                </c:pt>
                <c:pt idx="994">
                  <c:v>30.857130000000002</c:v>
                </c:pt>
                <c:pt idx="995">
                  <c:v>30.883130000000001</c:v>
                </c:pt>
                <c:pt idx="996">
                  <c:v>30.909130000000001</c:v>
                </c:pt>
                <c:pt idx="997">
                  <c:v>30.935130000000001</c:v>
                </c:pt>
                <c:pt idx="998">
                  <c:v>30.961130000000001</c:v>
                </c:pt>
                <c:pt idx="999">
                  <c:v>30.987130000000001</c:v>
                </c:pt>
                <c:pt idx="1000">
                  <c:v>31.01313</c:v>
                </c:pt>
                <c:pt idx="1001">
                  <c:v>31.03913</c:v>
                </c:pt>
                <c:pt idx="1002">
                  <c:v>31.06513</c:v>
                </c:pt>
                <c:pt idx="1003">
                  <c:v>31.09113</c:v>
                </c:pt>
                <c:pt idx="1004">
                  <c:v>31.11713</c:v>
                </c:pt>
                <c:pt idx="1005">
                  <c:v>31.143129999999999</c:v>
                </c:pt>
                <c:pt idx="1006">
                  <c:v>31.169129999999999</c:v>
                </c:pt>
                <c:pt idx="1007">
                  <c:v>31.195129999999999</c:v>
                </c:pt>
                <c:pt idx="1008">
                  <c:v>31.221129999999999</c:v>
                </c:pt>
                <c:pt idx="1009">
                  <c:v>31.247129999999999</c:v>
                </c:pt>
                <c:pt idx="1010">
                  <c:v>31.273129999999998</c:v>
                </c:pt>
                <c:pt idx="1011">
                  <c:v>31.299130000000002</c:v>
                </c:pt>
                <c:pt idx="1012">
                  <c:v>31.325130000000001</c:v>
                </c:pt>
                <c:pt idx="1013">
                  <c:v>31.351130000000001</c:v>
                </c:pt>
                <c:pt idx="1014">
                  <c:v>31.377130000000001</c:v>
                </c:pt>
                <c:pt idx="1015">
                  <c:v>31.403130000000001</c:v>
                </c:pt>
                <c:pt idx="1016">
                  <c:v>31.429130000000001</c:v>
                </c:pt>
                <c:pt idx="1017">
                  <c:v>31.45513</c:v>
                </c:pt>
                <c:pt idx="1018">
                  <c:v>31.48113</c:v>
                </c:pt>
                <c:pt idx="1019">
                  <c:v>31.50713</c:v>
                </c:pt>
                <c:pt idx="1020">
                  <c:v>31.53313</c:v>
                </c:pt>
                <c:pt idx="1021">
                  <c:v>31.55913</c:v>
                </c:pt>
                <c:pt idx="1022">
                  <c:v>31.585129999999999</c:v>
                </c:pt>
                <c:pt idx="1023">
                  <c:v>31.611129999999999</c:v>
                </c:pt>
                <c:pt idx="1024">
                  <c:v>31.637129999999999</c:v>
                </c:pt>
                <c:pt idx="1025">
                  <c:v>31.663129999999999</c:v>
                </c:pt>
                <c:pt idx="1026">
                  <c:v>31.689129999999999</c:v>
                </c:pt>
                <c:pt idx="1027">
                  <c:v>31.715129999999998</c:v>
                </c:pt>
                <c:pt idx="1028">
                  <c:v>31.741129999999998</c:v>
                </c:pt>
                <c:pt idx="1029">
                  <c:v>31.767130000000002</c:v>
                </c:pt>
                <c:pt idx="1030">
                  <c:v>31.793130000000001</c:v>
                </c:pt>
                <c:pt idx="1031">
                  <c:v>31.819130000000001</c:v>
                </c:pt>
                <c:pt idx="1032">
                  <c:v>31.845130000000001</c:v>
                </c:pt>
                <c:pt idx="1033">
                  <c:v>31.871130000000001</c:v>
                </c:pt>
                <c:pt idx="1034">
                  <c:v>31.897130000000001</c:v>
                </c:pt>
                <c:pt idx="1035">
                  <c:v>31.92313</c:v>
                </c:pt>
                <c:pt idx="1036">
                  <c:v>31.94913</c:v>
                </c:pt>
                <c:pt idx="1037">
                  <c:v>31.97513</c:v>
                </c:pt>
                <c:pt idx="1038">
                  <c:v>32.001130000000003</c:v>
                </c:pt>
                <c:pt idx="1039">
                  <c:v>32.02713</c:v>
                </c:pt>
                <c:pt idx="1040">
                  <c:v>32.053130000000003</c:v>
                </c:pt>
                <c:pt idx="1041">
                  <c:v>32.079129999999999</c:v>
                </c:pt>
                <c:pt idx="1042">
                  <c:v>32.105130000000003</c:v>
                </c:pt>
                <c:pt idx="1043">
                  <c:v>32.131129999999999</c:v>
                </c:pt>
                <c:pt idx="1044">
                  <c:v>32.157130000000002</c:v>
                </c:pt>
                <c:pt idx="1045">
                  <c:v>32.183129999999998</c:v>
                </c:pt>
                <c:pt idx="1046">
                  <c:v>32.209130000000002</c:v>
                </c:pt>
                <c:pt idx="1047">
                  <c:v>32.235129999999998</c:v>
                </c:pt>
                <c:pt idx="1048">
                  <c:v>32.261130000000001</c:v>
                </c:pt>
                <c:pt idx="1049">
                  <c:v>32.287129999999998</c:v>
                </c:pt>
                <c:pt idx="1050">
                  <c:v>32.311300000000003</c:v>
                </c:pt>
                <c:pt idx="1051">
                  <c:v>32.32</c:v>
                </c:pt>
                <c:pt idx="1052">
                  <c:v>32.325130000000001</c:v>
                </c:pt>
                <c:pt idx="1053">
                  <c:v>32.391129999999997</c:v>
                </c:pt>
                <c:pt idx="1054">
                  <c:v>32.41713</c:v>
                </c:pt>
                <c:pt idx="1055">
                  <c:v>32.443129999999996</c:v>
                </c:pt>
                <c:pt idx="1056">
                  <c:v>32.46913</c:v>
                </c:pt>
                <c:pt idx="1057">
                  <c:v>32.495130000000003</c:v>
                </c:pt>
                <c:pt idx="1058">
                  <c:v>32.521129999999999</c:v>
                </c:pt>
                <c:pt idx="1059">
                  <c:v>32.547130000000003</c:v>
                </c:pt>
                <c:pt idx="1060">
                  <c:v>32.573129999999999</c:v>
                </c:pt>
                <c:pt idx="1061">
                  <c:v>32.599130000000002</c:v>
                </c:pt>
                <c:pt idx="1062">
                  <c:v>32.625129999999999</c:v>
                </c:pt>
                <c:pt idx="1063">
                  <c:v>32.651130000000002</c:v>
                </c:pt>
                <c:pt idx="1064">
                  <c:v>32.677129999999998</c:v>
                </c:pt>
                <c:pt idx="1065">
                  <c:v>32.703130000000002</c:v>
                </c:pt>
                <c:pt idx="1066">
                  <c:v>32.729129999999998</c:v>
                </c:pt>
                <c:pt idx="1067">
                  <c:v>32.755130000000001</c:v>
                </c:pt>
                <c:pt idx="1068">
                  <c:v>32.781129999999997</c:v>
                </c:pt>
                <c:pt idx="1069">
                  <c:v>32.807130000000001</c:v>
                </c:pt>
                <c:pt idx="1070">
                  <c:v>32.833129999999997</c:v>
                </c:pt>
                <c:pt idx="1071">
                  <c:v>32.85913</c:v>
                </c:pt>
                <c:pt idx="1072">
                  <c:v>32.885129999999997</c:v>
                </c:pt>
                <c:pt idx="1073">
                  <c:v>32.91113</c:v>
                </c:pt>
                <c:pt idx="1074">
                  <c:v>32.937130000000003</c:v>
                </c:pt>
                <c:pt idx="1075">
                  <c:v>32.96313</c:v>
                </c:pt>
                <c:pt idx="1076">
                  <c:v>32.989130000000003</c:v>
                </c:pt>
                <c:pt idx="1077">
                  <c:v>33.015129999999999</c:v>
                </c:pt>
                <c:pt idx="1078">
                  <c:v>33.041130000000003</c:v>
                </c:pt>
                <c:pt idx="1079">
                  <c:v>33.067129999999999</c:v>
                </c:pt>
                <c:pt idx="1080">
                  <c:v>33.093130000000002</c:v>
                </c:pt>
                <c:pt idx="1081">
                  <c:v>33.119129999999998</c:v>
                </c:pt>
                <c:pt idx="1082">
                  <c:v>33.145130000000002</c:v>
                </c:pt>
                <c:pt idx="1083">
                  <c:v>33.171129999999998</c:v>
                </c:pt>
                <c:pt idx="1084">
                  <c:v>33.197130000000001</c:v>
                </c:pt>
                <c:pt idx="1085">
                  <c:v>33.223129999999998</c:v>
                </c:pt>
                <c:pt idx="1086">
                  <c:v>33.249130000000001</c:v>
                </c:pt>
                <c:pt idx="1087">
                  <c:v>33.275129999999997</c:v>
                </c:pt>
                <c:pt idx="1088">
                  <c:v>33.301130000000001</c:v>
                </c:pt>
                <c:pt idx="1089">
                  <c:v>33.327129999999997</c:v>
                </c:pt>
                <c:pt idx="1090">
                  <c:v>33.35313</c:v>
                </c:pt>
                <c:pt idx="1091">
                  <c:v>33.379130000000004</c:v>
                </c:pt>
                <c:pt idx="1092">
                  <c:v>33.40513</c:v>
                </c:pt>
                <c:pt idx="1093">
                  <c:v>33.431130000000003</c:v>
                </c:pt>
                <c:pt idx="1094">
                  <c:v>33.457129999999999</c:v>
                </c:pt>
                <c:pt idx="1095">
                  <c:v>33.483130000000003</c:v>
                </c:pt>
                <c:pt idx="1096">
                  <c:v>33.509129999999999</c:v>
                </c:pt>
                <c:pt idx="1097">
                  <c:v>33.535130000000002</c:v>
                </c:pt>
                <c:pt idx="1098">
                  <c:v>33.561129999999999</c:v>
                </c:pt>
                <c:pt idx="1099">
                  <c:v>33.587130000000002</c:v>
                </c:pt>
                <c:pt idx="1100">
                  <c:v>33.613129999999998</c:v>
                </c:pt>
                <c:pt idx="1101">
                  <c:v>33.639130000000002</c:v>
                </c:pt>
                <c:pt idx="1102">
                  <c:v>33.665129999999998</c:v>
                </c:pt>
                <c:pt idx="1103">
                  <c:v>33.691130000000001</c:v>
                </c:pt>
                <c:pt idx="1104">
                  <c:v>33.717129999999997</c:v>
                </c:pt>
                <c:pt idx="1105">
                  <c:v>33.743130000000001</c:v>
                </c:pt>
                <c:pt idx="1106">
                  <c:v>33.769129999999997</c:v>
                </c:pt>
                <c:pt idx="1107">
                  <c:v>33.79513</c:v>
                </c:pt>
                <c:pt idx="1108">
                  <c:v>33.821129999999997</c:v>
                </c:pt>
                <c:pt idx="1109">
                  <c:v>33.84713</c:v>
                </c:pt>
                <c:pt idx="1110">
                  <c:v>33.873130000000003</c:v>
                </c:pt>
                <c:pt idx="1111">
                  <c:v>33.89913</c:v>
                </c:pt>
                <c:pt idx="1112">
                  <c:v>33.925130000000003</c:v>
                </c:pt>
                <c:pt idx="1113">
                  <c:v>33.951129999999999</c:v>
                </c:pt>
                <c:pt idx="1114">
                  <c:v>33.977130000000002</c:v>
                </c:pt>
                <c:pt idx="1115">
                  <c:v>34.003129999999999</c:v>
                </c:pt>
                <c:pt idx="1116">
                  <c:v>34.029130000000002</c:v>
                </c:pt>
                <c:pt idx="1117">
                  <c:v>34.055129999999998</c:v>
                </c:pt>
                <c:pt idx="1118">
                  <c:v>34.081130000000002</c:v>
                </c:pt>
                <c:pt idx="1119">
                  <c:v>34.107129999999998</c:v>
                </c:pt>
                <c:pt idx="1120">
                  <c:v>34.133130000000001</c:v>
                </c:pt>
                <c:pt idx="1121">
                  <c:v>34.159129999999998</c:v>
                </c:pt>
                <c:pt idx="1122">
                  <c:v>34.185130000000001</c:v>
                </c:pt>
                <c:pt idx="1123">
                  <c:v>34.211129999999997</c:v>
                </c:pt>
                <c:pt idx="1124">
                  <c:v>34.237130000000001</c:v>
                </c:pt>
                <c:pt idx="1125">
                  <c:v>34.263129999999997</c:v>
                </c:pt>
                <c:pt idx="1126">
                  <c:v>34.28913</c:v>
                </c:pt>
                <c:pt idx="1127">
                  <c:v>34.315130000000003</c:v>
                </c:pt>
                <c:pt idx="1128">
                  <c:v>34.34113</c:v>
                </c:pt>
                <c:pt idx="1129">
                  <c:v>34.367130000000003</c:v>
                </c:pt>
                <c:pt idx="1130">
                  <c:v>34.393129999999999</c:v>
                </c:pt>
                <c:pt idx="1131">
                  <c:v>34.419130000000003</c:v>
                </c:pt>
                <c:pt idx="1132">
                  <c:v>34.445129999999999</c:v>
                </c:pt>
                <c:pt idx="1133">
                  <c:v>34.471130000000002</c:v>
                </c:pt>
                <c:pt idx="1134">
                  <c:v>34.497129999999999</c:v>
                </c:pt>
                <c:pt idx="1135">
                  <c:v>34.523130000000002</c:v>
                </c:pt>
                <c:pt idx="1136">
                  <c:v>34.549129999999998</c:v>
                </c:pt>
                <c:pt idx="1137">
                  <c:v>34.575130000000001</c:v>
                </c:pt>
                <c:pt idx="1138">
                  <c:v>34.601129999999998</c:v>
                </c:pt>
                <c:pt idx="1139">
                  <c:v>34.627130000000001</c:v>
                </c:pt>
                <c:pt idx="1140">
                  <c:v>34.653129999999997</c:v>
                </c:pt>
                <c:pt idx="1141">
                  <c:v>34.679130000000001</c:v>
                </c:pt>
                <c:pt idx="1142">
                  <c:v>34.705129999999997</c:v>
                </c:pt>
                <c:pt idx="1143">
                  <c:v>34.73113</c:v>
                </c:pt>
                <c:pt idx="1144">
                  <c:v>34.757129999999997</c:v>
                </c:pt>
                <c:pt idx="1145">
                  <c:v>34.78313</c:v>
                </c:pt>
                <c:pt idx="1146">
                  <c:v>34.809130000000003</c:v>
                </c:pt>
                <c:pt idx="1147">
                  <c:v>34.835129999999999</c:v>
                </c:pt>
                <c:pt idx="1148">
                  <c:v>34.861130000000003</c:v>
                </c:pt>
                <c:pt idx="1149">
                  <c:v>34.887129999999999</c:v>
                </c:pt>
                <c:pt idx="1150">
                  <c:v>34.913130000000002</c:v>
                </c:pt>
                <c:pt idx="1151">
                  <c:v>34.939129999999999</c:v>
                </c:pt>
                <c:pt idx="1152">
                  <c:v>34.965130000000002</c:v>
                </c:pt>
                <c:pt idx="1153">
                  <c:v>34.991129999999998</c:v>
                </c:pt>
                <c:pt idx="1154">
                  <c:v>35.017130000000002</c:v>
                </c:pt>
                <c:pt idx="1155">
                  <c:v>35.043129999999998</c:v>
                </c:pt>
                <c:pt idx="1156">
                  <c:v>35.069130000000001</c:v>
                </c:pt>
                <c:pt idx="1157">
                  <c:v>35.095129999999997</c:v>
                </c:pt>
                <c:pt idx="1158">
                  <c:v>35.121130000000001</c:v>
                </c:pt>
                <c:pt idx="1159">
                  <c:v>35.147129999999997</c:v>
                </c:pt>
                <c:pt idx="1160">
                  <c:v>35.17313</c:v>
                </c:pt>
                <c:pt idx="1161">
                  <c:v>35.199129999999997</c:v>
                </c:pt>
                <c:pt idx="1162">
                  <c:v>35.22513</c:v>
                </c:pt>
                <c:pt idx="1163">
                  <c:v>35.251130000000003</c:v>
                </c:pt>
                <c:pt idx="1164">
                  <c:v>35.27713</c:v>
                </c:pt>
                <c:pt idx="1165">
                  <c:v>35.303130000000003</c:v>
                </c:pt>
                <c:pt idx="1166">
                  <c:v>35.329129999999999</c:v>
                </c:pt>
                <c:pt idx="1167">
                  <c:v>35.355130000000003</c:v>
                </c:pt>
                <c:pt idx="1168">
                  <c:v>35.381129999999999</c:v>
                </c:pt>
                <c:pt idx="1169">
                  <c:v>35.407130000000002</c:v>
                </c:pt>
                <c:pt idx="1170">
                  <c:v>35.433129999999998</c:v>
                </c:pt>
                <c:pt idx="1171">
                  <c:v>35.459130000000002</c:v>
                </c:pt>
                <c:pt idx="1172">
                  <c:v>35.485129999999998</c:v>
                </c:pt>
                <c:pt idx="1173">
                  <c:v>35.511130000000001</c:v>
                </c:pt>
                <c:pt idx="1174">
                  <c:v>35.537129999999998</c:v>
                </c:pt>
                <c:pt idx="1175">
                  <c:v>35.563130000000001</c:v>
                </c:pt>
                <c:pt idx="1176">
                  <c:v>35.589129999999997</c:v>
                </c:pt>
                <c:pt idx="1177">
                  <c:v>35.615130000000001</c:v>
                </c:pt>
                <c:pt idx="1178">
                  <c:v>35.641129999999997</c:v>
                </c:pt>
                <c:pt idx="1179">
                  <c:v>35.66713</c:v>
                </c:pt>
                <c:pt idx="1180">
                  <c:v>35.693129999999996</c:v>
                </c:pt>
                <c:pt idx="1181">
                  <c:v>35.71913</c:v>
                </c:pt>
                <c:pt idx="1182">
                  <c:v>35.745130000000003</c:v>
                </c:pt>
                <c:pt idx="1183">
                  <c:v>35.771129999999999</c:v>
                </c:pt>
                <c:pt idx="1184">
                  <c:v>35.797130000000003</c:v>
                </c:pt>
                <c:pt idx="1185">
                  <c:v>35.823129999999999</c:v>
                </c:pt>
                <c:pt idx="1186">
                  <c:v>35.849130000000002</c:v>
                </c:pt>
                <c:pt idx="1187">
                  <c:v>35.875129999999999</c:v>
                </c:pt>
                <c:pt idx="1188">
                  <c:v>35.901130000000002</c:v>
                </c:pt>
                <c:pt idx="1189">
                  <c:v>35.927129999999998</c:v>
                </c:pt>
                <c:pt idx="1190">
                  <c:v>35.953130000000002</c:v>
                </c:pt>
                <c:pt idx="1191">
                  <c:v>35.979129999999998</c:v>
                </c:pt>
                <c:pt idx="1192">
                  <c:v>36.005130000000001</c:v>
                </c:pt>
                <c:pt idx="1193">
                  <c:v>36.031129999999997</c:v>
                </c:pt>
                <c:pt idx="1194">
                  <c:v>36.057130000000001</c:v>
                </c:pt>
                <c:pt idx="1195">
                  <c:v>36.083129999999997</c:v>
                </c:pt>
                <c:pt idx="1196">
                  <c:v>36.10913</c:v>
                </c:pt>
                <c:pt idx="1197">
                  <c:v>36.135129999999997</c:v>
                </c:pt>
                <c:pt idx="1198">
                  <c:v>36.16113</c:v>
                </c:pt>
                <c:pt idx="1199">
                  <c:v>36.187130000000003</c:v>
                </c:pt>
                <c:pt idx="1200">
                  <c:v>36.21313</c:v>
                </c:pt>
                <c:pt idx="1201">
                  <c:v>36.239130000000003</c:v>
                </c:pt>
                <c:pt idx="1202">
                  <c:v>36.265129999999999</c:v>
                </c:pt>
                <c:pt idx="1203">
                  <c:v>36.291130000000003</c:v>
                </c:pt>
                <c:pt idx="1204">
                  <c:v>36.317129999999999</c:v>
                </c:pt>
                <c:pt idx="1205">
                  <c:v>36.343130000000002</c:v>
                </c:pt>
                <c:pt idx="1206">
                  <c:v>36.369129999999998</c:v>
                </c:pt>
                <c:pt idx="1207">
                  <c:v>36.395130000000002</c:v>
                </c:pt>
                <c:pt idx="1208">
                  <c:v>36.421129999999998</c:v>
                </c:pt>
                <c:pt idx="1209">
                  <c:v>36.447130000000001</c:v>
                </c:pt>
                <c:pt idx="1210">
                  <c:v>36.473129999999998</c:v>
                </c:pt>
                <c:pt idx="1211">
                  <c:v>36.499130000000001</c:v>
                </c:pt>
                <c:pt idx="1212">
                  <c:v>36.525129999999997</c:v>
                </c:pt>
                <c:pt idx="1213">
                  <c:v>36.551130000000001</c:v>
                </c:pt>
                <c:pt idx="1214">
                  <c:v>36.577129999999997</c:v>
                </c:pt>
                <c:pt idx="1215">
                  <c:v>36.60313</c:v>
                </c:pt>
                <c:pt idx="1216">
                  <c:v>36.629130000000004</c:v>
                </c:pt>
                <c:pt idx="1217">
                  <c:v>36.65513</c:v>
                </c:pt>
                <c:pt idx="1218">
                  <c:v>36.708300000000001</c:v>
                </c:pt>
                <c:pt idx="1219">
                  <c:v>36.711300000000001</c:v>
                </c:pt>
                <c:pt idx="1220">
                  <c:v>36.71313</c:v>
                </c:pt>
                <c:pt idx="1221">
                  <c:v>36.759129999999999</c:v>
                </c:pt>
                <c:pt idx="1222">
                  <c:v>36.785130000000002</c:v>
                </c:pt>
                <c:pt idx="1223">
                  <c:v>36.811129999999999</c:v>
                </c:pt>
                <c:pt idx="1224">
                  <c:v>36.837130000000002</c:v>
                </c:pt>
                <c:pt idx="1225">
                  <c:v>36.863129999999998</c:v>
                </c:pt>
                <c:pt idx="1226">
                  <c:v>36.889130000000002</c:v>
                </c:pt>
                <c:pt idx="1227">
                  <c:v>36.915129999999998</c:v>
                </c:pt>
                <c:pt idx="1228">
                  <c:v>36.941130000000001</c:v>
                </c:pt>
                <c:pt idx="1229">
                  <c:v>36.967129999999997</c:v>
                </c:pt>
                <c:pt idx="1230">
                  <c:v>36.993130000000001</c:v>
                </c:pt>
                <c:pt idx="1231">
                  <c:v>37.05912</c:v>
                </c:pt>
                <c:pt idx="1232">
                  <c:v>37.059130000000003</c:v>
                </c:pt>
                <c:pt idx="1233">
                  <c:v>37.059139999999999</c:v>
                </c:pt>
                <c:pt idx="1234">
                  <c:v>37.09713</c:v>
                </c:pt>
                <c:pt idx="1235">
                  <c:v>37.123130000000003</c:v>
                </c:pt>
                <c:pt idx="1236">
                  <c:v>37.14913</c:v>
                </c:pt>
                <c:pt idx="1237">
                  <c:v>37.175130000000003</c:v>
                </c:pt>
                <c:pt idx="1238">
                  <c:v>37.201129999999999</c:v>
                </c:pt>
                <c:pt idx="1239">
                  <c:v>37.227130000000002</c:v>
                </c:pt>
                <c:pt idx="1240">
                  <c:v>37.253129999999999</c:v>
                </c:pt>
                <c:pt idx="1241">
                  <c:v>37.279130000000002</c:v>
                </c:pt>
                <c:pt idx="1242">
                  <c:v>37.305129999999998</c:v>
                </c:pt>
                <c:pt idx="1243">
                  <c:v>37.331130000000002</c:v>
                </c:pt>
                <c:pt idx="1244">
                  <c:v>37.357129999999998</c:v>
                </c:pt>
                <c:pt idx="1245">
                  <c:v>37.383130000000001</c:v>
                </c:pt>
                <c:pt idx="1246">
                  <c:v>37.409129999999998</c:v>
                </c:pt>
                <c:pt idx="1247">
                  <c:v>37.435130000000001</c:v>
                </c:pt>
                <c:pt idx="1248">
                  <c:v>37.461129999999997</c:v>
                </c:pt>
                <c:pt idx="1249">
                  <c:v>37.487130000000001</c:v>
                </c:pt>
                <c:pt idx="1250">
                  <c:v>37.513129999999997</c:v>
                </c:pt>
                <c:pt idx="1251">
                  <c:v>37.53913</c:v>
                </c:pt>
                <c:pt idx="1252">
                  <c:v>37.565130000000003</c:v>
                </c:pt>
                <c:pt idx="1253">
                  <c:v>37.59113</c:v>
                </c:pt>
                <c:pt idx="1254">
                  <c:v>37.617130000000003</c:v>
                </c:pt>
                <c:pt idx="1255">
                  <c:v>37.643129999999999</c:v>
                </c:pt>
                <c:pt idx="1256">
                  <c:v>37.665129999999998</c:v>
                </c:pt>
                <c:pt idx="1257">
                  <c:v>37.675130000000003</c:v>
                </c:pt>
                <c:pt idx="1258">
                  <c:v>37.721130000000002</c:v>
                </c:pt>
                <c:pt idx="1259">
                  <c:v>37.747129999999999</c:v>
                </c:pt>
                <c:pt idx="1260">
                  <c:v>37.773130000000002</c:v>
                </c:pt>
                <c:pt idx="1261">
                  <c:v>37.799129999999998</c:v>
                </c:pt>
                <c:pt idx="1262">
                  <c:v>37.825130000000001</c:v>
                </c:pt>
                <c:pt idx="1263">
                  <c:v>37.851129999999998</c:v>
                </c:pt>
                <c:pt idx="1264">
                  <c:v>37.877130000000001</c:v>
                </c:pt>
                <c:pt idx="1265">
                  <c:v>37.903129999999997</c:v>
                </c:pt>
                <c:pt idx="1266">
                  <c:v>37.929130000000001</c:v>
                </c:pt>
                <c:pt idx="1267">
                  <c:v>37.955129999999997</c:v>
                </c:pt>
                <c:pt idx="1268">
                  <c:v>37.98113</c:v>
                </c:pt>
                <c:pt idx="1269">
                  <c:v>38.007129999999997</c:v>
                </c:pt>
                <c:pt idx="1270">
                  <c:v>38.03313</c:v>
                </c:pt>
                <c:pt idx="1271">
                  <c:v>38.059130000000003</c:v>
                </c:pt>
                <c:pt idx="1272">
                  <c:v>38.085129999999999</c:v>
                </c:pt>
                <c:pt idx="1273">
                  <c:v>38.111130000000003</c:v>
                </c:pt>
                <c:pt idx="1274">
                  <c:v>38.137129999999999</c:v>
                </c:pt>
                <c:pt idx="1275">
                  <c:v>38.163130000000002</c:v>
                </c:pt>
                <c:pt idx="1276">
                  <c:v>38.189129999999999</c:v>
                </c:pt>
                <c:pt idx="1277">
                  <c:v>38.215130000000002</c:v>
                </c:pt>
                <c:pt idx="1278">
                  <c:v>38.241129999999998</c:v>
                </c:pt>
                <c:pt idx="1279">
                  <c:v>38.267130000000002</c:v>
                </c:pt>
                <c:pt idx="1280">
                  <c:v>38.293129999999998</c:v>
                </c:pt>
                <c:pt idx="1281">
                  <c:v>38.319130000000001</c:v>
                </c:pt>
                <c:pt idx="1282">
                  <c:v>38.345129999999997</c:v>
                </c:pt>
                <c:pt idx="1283">
                  <c:v>38.371130000000001</c:v>
                </c:pt>
                <c:pt idx="1284">
                  <c:v>38.397129999999997</c:v>
                </c:pt>
                <c:pt idx="1285">
                  <c:v>38.42313</c:v>
                </c:pt>
                <c:pt idx="1286">
                  <c:v>38.449129999999997</c:v>
                </c:pt>
                <c:pt idx="1287">
                  <c:v>38.47513</c:v>
                </c:pt>
                <c:pt idx="1288">
                  <c:v>38.501130000000003</c:v>
                </c:pt>
                <c:pt idx="1289">
                  <c:v>38.52713</c:v>
                </c:pt>
                <c:pt idx="1290">
                  <c:v>38.553130000000003</c:v>
                </c:pt>
                <c:pt idx="1291">
                  <c:v>38.579129999999999</c:v>
                </c:pt>
                <c:pt idx="1292">
                  <c:v>38.605130000000003</c:v>
                </c:pt>
                <c:pt idx="1293">
                  <c:v>38.631129999999999</c:v>
                </c:pt>
                <c:pt idx="1294">
                  <c:v>38.657130000000002</c:v>
                </c:pt>
                <c:pt idx="1295">
                  <c:v>38.683129999999998</c:v>
                </c:pt>
                <c:pt idx="1296">
                  <c:v>38.709130000000002</c:v>
                </c:pt>
                <c:pt idx="1297">
                  <c:v>38.735129999999998</c:v>
                </c:pt>
                <c:pt idx="1298">
                  <c:v>38.761130000000001</c:v>
                </c:pt>
                <c:pt idx="1299">
                  <c:v>38.787129999999998</c:v>
                </c:pt>
                <c:pt idx="1300">
                  <c:v>38.813130000000001</c:v>
                </c:pt>
                <c:pt idx="1301">
                  <c:v>38.839129999999997</c:v>
                </c:pt>
                <c:pt idx="1302">
                  <c:v>38.865130000000001</c:v>
                </c:pt>
                <c:pt idx="1303">
                  <c:v>38.891129999999997</c:v>
                </c:pt>
                <c:pt idx="1304">
                  <c:v>38.91713</c:v>
                </c:pt>
                <c:pt idx="1305">
                  <c:v>38.943129999999996</c:v>
                </c:pt>
                <c:pt idx="1306">
                  <c:v>38.96913</c:v>
                </c:pt>
                <c:pt idx="1307">
                  <c:v>38.995130000000003</c:v>
                </c:pt>
                <c:pt idx="1308">
                  <c:v>39.021129999999999</c:v>
                </c:pt>
                <c:pt idx="1309">
                  <c:v>39.047130000000003</c:v>
                </c:pt>
                <c:pt idx="1310">
                  <c:v>39.073129999999999</c:v>
                </c:pt>
                <c:pt idx="1311">
                  <c:v>39.099130000000002</c:v>
                </c:pt>
                <c:pt idx="1312">
                  <c:v>39.125129999999999</c:v>
                </c:pt>
                <c:pt idx="1313">
                  <c:v>39.151130000000002</c:v>
                </c:pt>
                <c:pt idx="1314">
                  <c:v>39.177129999999998</c:v>
                </c:pt>
                <c:pt idx="1315">
                  <c:v>39.203130000000002</c:v>
                </c:pt>
                <c:pt idx="1316">
                  <c:v>39.229129999999998</c:v>
                </c:pt>
                <c:pt idx="1317">
                  <c:v>39.255130000000001</c:v>
                </c:pt>
                <c:pt idx="1318">
                  <c:v>39.281129999999997</c:v>
                </c:pt>
                <c:pt idx="1319">
                  <c:v>39.307130000000001</c:v>
                </c:pt>
                <c:pt idx="1320">
                  <c:v>39.333129999999997</c:v>
                </c:pt>
                <c:pt idx="1321">
                  <c:v>39.35913</c:v>
                </c:pt>
                <c:pt idx="1322">
                  <c:v>39.385129999999997</c:v>
                </c:pt>
                <c:pt idx="1323">
                  <c:v>39.41113</c:v>
                </c:pt>
                <c:pt idx="1324">
                  <c:v>39.437130000000003</c:v>
                </c:pt>
                <c:pt idx="1325">
                  <c:v>39.46313</c:v>
                </c:pt>
                <c:pt idx="1326">
                  <c:v>39.489130000000003</c:v>
                </c:pt>
                <c:pt idx="1327">
                  <c:v>39.515129999999999</c:v>
                </c:pt>
                <c:pt idx="1328">
                  <c:v>39.541130000000003</c:v>
                </c:pt>
                <c:pt idx="1329">
                  <c:v>39.567129999999999</c:v>
                </c:pt>
                <c:pt idx="1330">
                  <c:v>39.593130000000002</c:v>
                </c:pt>
                <c:pt idx="1331">
                  <c:v>39.619129999999998</c:v>
                </c:pt>
                <c:pt idx="1332">
                  <c:v>39.645130000000002</c:v>
                </c:pt>
                <c:pt idx="1333">
                  <c:v>39.671129999999998</c:v>
                </c:pt>
                <c:pt idx="1334">
                  <c:v>39.697130000000001</c:v>
                </c:pt>
                <c:pt idx="1335">
                  <c:v>39.723129999999998</c:v>
                </c:pt>
                <c:pt idx="1336">
                  <c:v>39.749130000000001</c:v>
                </c:pt>
                <c:pt idx="1337">
                  <c:v>39.775129999999997</c:v>
                </c:pt>
                <c:pt idx="1338">
                  <c:v>39.801130000000001</c:v>
                </c:pt>
                <c:pt idx="1339">
                  <c:v>39.827129999999997</c:v>
                </c:pt>
                <c:pt idx="1340">
                  <c:v>39.85313</c:v>
                </c:pt>
                <c:pt idx="1341">
                  <c:v>39.879130000000004</c:v>
                </c:pt>
                <c:pt idx="1342">
                  <c:v>39.90513</c:v>
                </c:pt>
                <c:pt idx="1343">
                  <c:v>39.931130000000003</c:v>
                </c:pt>
                <c:pt idx="1344">
                  <c:v>39.957129999999999</c:v>
                </c:pt>
                <c:pt idx="1345">
                  <c:v>39.983130000000003</c:v>
                </c:pt>
                <c:pt idx="1346">
                  <c:v>40.009129999999999</c:v>
                </c:pt>
                <c:pt idx="1347">
                  <c:v>40.035130000000002</c:v>
                </c:pt>
                <c:pt idx="1348">
                  <c:v>40.061129999999999</c:v>
                </c:pt>
                <c:pt idx="1349">
                  <c:v>40.087130000000002</c:v>
                </c:pt>
                <c:pt idx="1350">
                  <c:v>40.113129999999998</c:v>
                </c:pt>
                <c:pt idx="1351">
                  <c:v>40.139130000000002</c:v>
                </c:pt>
                <c:pt idx="1352">
                  <c:v>40.165129999999998</c:v>
                </c:pt>
                <c:pt idx="1353">
                  <c:v>40.191130000000001</c:v>
                </c:pt>
                <c:pt idx="1354">
                  <c:v>40.217129999999997</c:v>
                </c:pt>
                <c:pt idx="1355">
                  <c:v>40.253129999999999</c:v>
                </c:pt>
                <c:pt idx="1356">
                  <c:v>40.265129999999999</c:v>
                </c:pt>
                <c:pt idx="1357">
                  <c:v>40.268129999999999</c:v>
                </c:pt>
                <c:pt idx="1358">
                  <c:v>40.321129999999997</c:v>
                </c:pt>
                <c:pt idx="1359">
                  <c:v>40.34713</c:v>
                </c:pt>
                <c:pt idx="1360">
                  <c:v>40.373130000000003</c:v>
                </c:pt>
                <c:pt idx="1361">
                  <c:v>40.39913</c:v>
                </c:pt>
                <c:pt idx="1362">
                  <c:v>40.425130000000003</c:v>
                </c:pt>
                <c:pt idx="1363">
                  <c:v>40.451129999999999</c:v>
                </c:pt>
                <c:pt idx="1364">
                  <c:v>40.477130000000002</c:v>
                </c:pt>
                <c:pt idx="1365">
                  <c:v>40.503129999999999</c:v>
                </c:pt>
                <c:pt idx="1366">
                  <c:v>40.529130000000002</c:v>
                </c:pt>
                <c:pt idx="1367">
                  <c:v>40.555129999999998</c:v>
                </c:pt>
                <c:pt idx="1368">
                  <c:v>40.581130000000002</c:v>
                </c:pt>
                <c:pt idx="1369">
                  <c:v>40.607129999999998</c:v>
                </c:pt>
                <c:pt idx="1370">
                  <c:v>40.633130000000001</c:v>
                </c:pt>
                <c:pt idx="1371">
                  <c:v>40.659129999999998</c:v>
                </c:pt>
                <c:pt idx="1372">
                  <c:v>40.685130000000001</c:v>
                </c:pt>
                <c:pt idx="1373">
                  <c:v>40.711129999999997</c:v>
                </c:pt>
                <c:pt idx="1374">
                  <c:v>40.737130000000001</c:v>
                </c:pt>
                <c:pt idx="1375">
                  <c:v>40.763129999999997</c:v>
                </c:pt>
                <c:pt idx="1376">
                  <c:v>40.78913</c:v>
                </c:pt>
                <c:pt idx="1377">
                  <c:v>40.815130000000003</c:v>
                </c:pt>
                <c:pt idx="1378">
                  <c:v>40.84113</c:v>
                </c:pt>
                <c:pt idx="1379">
                  <c:v>40.867130000000003</c:v>
                </c:pt>
                <c:pt idx="1380">
                  <c:v>40.893129999999999</c:v>
                </c:pt>
                <c:pt idx="1381">
                  <c:v>40.919130000000003</c:v>
                </c:pt>
                <c:pt idx="1382">
                  <c:v>40.945129999999999</c:v>
                </c:pt>
                <c:pt idx="1383">
                  <c:v>40.971130000000002</c:v>
                </c:pt>
                <c:pt idx="1384">
                  <c:v>40.997129999999999</c:v>
                </c:pt>
                <c:pt idx="1385">
                  <c:v>41.023130000000002</c:v>
                </c:pt>
                <c:pt idx="1386">
                  <c:v>41.049129999999998</c:v>
                </c:pt>
                <c:pt idx="1387">
                  <c:v>41.075130000000001</c:v>
                </c:pt>
                <c:pt idx="1388">
                  <c:v>41.101129999999998</c:v>
                </c:pt>
                <c:pt idx="1389">
                  <c:v>41.127130000000001</c:v>
                </c:pt>
                <c:pt idx="1390">
                  <c:v>41.153129999999997</c:v>
                </c:pt>
                <c:pt idx="1391">
                  <c:v>41.179130000000001</c:v>
                </c:pt>
                <c:pt idx="1392">
                  <c:v>41.205129999999997</c:v>
                </c:pt>
                <c:pt idx="1393">
                  <c:v>41.23113</c:v>
                </c:pt>
                <c:pt idx="1394">
                  <c:v>41.257129999999997</c:v>
                </c:pt>
                <c:pt idx="1395">
                  <c:v>41.28313</c:v>
                </c:pt>
                <c:pt idx="1396">
                  <c:v>41.309130000000003</c:v>
                </c:pt>
                <c:pt idx="1397">
                  <c:v>41.335129999999999</c:v>
                </c:pt>
                <c:pt idx="1398">
                  <c:v>41.361130000000003</c:v>
                </c:pt>
                <c:pt idx="1399">
                  <c:v>41.387129999999999</c:v>
                </c:pt>
                <c:pt idx="1400">
                  <c:v>41.413130000000002</c:v>
                </c:pt>
                <c:pt idx="1401">
                  <c:v>41.439129999999999</c:v>
                </c:pt>
                <c:pt idx="1402">
                  <c:v>41.465130000000002</c:v>
                </c:pt>
                <c:pt idx="1403">
                  <c:v>41.491129999999998</c:v>
                </c:pt>
                <c:pt idx="1404">
                  <c:v>41.517130000000002</c:v>
                </c:pt>
                <c:pt idx="1405">
                  <c:v>41.543129999999998</c:v>
                </c:pt>
                <c:pt idx="1406">
                  <c:v>41.569130000000001</c:v>
                </c:pt>
                <c:pt idx="1407">
                  <c:v>41.595129999999997</c:v>
                </c:pt>
                <c:pt idx="1408">
                  <c:v>41.621130000000001</c:v>
                </c:pt>
                <c:pt idx="1409">
                  <c:v>41.647129999999997</c:v>
                </c:pt>
                <c:pt idx="1410">
                  <c:v>41.67313</c:v>
                </c:pt>
                <c:pt idx="1411">
                  <c:v>41.699129999999997</c:v>
                </c:pt>
                <c:pt idx="1412">
                  <c:v>41.72513</c:v>
                </c:pt>
                <c:pt idx="1413">
                  <c:v>41.751130000000003</c:v>
                </c:pt>
                <c:pt idx="1414">
                  <c:v>41.77713</c:v>
                </c:pt>
                <c:pt idx="1415">
                  <c:v>41.803130000000003</c:v>
                </c:pt>
                <c:pt idx="1416">
                  <c:v>41.829129999999999</c:v>
                </c:pt>
                <c:pt idx="1417">
                  <c:v>41.855130000000003</c:v>
                </c:pt>
                <c:pt idx="1418">
                  <c:v>41.881129999999999</c:v>
                </c:pt>
                <c:pt idx="1419">
                  <c:v>41.907130000000002</c:v>
                </c:pt>
                <c:pt idx="1420">
                  <c:v>41.933129999999998</c:v>
                </c:pt>
                <c:pt idx="1421">
                  <c:v>41.959130000000002</c:v>
                </c:pt>
                <c:pt idx="1422">
                  <c:v>41.985129999999998</c:v>
                </c:pt>
                <c:pt idx="1423">
                  <c:v>42.011130000000001</c:v>
                </c:pt>
                <c:pt idx="1424">
                  <c:v>42.037129999999998</c:v>
                </c:pt>
                <c:pt idx="1425">
                  <c:v>42.063130000000001</c:v>
                </c:pt>
                <c:pt idx="1426">
                  <c:v>42.089129999999997</c:v>
                </c:pt>
                <c:pt idx="1427">
                  <c:v>42.115130000000001</c:v>
                </c:pt>
                <c:pt idx="1428">
                  <c:v>42.141129999999997</c:v>
                </c:pt>
                <c:pt idx="1429">
                  <c:v>42.16713</c:v>
                </c:pt>
                <c:pt idx="1430">
                  <c:v>42.193129999999996</c:v>
                </c:pt>
                <c:pt idx="1431">
                  <c:v>42.21913</c:v>
                </c:pt>
                <c:pt idx="1432">
                  <c:v>42.245130000000003</c:v>
                </c:pt>
                <c:pt idx="1433">
                  <c:v>42.271129999999999</c:v>
                </c:pt>
                <c:pt idx="1434">
                  <c:v>42.297130000000003</c:v>
                </c:pt>
                <c:pt idx="1435">
                  <c:v>42.323129999999999</c:v>
                </c:pt>
                <c:pt idx="1436">
                  <c:v>42.349130000000002</c:v>
                </c:pt>
                <c:pt idx="1437">
                  <c:v>42.375129999999999</c:v>
                </c:pt>
                <c:pt idx="1438">
                  <c:v>42.401130000000002</c:v>
                </c:pt>
                <c:pt idx="1439">
                  <c:v>42.427129999999998</c:v>
                </c:pt>
                <c:pt idx="1440">
                  <c:v>42.453130000000002</c:v>
                </c:pt>
                <c:pt idx="1441">
                  <c:v>42.479129999999998</c:v>
                </c:pt>
                <c:pt idx="1442">
                  <c:v>42.505130000000001</c:v>
                </c:pt>
                <c:pt idx="1443">
                  <c:v>42.531129999999997</c:v>
                </c:pt>
                <c:pt idx="1444">
                  <c:v>42.557130000000001</c:v>
                </c:pt>
                <c:pt idx="1445">
                  <c:v>42.583129999999997</c:v>
                </c:pt>
                <c:pt idx="1446">
                  <c:v>42.60913</c:v>
                </c:pt>
                <c:pt idx="1447">
                  <c:v>42.635129999999997</c:v>
                </c:pt>
                <c:pt idx="1448">
                  <c:v>42.66113</c:v>
                </c:pt>
                <c:pt idx="1449">
                  <c:v>42.687130000000003</c:v>
                </c:pt>
                <c:pt idx="1450">
                  <c:v>42.71313</c:v>
                </c:pt>
                <c:pt idx="1451">
                  <c:v>42.739130000000003</c:v>
                </c:pt>
                <c:pt idx="1452">
                  <c:v>42.765129999999999</c:v>
                </c:pt>
                <c:pt idx="1453">
                  <c:v>42.791130000000003</c:v>
                </c:pt>
                <c:pt idx="1454">
                  <c:v>42.817129999999999</c:v>
                </c:pt>
                <c:pt idx="1455">
                  <c:v>42.843130000000002</c:v>
                </c:pt>
                <c:pt idx="1456">
                  <c:v>42.869129999999998</c:v>
                </c:pt>
                <c:pt idx="1457">
                  <c:v>42.895130000000002</c:v>
                </c:pt>
                <c:pt idx="1458">
                  <c:v>42.921129999999998</c:v>
                </c:pt>
                <c:pt idx="1459">
                  <c:v>42.947130000000001</c:v>
                </c:pt>
                <c:pt idx="1460">
                  <c:v>42.973129999999998</c:v>
                </c:pt>
                <c:pt idx="1461">
                  <c:v>42.999130000000001</c:v>
                </c:pt>
                <c:pt idx="1462">
                  <c:v>43.025129999999997</c:v>
                </c:pt>
                <c:pt idx="1463">
                  <c:v>43.051130000000001</c:v>
                </c:pt>
                <c:pt idx="1464">
                  <c:v>43.077129999999997</c:v>
                </c:pt>
                <c:pt idx="1465">
                  <c:v>43.10313</c:v>
                </c:pt>
                <c:pt idx="1466">
                  <c:v>43.129130000000004</c:v>
                </c:pt>
                <c:pt idx="1467">
                  <c:v>43.15513</c:v>
                </c:pt>
                <c:pt idx="1468">
                  <c:v>43.181130000000003</c:v>
                </c:pt>
                <c:pt idx="1469">
                  <c:v>43.207129999999999</c:v>
                </c:pt>
                <c:pt idx="1470">
                  <c:v>43.233130000000003</c:v>
                </c:pt>
                <c:pt idx="1471">
                  <c:v>43.259129999999999</c:v>
                </c:pt>
                <c:pt idx="1472">
                  <c:v>43.285130000000002</c:v>
                </c:pt>
                <c:pt idx="1473">
                  <c:v>43.311129999999999</c:v>
                </c:pt>
                <c:pt idx="1474">
                  <c:v>43.337130000000002</c:v>
                </c:pt>
                <c:pt idx="1475">
                  <c:v>43.363129999999998</c:v>
                </c:pt>
                <c:pt idx="1476">
                  <c:v>43.389130000000002</c:v>
                </c:pt>
                <c:pt idx="1477">
                  <c:v>43.415129999999998</c:v>
                </c:pt>
                <c:pt idx="1478">
                  <c:v>43.441130000000001</c:v>
                </c:pt>
                <c:pt idx="1479">
                  <c:v>43.467129999999997</c:v>
                </c:pt>
                <c:pt idx="1480">
                  <c:v>43.493130000000001</c:v>
                </c:pt>
                <c:pt idx="1481">
                  <c:v>43.506129999999999</c:v>
                </c:pt>
                <c:pt idx="1482">
                  <c:v>43.509129999999999</c:v>
                </c:pt>
                <c:pt idx="1483">
                  <c:v>43.571129999999997</c:v>
                </c:pt>
                <c:pt idx="1484">
                  <c:v>43.59713</c:v>
                </c:pt>
                <c:pt idx="1485">
                  <c:v>43.623130000000003</c:v>
                </c:pt>
                <c:pt idx="1486">
                  <c:v>43.64913</c:v>
                </c:pt>
                <c:pt idx="1487">
                  <c:v>43.675130000000003</c:v>
                </c:pt>
                <c:pt idx="1488">
                  <c:v>43.701129999999999</c:v>
                </c:pt>
                <c:pt idx="1489">
                  <c:v>43.727130000000002</c:v>
                </c:pt>
                <c:pt idx="1490">
                  <c:v>43.753129999999999</c:v>
                </c:pt>
                <c:pt idx="1491">
                  <c:v>43.779130000000002</c:v>
                </c:pt>
                <c:pt idx="1492">
                  <c:v>43.805129999999998</c:v>
                </c:pt>
                <c:pt idx="1493">
                  <c:v>43.831130000000002</c:v>
                </c:pt>
                <c:pt idx="1494">
                  <c:v>43.857129999999998</c:v>
                </c:pt>
                <c:pt idx="1495">
                  <c:v>43.883130000000001</c:v>
                </c:pt>
                <c:pt idx="1496">
                  <c:v>43.909129999999998</c:v>
                </c:pt>
                <c:pt idx="1497">
                  <c:v>43.935130000000001</c:v>
                </c:pt>
                <c:pt idx="1498">
                  <c:v>43.961129999999997</c:v>
                </c:pt>
                <c:pt idx="1499">
                  <c:v>43.987130000000001</c:v>
                </c:pt>
                <c:pt idx="1500">
                  <c:v>44.013129999999997</c:v>
                </c:pt>
                <c:pt idx="1501">
                  <c:v>44.03913</c:v>
                </c:pt>
                <c:pt idx="1502">
                  <c:v>44.065130000000003</c:v>
                </c:pt>
                <c:pt idx="1503">
                  <c:v>44.09113</c:v>
                </c:pt>
                <c:pt idx="1504">
                  <c:v>44.117130000000003</c:v>
                </c:pt>
                <c:pt idx="1505">
                  <c:v>44.143129999999999</c:v>
                </c:pt>
                <c:pt idx="1506">
                  <c:v>44.169130000000003</c:v>
                </c:pt>
                <c:pt idx="1507">
                  <c:v>44.195129999999999</c:v>
                </c:pt>
                <c:pt idx="1508">
                  <c:v>44.221130000000002</c:v>
                </c:pt>
                <c:pt idx="1509">
                  <c:v>44.247129999999999</c:v>
                </c:pt>
                <c:pt idx="1510">
                  <c:v>44.273130000000002</c:v>
                </c:pt>
                <c:pt idx="1511">
                  <c:v>44.299129999999998</c:v>
                </c:pt>
                <c:pt idx="1512">
                  <c:v>44.325130000000001</c:v>
                </c:pt>
                <c:pt idx="1513">
                  <c:v>44.351129999999998</c:v>
                </c:pt>
                <c:pt idx="1514">
                  <c:v>44.377130000000001</c:v>
                </c:pt>
                <c:pt idx="1515">
                  <c:v>44.403129999999997</c:v>
                </c:pt>
                <c:pt idx="1516">
                  <c:v>44.429130000000001</c:v>
                </c:pt>
                <c:pt idx="1517">
                  <c:v>44.455129999999997</c:v>
                </c:pt>
                <c:pt idx="1518">
                  <c:v>44.48113</c:v>
                </c:pt>
                <c:pt idx="1519">
                  <c:v>44.507129999999997</c:v>
                </c:pt>
                <c:pt idx="1520">
                  <c:v>44.53313</c:v>
                </c:pt>
                <c:pt idx="1521">
                  <c:v>44.579129999999999</c:v>
                </c:pt>
                <c:pt idx="1522">
                  <c:v>44.584130000000002</c:v>
                </c:pt>
                <c:pt idx="1523">
                  <c:v>44.589112999999998</c:v>
                </c:pt>
                <c:pt idx="1524">
                  <c:v>44.637129999999999</c:v>
                </c:pt>
                <c:pt idx="1525">
                  <c:v>44.663130000000002</c:v>
                </c:pt>
                <c:pt idx="1526">
                  <c:v>44.689129999999999</c:v>
                </c:pt>
                <c:pt idx="1527">
                  <c:v>44.715130000000002</c:v>
                </c:pt>
                <c:pt idx="1528">
                  <c:v>44.741129999999998</c:v>
                </c:pt>
                <c:pt idx="1529">
                  <c:v>44.767130000000002</c:v>
                </c:pt>
                <c:pt idx="1530">
                  <c:v>44.793129999999998</c:v>
                </c:pt>
                <c:pt idx="1531">
                  <c:v>44.819130000000001</c:v>
                </c:pt>
                <c:pt idx="1532">
                  <c:v>44.845129999999997</c:v>
                </c:pt>
                <c:pt idx="1533">
                  <c:v>44.871130000000001</c:v>
                </c:pt>
                <c:pt idx="1534">
                  <c:v>44.897129999999997</c:v>
                </c:pt>
                <c:pt idx="1535">
                  <c:v>44.92313</c:v>
                </c:pt>
                <c:pt idx="1536">
                  <c:v>44.949129999999997</c:v>
                </c:pt>
                <c:pt idx="1537">
                  <c:v>44.97513</c:v>
                </c:pt>
                <c:pt idx="1538">
                  <c:v>45.001130000000003</c:v>
                </c:pt>
                <c:pt idx="1539">
                  <c:v>45.02713</c:v>
                </c:pt>
                <c:pt idx="1540">
                  <c:v>45.053130000000003</c:v>
                </c:pt>
                <c:pt idx="1541">
                  <c:v>45.079129999999999</c:v>
                </c:pt>
                <c:pt idx="1542">
                  <c:v>45.105130000000003</c:v>
                </c:pt>
                <c:pt idx="1543">
                  <c:v>45.131129999999999</c:v>
                </c:pt>
                <c:pt idx="1544">
                  <c:v>45.157130000000002</c:v>
                </c:pt>
                <c:pt idx="1545">
                  <c:v>45.183129999999998</c:v>
                </c:pt>
                <c:pt idx="1546">
                  <c:v>45.209130000000002</c:v>
                </c:pt>
                <c:pt idx="1547">
                  <c:v>45.235129999999998</c:v>
                </c:pt>
                <c:pt idx="1548">
                  <c:v>45.261130000000001</c:v>
                </c:pt>
                <c:pt idx="1549">
                  <c:v>45.287129999999998</c:v>
                </c:pt>
                <c:pt idx="1550">
                  <c:v>45.313130000000001</c:v>
                </c:pt>
                <c:pt idx="1551">
                  <c:v>45.339129999999997</c:v>
                </c:pt>
                <c:pt idx="1552">
                  <c:v>45.365130000000001</c:v>
                </c:pt>
                <c:pt idx="1553">
                  <c:v>45.391129999999997</c:v>
                </c:pt>
                <c:pt idx="1554">
                  <c:v>45.41713</c:v>
                </c:pt>
                <c:pt idx="1555">
                  <c:v>45.443129999999996</c:v>
                </c:pt>
                <c:pt idx="1556">
                  <c:v>45.46913</c:v>
                </c:pt>
                <c:pt idx="1557">
                  <c:v>45.495130000000003</c:v>
                </c:pt>
                <c:pt idx="1558">
                  <c:v>45.521129999999999</c:v>
                </c:pt>
                <c:pt idx="1559">
                  <c:v>45.547130000000003</c:v>
                </c:pt>
                <c:pt idx="1560">
                  <c:v>45.573129999999999</c:v>
                </c:pt>
                <c:pt idx="1561">
                  <c:v>45.599130000000002</c:v>
                </c:pt>
                <c:pt idx="1562">
                  <c:v>45.625129999999999</c:v>
                </c:pt>
                <c:pt idx="1563">
                  <c:v>45.651130000000002</c:v>
                </c:pt>
                <c:pt idx="1564">
                  <c:v>45.677129999999998</c:v>
                </c:pt>
                <c:pt idx="1565">
                  <c:v>45.703130000000002</c:v>
                </c:pt>
                <c:pt idx="1566">
                  <c:v>45.729129999999998</c:v>
                </c:pt>
                <c:pt idx="1567">
                  <c:v>45.755130000000001</c:v>
                </c:pt>
                <c:pt idx="1568">
                  <c:v>45.781129999999997</c:v>
                </c:pt>
                <c:pt idx="1569">
                  <c:v>45.807130000000001</c:v>
                </c:pt>
                <c:pt idx="1570">
                  <c:v>45.833129999999997</c:v>
                </c:pt>
                <c:pt idx="1571">
                  <c:v>45.85913</c:v>
                </c:pt>
                <c:pt idx="1572">
                  <c:v>45.885129999999997</c:v>
                </c:pt>
                <c:pt idx="1573">
                  <c:v>45.91113</c:v>
                </c:pt>
                <c:pt idx="1574">
                  <c:v>45.937130000000003</c:v>
                </c:pt>
                <c:pt idx="1575">
                  <c:v>45.96313</c:v>
                </c:pt>
                <c:pt idx="1576">
                  <c:v>45.989130000000003</c:v>
                </c:pt>
                <c:pt idx="1577">
                  <c:v>46.015129999999999</c:v>
                </c:pt>
                <c:pt idx="1578">
                  <c:v>46.041130000000003</c:v>
                </c:pt>
                <c:pt idx="1579">
                  <c:v>46.067129999999999</c:v>
                </c:pt>
                <c:pt idx="1580">
                  <c:v>46.093130000000002</c:v>
                </c:pt>
                <c:pt idx="1581">
                  <c:v>46.119129999999998</c:v>
                </c:pt>
                <c:pt idx="1582">
                  <c:v>46.145130000000002</c:v>
                </c:pt>
                <c:pt idx="1583">
                  <c:v>46.171129999999998</c:v>
                </c:pt>
                <c:pt idx="1584">
                  <c:v>46.197130000000001</c:v>
                </c:pt>
                <c:pt idx="1585">
                  <c:v>46.223129999999998</c:v>
                </c:pt>
                <c:pt idx="1586">
                  <c:v>46.249130000000001</c:v>
                </c:pt>
                <c:pt idx="1587">
                  <c:v>46.275129999999997</c:v>
                </c:pt>
                <c:pt idx="1588">
                  <c:v>46.301130000000001</c:v>
                </c:pt>
                <c:pt idx="1589">
                  <c:v>46.327129999999997</c:v>
                </c:pt>
                <c:pt idx="1590">
                  <c:v>46.35313</c:v>
                </c:pt>
                <c:pt idx="1591">
                  <c:v>46.379130000000004</c:v>
                </c:pt>
                <c:pt idx="1592">
                  <c:v>46.40513</c:v>
                </c:pt>
                <c:pt idx="1593">
                  <c:v>46.431130000000003</c:v>
                </c:pt>
                <c:pt idx="1594">
                  <c:v>46.457129999999999</c:v>
                </c:pt>
                <c:pt idx="1595">
                  <c:v>46.483130000000003</c:v>
                </c:pt>
                <c:pt idx="1596">
                  <c:v>46.509129999999999</c:v>
                </c:pt>
                <c:pt idx="1597">
                  <c:v>46.535130000000002</c:v>
                </c:pt>
                <c:pt idx="1598">
                  <c:v>46.561129999999999</c:v>
                </c:pt>
                <c:pt idx="1599">
                  <c:v>46.587130000000002</c:v>
                </c:pt>
                <c:pt idx="1600">
                  <c:v>46.613129999999998</c:v>
                </c:pt>
                <c:pt idx="1601">
                  <c:v>46.639130000000002</c:v>
                </c:pt>
                <c:pt idx="1602">
                  <c:v>46.665129999999998</c:v>
                </c:pt>
                <c:pt idx="1603">
                  <c:v>46.691130000000001</c:v>
                </c:pt>
                <c:pt idx="1604">
                  <c:v>46.717129999999997</c:v>
                </c:pt>
                <c:pt idx="1605">
                  <c:v>46.743130000000001</c:v>
                </c:pt>
                <c:pt idx="1606">
                  <c:v>46.769129999999997</c:v>
                </c:pt>
                <c:pt idx="1607">
                  <c:v>46.79513</c:v>
                </c:pt>
                <c:pt idx="1608">
                  <c:v>46.821129999999997</c:v>
                </c:pt>
                <c:pt idx="1609">
                  <c:v>46.84713</c:v>
                </c:pt>
                <c:pt idx="1610">
                  <c:v>46.873130000000003</c:v>
                </c:pt>
                <c:pt idx="1611">
                  <c:v>46.89913</c:v>
                </c:pt>
                <c:pt idx="1612">
                  <c:v>46.925130000000003</c:v>
                </c:pt>
                <c:pt idx="1613">
                  <c:v>46.951129999999999</c:v>
                </c:pt>
                <c:pt idx="1614">
                  <c:v>46.977130000000002</c:v>
                </c:pt>
                <c:pt idx="1615">
                  <c:v>47.003129999999999</c:v>
                </c:pt>
                <c:pt idx="1616">
                  <c:v>47.029130000000002</c:v>
                </c:pt>
                <c:pt idx="1617">
                  <c:v>47.055129999999998</c:v>
                </c:pt>
                <c:pt idx="1618">
                  <c:v>47.081130000000002</c:v>
                </c:pt>
                <c:pt idx="1619">
                  <c:v>47.107129999999998</c:v>
                </c:pt>
                <c:pt idx="1620">
                  <c:v>47.133130000000001</c:v>
                </c:pt>
                <c:pt idx="1621">
                  <c:v>47.159129999999998</c:v>
                </c:pt>
                <c:pt idx="1622">
                  <c:v>47.185130000000001</c:v>
                </c:pt>
                <c:pt idx="1623">
                  <c:v>47.211129999999997</c:v>
                </c:pt>
                <c:pt idx="1624">
                  <c:v>47.237130000000001</c:v>
                </c:pt>
                <c:pt idx="1625">
                  <c:v>47.263129999999997</c:v>
                </c:pt>
                <c:pt idx="1626">
                  <c:v>47.28913</c:v>
                </c:pt>
                <c:pt idx="1627">
                  <c:v>47.315130000000003</c:v>
                </c:pt>
                <c:pt idx="1628">
                  <c:v>47.34113</c:v>
                </c:pt>
                <c:pt idx="1629">
                  <c:v>47.367130000000003</c:v>
                </c:pt>
                <c:pt idx="1630">
                  <c:v>47.393129999999999</c:v>
                </c:pt>
                <c:pt idx="1631">
                  <c:v>47.419130000000003</c:v>
                </c:pt>
                <c:pt idx="1632">
                  <c:v>47.445129999999999</c:v>
                </c:pt>
                <c:pt idx="1633">
                  <c:v>47.471130000000002</c:v>
                </c:pt>
                <c:pt idx="1634">
                  <c:v>47.497129999999999</c:v>
                </c:pt>
                <c:pt idx="1635">
                  <c:v>47.523130000000002</c:v>
                </c:pt>
                <c:pt idx="1636">
                  <c:v>47.549129999999998</c:v>
                </c:pt>
                <c:pt idx="1637">
                  <c:v>47.575130000000001</c:v>
                </c:pt>
                <c:pt idx="1638">
                  <c:v>47.601129999999998</c:v>
                </c:pt>
                <c:pt idx="1639">
                  <c:v>47.627130000000001</c:v>
                </c:pt>
                <c:pt idx="1640">
                  <c:v>47.653129999999997</c:v>
                </c:pt>
                <c:pt idx="1641">
                  <c:v>47.679130000000001</c:v>
                </c:pt>
                <c:pt idx="1642">
                  <c:v>47.705129999999997</c:v>
                </c:pt>
                <c:pt idx="1643">
                  <c:v>47.73113</c:v>
                </c:pt>
                <c:pt idx="1644">
                  <c:v>47.757129999999997</c:v>
                </c:pt>
                <c:pt idx="1645">
                  <c:v>47.78313</c:v>
                </c:pt>
                <c:pt idx="1646">
                  <c:v>47.809130000000003</c:v>
                </c:pt>
                <c:pt idx="1647">
                  <c:v>47.835129999999999</c:v>
                </c:pt>
                <c:pt idx="1648">
                  <c:v>47.861130000000003</c:v>
                </c:pt>
                <c:pt idx="1649">
                  <c:v>47.887129999999999</c:v>
                </c:pt>
                <c:pt idx="1650">
                  <c:v>47.913130000000002</c:v>
                </c:pt>
                <c:pt idx="1651">
                  <c:v>47.939129999999999</c:v>
                </c:pt>
                <c:pt idx="1652">
                  <c:v>47.965130000000002</c:v>
                </c:pt>
                <c:pt idx="1653">
                  <c:v>47.991129999999998</c:v>
                </c:pt>
                <c:pt idx="1654">
                  <c:v>48.017130000000002</c:v>
                </c:pt>
                <c:pt idx="1655">
                  <c:v>48.043129999999998</c:v>
                </c:pt>
                <c:pt idx="1656">
                  <c:v>48.069130000000001</c:v>
                </c:pt>
                <c:pt idx="1657">
                  <c:v>48.095129999999997</c:v>
                </c:pt>
                <c:pt idx="1658">
                  <c:v>48.121130000000001</c:v>
                </c:pt>
                <c:pt idx="1659">
                  <c:v>48.147129999999997</c:v>
                </c:pt>
                <c:pt idx="1660">
                  <c:v>48.17313</c:v>
                </c:pt>
                <c:pt idx="1661">
                  <c:v>48.199129999999997</c:v>
                </c:pt>
                <c:pt idx="1662">
                  <c:v>48.22513</c:v>
                </c:pt>
                <c:pt idx="1663">
                  <c:v>48.251130000000003</c:v>
                </c:pt>
                <c:pt idx="1664">
                  <c:v>48.27713</c:v>
                </c:pt>
                <c:pt idx="1665">
                  <c:v>48.303130000000003</c:v>
                </c:pt>
                <c:pt idx="1666">
                  <c:v>48.329129999999999</c:v>
                </c:pt>
                <c:pt idx="1667">
                  <c:v>48.355130000000003</c:v>
                </c:pt>
                <c:pt idx="1668">
                  <c:v>48.381129999999999</c:v>
                </c:pt>
                <c:pt idx="1669">
                  <c:v>48.407130000000002</c:v>
                </c:pt>
                <c:pt idx="1670">
                  <c:v>48.433129999999998</c:v>
                </c:pt>
                <c:pt idx="1671">
                  <c:v>48.459130000000002</c:v>
                </c:pt>
                <c:pt idx="1672">
                  <c:v>48.485129999999998</c:v>
                </c:pt>
                <c:pt idx="1673">
                  <c:v>48.511130000000001</c:v>
                </c:pt>
                <c:pt idx="1674">
                  <c:v>48.537129999999998</c:v>
                </c:pt>
                <c:pt idx="1675">
                  <c:v>48.563130000000001</c:v>
                </c:pt>
                <c:pt idx="1676">
                  <c:v>48.589129999999997</c:v>
                </c:pt>
                <c:pt idx="1677">
                  <c:v>48.615130000000001</c:v>
                </c:pt>
                <c:pt idx="1678">
                  <c:v>48.641129999999997</c:v>
                </c:pt>
                <c:pt idx="1679">
                  <c:v>48.66713</c:v>
                </c:pt>
                <c:pt idx="1680">
                  <c:v>48.693129999999996</c:v>
                </c:pt>
                <c:pt idx="1681">
                  <c:v>48.71913</c:v>
                </c:pt>
                <c:pt idx="1682">
                  <c:v>48.745130000000003</c:v>
                </c:pt>
                <c:pt idx="1683">
                  <c:v>48.771129999999999</c:v>
                </c:pt>
                <c:pt idx="1684">
                  <c:v>48.797130000000003</c:v>
                </c:pt>
                <c:pt idx="1685">
                  <c:v>48.823129999999999</c:v>
                </c:pt>
                <c:pt idx="1686">
                  <c:v>48.849130000000002</c:v>
                </c:pt>
                <c:pt idx="1687">
                  <c:v>48.875129999999999</c:v>
                </c:pt>
                <c:pt idx="1688">
                  <c:v>48.901130000000002</c:v>
                </c:pt>
                <c:pt idx="1689">
                  <c:v>48.927129999999998</c:v>
                </c:pt>
                <c:pt idx="1690">
                  <c:v>48.953130000000002</c:v>
                </c:pt>
                <c:pt idx="1691">
                  <c:v>48.979129999999998</c:v>
                </c:pt>
                <c:pt idx="1692">
                  <c:v>49.005130000000001</c:v>
                </c:pt>
                <c:pt idx="1693">
                  <c:v>49.031129999999997</c:v>
                </c:pt>
                <c:pt idx="1694">
                  <c:v>49.057130000000001</c:v>
                </c:pt>
                <c:pt idx="1695">
                  <c:v>49.083129999999997</c:v>
                </c:pt>
                <c:pt idx="1696">
                  <c:v>49.10913</c:v>
                </c:pt>
                <c:pt idx="1697">
                  <c:v>49.135129999999997</c:v>
                </c:pt>
                <c:pt idx="1698">
                  <c:v>49.16113</c:v>
                </c:pt>
                <c:pt idx="1699">
                  <c:v>49.187130000000003</c:v>
                </c:pt>
                <c:pt idx="1700">
                  <c:v>49.21313</c:v>
                </c:pt>
                <c:pt idx="1701">
                  <c:v>49.239130000000003</c:v>
                </c:pt>
                <c:pt idx="1702">
                  <c:v>49.265129999999999</c:v>
                </c:pt>
                <c:pt idx="1703">
                  <c:v>49.291130000000003</c:v>
                </c:pt>
                <c:pt idx="1704">
                  <c:v>49.317129999999999</c:v>
                </c:pt>
                <c:pt idx="1705">
                  <c:v>49.343130000000002</c:v>
                </c:pt>
                <c:pt idx="1706">
                  <c:v>49.369129999999998</c:v>
                </c:pt>
                <c:pt idx="1707">
                  <c:v>49.395130000000002</c:v>
                </c:pt>
                <c:pt idx="1708">
                  <c:v>49.421129999999998</c:v>
                </c:pt>
                <c:pt idx="1709">
                  <c:v>49.447130000000001</c:v>
                </c:pt>
                <c:pt idx="1710">
                  <c:v>49.473129999999998</c:v>
                </c:pt>
                <c:pt idx="1711">
                  <c:v>49.499130000000001</c:v>
                </c:pt>
                <c:pt idx="1712">
                  <c:v>49.525129999999997</c:v>
                </c:pt>
                <c:pt idx="1713">
                  <c:v>49.551130000000001</c:v>
                </c:pt>
                <c:pt idx="1714">
                  <c:v>49.577129999999997</c:v>
                </c:pt>
                <c:pt idx="1715">
                  <c:v>49.60313</c:v>
                </c:pt>
                <c:pt idx="1716">
                  <c:v>49.629130000000004</c:v>
                </c:pt>
                <c:pt idx="1717">
                  <c:v>49.65513</c:v>
                </c:pt>
                <c:pt idx="1718">
                  <c:v>49.709113000000002</c:v>
                </c:pt>
                <c:pt idx="1719">
                  <c:v>49.711129999999997</c:v>
                </c:pt>
                <c:pt idx="1720">
                  <c:v>49.71313</c:v>
                </c:pt>
                <c:pt idx="1721">
                  <c:v>49.759129999999999</c:v>
                </c:pt>
                <c:pt idx="1722">
                  <c:v>49.785130000000002</c:v>
                </c:pt>
                <c:pt idx="1723">
                  <c:v>49.811129999999999</c:v>
                </c:pt>
                <c:pt idx="1724">
                  <c:v>49.837130000000002</c:v>
                </c:pt>
                <c:pt idx="1725">
                  <c:v>49.863129999999998</c:v>
                </c:pt>
                <c:pt idx="1726">
                  <c:v>49.889130000000002</c:v>
                </c:pt>
                <c:pt idx="1727">
                  <c:v>49.915129999999998</c:v>
                </c:pt>
                <c:pt idx="1728">
                  <c:v>49.941130000000001</c:v>
                </c:pt>
                <c:pt idx="1729">
                  <c:v>49.967129999999997</c:v>
                </c:pt>
                <c:pt idx="1730">
                  <c:v>49.993130000000001</c:v>
                </c:pt>
                <c:pt idx="1731">
                  <c:v>50.019129999999997</c:v>
                </c:pt>
                <c:pt idx="1732">
                  <c:v>50.04513</c:v>
                </c:pt>
                <c:pt idx="1733">
                  <c:v>50.071129999999997</c:v>
                </c:pt>
                <c:pt idx="1734">
                  <c:v>50.09713</c:v>
                </c:pt>
                <c:pt idx="1735">
                  <c:v>50.123130000000003</c:v>
                </c:pt>
                <c:pt idx="1736">
                  <c:v>50.14913</c:v>
                </c:pt>
                <c:pt idx="1737">
                  <c:v>50.175130000000003</c:v>
                </c:pt>
                <c:pt idx="1738">
                  <c:v>50.201129999999999</c:v>
                </c:pt>
                <c:pt idx="1739">
                  <c:v>50.227130000000002</c:v>
                </c:pt>
                <c:pt idx="1740">
                  <c:v>50.253129999999999</c:v>
                </c:pt>
                <c:pt idx="1741">
                  <c:v>50.279130000000002</c:v>
                </c:pt>
                <c:pt idx="1742">
                  <c:v>50.305129999999998</c:v>
                </c:pt>
                <c:pt idx="1743">
                  <c:v>50.331130000000002</c:v>
                </c:pt>
                <c:pt idx="1744">
                  <c:v>50.357129999999998</c:v>
                </c:pt>
                <c:pt idx="1745">
                  <c:v>50.383130000000001</c:v>
                </c:pt>
                <c:pt idx="1746">
                  <c:v>50.409129999999998</c:v>
                </c:pt>
                <c:pt idx="1747">
                  <c:v>50.435130000000001</c:v>
                </c:pt>
                <c:pt idx="1748">
                  <c:v>50.461129999999997</c:v>
                </c:pt>
                <c:pt idx="1749">
                  <c:v>50.487130000000001</c:v>
                </c:pt>
                <c:pt idx="1750">
                  <c:v>50.513129999999997</c:v>
                </c:pt>
                <c:pt idx="1751">
                  <c:v>50.53913</c:v>
                </c:pt>
                <c:pt idx="1752">
                  <c:v>50.565130000000003</c:v>
                </c:pt>
                <c:pt idx="1753">
                  <c:v>50.59113</c:v>
                </c:pt>
                <c:pt idx="1754">
                  <c:v>50.617130000000003</c:v>
                </c:pt>
                <c:pt idx="1755">
                  <c:v>50.643129999999999</c:v>
                </c:pt>
                <c:pt idx="1756">
                  <c:v>50.669130000000003</c:v>
                </c:pt>
                <c:pt idx="1757">
                  <c:v>50.695129999999999</c:v>
                </c:pt>
                <c:pt idx="1758">
                  <c:v>50.721130000000002</c:v>
                </c:pt>
                <c:pt idx="1759">
                  <c:v>50.747129999999999</c:v>
                </c:pt>
                <c:pt idx="1760">
                  <c:v>50.773130000000002</c:v>
                </c:pt>
                <c:pt idx="1761">
                  <c:v>50.799129999999998</c:v>
                </c:pt>
                <c:pt idx="1762">
                  <c:v>50.825130000000001</c:v>
                </c:pt>
                <c:pt idx="1763">
                  <c:v>50.851129999999998</c:v>
                </c:pt>
                <c:pt idx="1764">
                  <c:v>50.877130000000001</c:v>
                </c:pt>
                <c:pt idx="1765">
                  <c:v>50.903129999999997</c:v>
                </c:pt>
                <c:pt idx="1766">
                  <c:v>50.929130000000001</c:v>
                </c:pt>
                <c:pt idx="1767">
                  <c:v>50.955129999999997</c:v>
                </c:pt>
                <c:pt idx="1768">
                  <c:v>50.98113</c:v>
                </c:pt>
                <c:pt idx="1769">
                  <c:v>51.007129999999997</c:v>
                </c:pt>
                <c:pt idx="1770">
                  <c:v>51.03313</c:v>
                </c:pt>
                <c:pt idx="1771">
                  <c:v>51.059130000000003</c:v>
                </c:pt>
                <c:pt idx="1772">
                  <c:v>51.085129999999999</c:v>
                </c:pt>
                <c:pt idx="1773">
                  <c:v>51.111130000000003</c:v>
                </c:pt>
                <c:pt idx="1774">
                  <c:v>51.137129999999999</c:v>
                </c:pt>
                <c:pt idx="1775">
                  <c:v>51.163130000000002</c:v>
                </c:pt>
                <c:pt idx="1776">
                  <c:v>51.189129999999999</c:v>
                </c:pt>
                <c:pt idx="1777">
                  <c:v>51.215130000000002</c:v>
                </c:pt>
                <c:pt idx="1778">
                  <c:v>51.241129999999998</c:v>
                </c:pt>
                <c:pt idx="1779">
                  <c:v>51.267130000000002</c:v>
                </c:pt>
                <c:pt idx="1780">
                  <c:v>51.293129999999998</c:v>
                </c:pt>
                <c:pt idx="1781">
                  <c:v>51.319130000000001</c:v>
                </c:pt>
                <c:pt idx="1782">
                  <c:v>51.345129999999997</c:v>
                </c:pt>
                <c:pt idx="1783">
                  <c:v>51.371130000000001</c:v>
                </c:pt>
                <c:pt idx="1784">
                  <c:v>51.397129999999997</c:v>
                </c:pt>
                <c:pt idx="1785">
                  <c:v>51.42313</c:v>
                </c:pt>
                <c:pt idx="1786">
                  <c:v>51.449129999999997</c:v>
                </c:pt>
                <c:pt idx="1787">
                  <c:v>51.47513</c:v>
                </c:pt>
                <c:pt idx="1788">
                  <c:v>51.501130000000003</c:v>
                </c:pt>
                <c:pt idx="1789">
                  <c:v>51.52713</c:v>
                </c:pt>
                <c:pt idx="1790">
                  <c:v>51.553130000000003</c:v>
                </c:pt>
                <c:pt idx="1791">
                  <c:v>51.579129999999999</c:v>
                </c:pt>
                <c:pt idx="1792">
                  <c:v>51.605130000000003</c:v>
                </c:pt>
                <c:pt idx="1793">
                  <c:v>51.631129999999999</c:v>
                </c:pt>
                <c:pt idx="1794">
                  <c:v>51.657130000000002</c:v>
                </c:pt>
                <c:pt idx="1795">
                  <c:v>51.683129999999998</c:v>
                </c:pt>
                <c:pt idx="1796">
                  <c:v>51.709130000000002</c:v>
                </c:pt>
                <c:pt idx="1797">
                  <c:v>51.735129999999998</c:v>
                </c:pt>
                <c:pt idx="1798">
                  <c:v>51.761130000000001</c:v>
                </c:pt>
                <c:pt idx="1799">
                  <c:v>51.787129999999998</c:v>
                </c:pt>
                <c:pt idx="1800">
                  <c:v>51.813130000000001</c:v>
                </c:pt>
                <c:pt idx="1801">
                  <c:v>51.839129999999997</c:v>
                </c:pt>
                <c:pt idx="1802">
                  <c:v>51.865130000000001</c:v>
                </c:pt>
                <c:pt idx="1803">
                  <c:v>51.891129999999997</c:v>
                </c:pt>
                <c:pt idx="1804">
                  <c:v>51.91713</c:v>
                </c:pt>
                <c:pt idx="1805">
                  <c:v>51.943129999999996</c:v>
                </c:pt>
                <c:pt idx="1806">
                  <c:v>51.96913</c:v>
                </c:pt>
                <c:pt idx="1807">
                  <c:v>51.995130000000003</c:v>
                </c:pt>
                <c:pt idx="1808">
                  <c:v>52.021129999999999</c:v>
                </c:pt>
                <c:pt idx="1809">
                  <c:v>52.047130000000003</c:v>
                </c:pt>
                <c:pt idx="1810">
                  <c:v>52.073129999999999</c:v>
                </c:pt>
                <c:pt idx="1811">
                  <c:v>52.099130000000002</c:v>
                </c:pt>
                <c:pt idx="1812">
                  <c:v>52.125129999999999</c:v>
                </c:pt>
                <c:pt idx="1813">
                  <c:v>52.151130000000002</c:v>
                </c:pt>
                <c:pt idx="1814">
                  <c:v>52.177129999999998</c:v>
                </c:pt>
                <c:pt idx="1815">
                  <c:v>52.203130000000002</c:v>
                </c:pt>
                <c:pt idx="1816">
                  <c:v>52.229129999999998</c:v>
                </c:pt>
                <c:pt idx="1817">
                  <c:v>52.255130000000001</c:v>
                </c:pt>
                <c:pt idx="1818">
                  <c:v>52.281129999999997</c:v>
                </c:pt>
                <c:pt idx="1819">
                  <c:v>52.307130000000001</c:v>
                </c:pt>
                <c:pt idx="1820">
                  <c:v>52.333129999999997</c:v>
                </c:pt>
                <c:pt idx="1821">
                  <c:v>52.35913</c:v>
                </c:pt>
                <c:pt idx="1822">
                  <c:v>52.385129999999997</c:v>
                </c:pt>
                <c:pt idx="1823">
                  <c:v>52.41113</c:v>
                </c:pt>
                <c:pt idx="1824">
                  <c:v>52.437130000000003</c:v>
                </c:pt>
                <c:pt idx="1825">
                  <c:v>52.46313</c:v>
                </c:pt>
                <c:pt idx="1826">
                  <c:v>52.489130000000003</c:v>
                </c:pt>
                <c:pt idx="1827">
                  <c:v>52.515129999999999</c:v>
                </c:pt>
                <c:pt idx="1828">
                  <c:v>52.541130000000003</c:v>
                </c:pt>
                <c:pt idx="1829">
                  <c:v>52.567129999999999</c:v>
                </c:pt>
                <c:pt idx="1830">
                  <c:v>52.593130000000002</c:v>
                </c:pt>
                <c:pt idx="1831">
                  <c:v>52.619129999999998</c:v>
                </c:pt>
                <c:pt idx="1832">
                  <c:v>52.645130000000002</c:v>
                </c:pt>
                <c:pt idx="1833">
                  <c:v>52.671129999999998</c:v>
                </c:pt>
                <c:pt idx="1834">
                  <c:v>52.697130000000001</c:v>
                </c:pt>
                <c:pt idx="1835">
                  <c:v>52.723129999999998</c:v>
                </c:pt>
                <c:pt idx="1836">
                  <c:v>52.749130000000001</c:v>
                </c:pt>
                <c:pt idx="1837">
                  <c:v>52.775129999999997</c:v>
                </c:pt>
                <c:pt idx="1838">
                  <c:v>52.801130000000001</c:v>
                </c:pt>
                <c:pt idx="1839">
                  <c:v>52.827129999999997</c:v>
                </c:pt>
                <c:pt idx="1840">
                  <c:v>52.85313</c:v>
                </c:pt>
                <c:pt idx="1841">
                  <c:v>52.879130000000004</c:v>
                </c:pt>
                <c:pt idx="1842">
                  <c:v>52.90513</c:v>
                </c:pt>
                <c:pt idx="1843">
                  <c:v>52.931130000000003</c:v>
                </c:pt>
                <c:pt idx="1844">
                  <c:v>52.957129999999999</c:v>
                </c:pt>
                <c:pt idx="1845">
                  <c:v>52.983130000000003</c:v>
                </c:pt>
                <c:pt idx="1846">
                  <c:v>53.009129999999999</c:v>
                </c:pt>
                <c:pt idx="1847">
                  <c:v>53.035130000000002</c:v>
                </c:pt>
                <c:pt idx="1848">
                  <c:v>53.061129999999999</c:v>
                </c:pt>
                <c:pt idx="1849">
                  <c:v>53.087130000000002</c:v>
                </c:pt>
                <c:pt idx="1850">
                  <c:v>53.113129999999998</c:v>
                </c:pt>
                <c:pt idx="1851">
                  <c:v>53.139130000000002</c:v>
                </c:pt>
                <c:pt idx="1852">
                  <c:v>53.165129999999998</c:v>
                </c:pt>
                <c:pt idx="1853">
                  <c:v>53.191130000000001</c:v>
                </c:pt>
                <c:pt idx="1854">
                  <c:v>53.217129999999997</c:v>
                </c:pt>
                <c:pt idx="1855">
                  <c:v>53.271120000000003</c:v>
                </c:pt>
                <c:pt idx="1856">
                  <c:v>53.271129999999999</c:v>
                </c:pt>
                <c:pt idx="1857">
                  <c:v>53.271140000000003</c:v>
                </c:pt>
                <c:pt idx="1858">
                  <c:v>53.321129999999997</c:v>
                </c:pt>
                <c:pt idx="1859">
                  <c:v>53.34713</c:v>
                </c:pt>
                <c:pt idx="1860">
                  <c:v>53.373130000000003</c:v>
                </c:pt>
                <c:pt idx="1861">
                  <c:v>53.39913</c:v>
                </c:pt>
                <c:pt idx="1862">
                  <c:v>53.425130000000003</c:v>
                </c:pt>
                <c:pt idx="1863">
                  <c:v>53.451129999999999</c:v>
                </c:pt>
                <c:pt idx="1864">
                  <c:v>53.477130000000002</c:v>
                </c:pt>
                <c:pt idx="1865">
                  <c:v>53.503129999999999</c:v>
                </c:pt>
                <c:pt idx="1866">
                  <c:v>53.529130000000002</c:v>
                </c:pt>
                <c:pt idx="1867">
                  <c:v>53.555129999999998</c:v>
                </c:pt>
                <c:pt idx="1868">
                  <c:v>53.581130000000002</c:v>
                </c:pt>
                <c:pt idx="1869">
                  <c:v>53.607129999999998</c:v>
                </c:pt>
                <c:pt idx="1870">
                  <c:v>53.633130000000001</c:v>
                </c:pt>
                <c:pt idx="1871">
                  <c:v>53.659129999999998</c:v>
                </c:pt>
                <c:pt idx="1872">
                  <c:v>53.685130000000001</c:v>
                </c:pt>
                <c:pt idx="1873">
                  <c:v>53.711129999999997</c:v>
                </c:pt>
                <c:pt idx="1874">
                  <c:v>53.737130000000001</c:v>
                </c:pt>
                <c:pt idx="1875">
                  <c:v>53.763129999999997</c:v>
                </c:pt>
                <c:pt idx="1876">
                  <c:v>53.78913</c:v>
                </c:pt>
                <c:pt idx="1877">
                  <c:v>53.815130000000003</c:v>
                </c:pt>
                <c:pt idx="1878">
                  <c:v>53.84113</c:v>
                </c:pt>
                <c:pt idx="1879">
                  <c:v>53.867130000000003</c:v>
                </c:pt>
                <c:pt idx="1880">
                  <c:v>53.893129999999999</c:v>
                </c:pt>
                <c:pt idx="1881">
                  <c:v>53.919130000000003</c:v>
                </c:pt>
                <c:pt idx="1882">
                  <c:v>53.945129999999999</c:v>
                </c:pt>
                <c:pt idx="1883">
                  <c:v>53.971130000000002</c:v>
                </c:pt>
                <c:pt idx="1884">
                  <c:v>53.997129999999999</c:v>
                </c:pt>
                <c:pt idx="1885">
                  <c:v>54.023130000000002</c:v>
                </c:pt>
                <c:pt idx="1886">
                  <c:v>54.049129999999998</c:v>
                </c:pt>
                <c:pt idx="1887">
                  <c:v>54.075130000000001</c:v>
                </c:pt>
                <c:pt idx="1888">
                  <c:v>54.101129999999998</c:v>
                </c:pt>
                <c:pt idx="1889">
                  <c:v>54.127130000000001</c:v>
                </c:pt>
                <c:pt idx="1890">
                  <c:v>54.153129999999997</c:v>
                </c:pt>
                <c:pt idx="1891">
                  <c:v>54.179130000000001</c:v>
                </c:pt>
                <c:pt idx="1892">
                  <c:v>54.205129999999997</c:v>
                </c:pt>
                <c:pt idx="1893">
                  <c:v>54.23113</c:v>
                </c:pt>
                <c:pt idx="1894">
                  <c:v>54.257129999999997</c:v>
                </c:pt>
                <c:pt idx="1895">
                  <c:v>54.28313</c:v>
                </c:pt>
                <c:pt idx="1896">
                  <c:v>54.309130000000003</c:v>
                </c:pt>
                <c:pt idx="1897">
                  <c:v>54.335129999999999</c:v>
                </c:pt>
                <c:pt idx="1898">
                  <c:v>54.361130000000003</c:v>
                </c:pt>
                <c:pt idx="1899">
                  <c:v>54.387129999999999</c:v>
                </c:pt>
                <c:pt idx="1900">
                  <c:v>54.413130000000002</c:v>
                </c:pt>
                <c:pt idx="1901">
                  <c:v>54.439129999999999</c:v>
                </c:pt>
                <c:pt idx="1902">
                  <c:v>54.465130000000002</c:v>
                </c:pt>
                <c:pt idx="1903">
                  <c:v>54.491129999999998</c:v>
                </c:pt>
                <c:pt idx="1904">
                  <c:v>54.517130000000002</c:v>
                </c:pt>
                <c:pt idx="1905">
                  <c:v>54.543129999999998</c:v>
                </c:pt>
                <c:pt idx="1906">
                  <c:v>54.569130000000001</c:v>
                </c:pt>
                <c:pt idx="1907">
                  <c:v>54.595129999999997</c:v>
                </c:pt>
                <c:pt idx="1908">
                  <c:v>54.621130000000001</c:v>
                </c:pt>
                <c:pt idx="1909">
                  <c:v>54.647129999999997</c:v>
                </c:pt>
                <c:pt idx="1910">
                  <c:v>54.67313</c:v>
                </c:pt>
                <c:pt idx="1911">
                  <c:v>54.699129999999997</c:v>
                </c:pt>
                <c:pt idx="1912">
                  <c:v>54.72513</c:v>
                </c:pt>
                <c:pt idx="1913">
                  <c:v>54.751130000000003</c:v>
                </c:pt>
                <c:pt idx="1914">
                  <c:v>54.77713</c:v>
                </c:pt>
                <c:pt idx="1915">
                  <c:v>54.803130000000003</c:v>
                </c:pt>
                <c:pt idx="1916">
                  <c:v>54.829129999999999</c:v>
                </c:pt>
                <c:pt idx="1917">
                  <c:v>54.855130000000003</c:v>
                </c:pt>
                <c:pt idx="1918">
                  <c:v>54.881129999999999</c:v>
                </c:pt>
                <c:pt idx="1919">
                  <c:v>54.907130000000002</c:v>
                </c:pt>
                <c:pt idx="1920">
                  <c:v>54.933129999999998</c:v>
                </c:pt>
                <c:pt idx="1921">
                  <c:v>54.959130000000002</c:v>
                </c:pt>
                <c:pt idx="1922">
                  <c:v>54.985129999999998</c:v>
                </c:pt>
                <c:pt idx="1923">
                  <c:v>55.011130000000001</c:v>
                </c:pt>
                <c:pt idx="1924">
                  <c:v>55.037129999999998</c:v>
                </c:pt>
                <c:pt idx="1925">
                  <c:v>55.063130000000001</c:v>
                </c:pt>
                <c:pt idx="1926">
                  <c:v>55.089129999999997</c:v>
                </c:pt>
                <c:pt idx="1927">
                  <c:v>55.115130000000001</c:v>
                </c:pt>
                <c:pt idx="1928">
                  <c:v>55.141129999999997</c:v>
                </c:pt>
                <c:pt idx="1929">
                  <c:v>55.16713</c:v>
                </c:pt>
                <c:pt idx="1930">
                  <c:v>55.193129999999996</c:v>
                </c:pt>
                <c:pt idx="1931">
                  <c:v>55.21913</c:v>
                </c:pt>
                <c:pt idx="1932">
                  <c:v>55.245130000000003</c:v>
                </c:pt>
                <c:pt idx="1933">
                  <c:v>55.271129999999999</c:v>
                </c:pt>
                <c:pt idx="1934">
                  <c:v>55.297130000000003</c:v>
                </c:pt>
                <c:pt idx="1935">
                  <c:v>55.323129999999999</c:v>
                </c:pt>
                <c:pt idx="1936">
                  <c:v>55.349130000000002</c:v>
                </c:pt>
                <c:pt idx="1937">
                  <c:v>55.375129999999999</c:v>
                </c:pt>
                <c:pt idx="1938">
                  <c:v>55.401130000000002</c:v>
                </c:pt>
                <c:pt idx="1939">
                  <c:v>55.427129999999998</c:v>
                </c:pt>
                <c:pt idx="1940">
                  <c:v>55.453130000000002</c:v>
                </c:pt>
                <c:pt idx="1941">
                  <c:v>55.479129999999998</c:v>
                </c:pt>
                <c:pt idx="1942">
                  <c:v>55.505130000000001</c:v>
                </c:pt>
                <c:pt idx="1943">
                  <c:v>55.531129999999997</c:v>
                </c:pt>
                <c:pt idx="1944">
                  <c:v>55.557130000000001</c:v>
                </c:pt>
                <c:pt idx="1945">
                  <c:v>55.583129999999997</c:v>
                </c:pt>
                <c:pt idx="1946">
                  <c:v>55.60913</c:v>
                </c:pt>
                <c:pt idx="1947">
                  <c:v>55.635129999999997</c:v>
                </c:pt>
                <c:pt idx="1948">
                  <c:v>55.66113</c:v>
                </c:pt>
                <c:pt idx="1949">
                  <c:v>55.687130000000003</c:v>
                </c:pt>
                <c:pt idx="1950">
                  <c:v>55.71313</c:v>
                </c:pt>
                <c:pt idx="1951">
                  <c:v>55.739130000000003</c:v>
                </c:pt>
                <c:pt idx="1952">
                  <c:v>55.765129999999999</c:v>
                </c:pt>
                <c:pt idx="1953">
                  <c:v>55.791130000000003</c:v>
                </c:pt>
                <c:pt idx="1954">
                  <c:v>55.817129999999999</c:v>
                </c:pt>
                <c:pt idx="1955">
                  <c:v>55.843130000000002</c:v>
                </c:pt>
                <c:pt idx="1956">
                  <c:v>55.869129999999998</c:v>
                </c:pt>
                <c:pt idx="1957">
                  <c:v>55.895130000000002</c:v>
                </c:pt>
                <c:pt idx="1958">
                  <c:v>55.921129999999998</c:v>
                </c:pt>
                <c:pt idx="1959">
                  <c:v>55.947130000000001</c:v>
                </c:pt>
                <c:pt idx="1960">
                  <c:v>55.973129999999998</c:v>
                </c:pt>
                <c:pt idx="1961">
                  <c:v>55.999130000000001</c:v>
                </c:pt>
                <c:pt idx="1962">
                  <c:v>56.025129999999997</c:v>
                </c:pt>
                <c:pt idx="1963">
                  <c:v>56.051130000000001</c:v>
                </c:pt>
                <c:pt idx="1964">
                  <c:v>56.074129999999997</c:v>
                </c:pt>
                <c:pt idx="1965">
                  <c:v>56.093130000000002</c:v>
                </c:pt>
                <c:pt idx="1966">
                  <c:v>56.129130000000004</c:v>
                </c:pt>
                <c:pt idx="1967">
                  <c:v>56.15513</c:v>
                </c:pt>
                <c:pt idx="1968">
                  <c:v>56.181130000000003</c:v>
                </c:pt>
                <c:pt idx="1969">
                  <c:v>56.207129999999999</c:v>
                </c:pt>
                <c:pt idx="1970">
                  <c:v>56.233130000000003</c:v>
                </c:pt>
                <c:pt idx="1971">
                  <c:v>56.259129999999999</c:v>
                </c:pt>
                <c:pt idx="1972">
                  <c:v>56.285130000000002</c:v>
                </c:pt>
                <c:pt idx="1973">
                  <c:v>56.311129999999999</c:v>
                </c:pt>
                <c:pt idx="1974">
                  <c:v>56.337130000000002</c:v>
                </c:pt>
                <c:pt idx="1975">
                  <c:v>56.363129999999998</c:v>
                </c:pt>
                <c:pt idx="1976">
                  <c:v>56.389130000000002</c:v>
                </c:pt>
                <c:pt idx="1977">
                  <c:v>56.415129999999998</c:v>
                </c:pt>
                <c:pt idx="1978">
                  <c:v>56.441130000000001</c:v>
                </c:pt>
                <c:pt idx="1979">
                  <c:v>56.467129999999997</c:v>
                </c:pt>
                <c:pt idx="1980">
                  <c:v>56.493130000000001</c:v>
                </c:pt>
                <c:pt idx="1981">
                  <c:v>56.519129999999997</c:v>
                </c:pt>
                <c:pt idx="1982">
                  <c:v>56.54513</c:v>
                </c:pt>
                <c:pt idx="1983">
                  <c:v>56.571129999999997</c:v>
                </c:pt>
                <c:pt idx="1984">
                  <c:v>56.59713</c:v>
                </c:pt>
                <c:pt idx="1985">
                  <c:v>56.623130000000003</c:v>
                </c:pt>
                <c:pt idx="1986">
                  <c:v>56.64913</c:v>
                </c:pt>
                <c:pt idx="1987">
                  <c:v>56.675130000000003</c:v>
                </c:pt>
                <c:pt idx="1988">
                  <c:v>56.701129999999999</c:v>
                </c:pt>
                <c:pt idx="1989">
                  <c:v>56.727130000000002</c:v>
                </c:pt>
                <c:pt idx="1990">
                  <c:v>56.753129999999999</c:v>
                </c:pt>
                <c:pt idx="1991">
                  <c:v>56.779130000000002</c:v>
                </c:pt>
                <c:pt idx="1992">
                  <c:v>56.805129999999998</c:v>
                </c:pt>
                <c:pt idx="1993">
                  <c:v>56.831130000000002</c:v>
                </c:pt>
                <c:pt idx="1994">
                  <c:v>56.857129999999998</c:v>
                </c:pt>
                <c:pt idx="1995">
                  <c:v>56.883130000000001</c:v>
                </c:pt>
                <c:pt idx="1996">
                  <c:v>56.909129999999998</c:v>
                </c:pt>
                <c:pt idx="1997">
                  <c:v>56.935130000000001</c:v>
                </c:pt>
                <c:pt idx="1998">
                  <c:v>56.961129999999997</c:v>
                </c:pt>
                <c:pt idx="1999">
                  <c:v>56.987130000000001</c:v>
                </c:pt>
                <c:pt idx="2000">
                  <c:v>57.013129999999997</c:v>
                </c:pt>
                <c:pt idx="2001">
                  <c:v>57.03913</c:v>
                </c:pt>
                <c:pt idx="2002">
                  <c:v>57.065130000000003</c:v>
                </c:pt>
                <c:pt idx="2003">
                  <c:v>57.09113</c:v>
                </c:pt>
                <c:pt idx="2004">
                  <c:v>57.117130000000003</c:v>
                </c:pt>
                <c:pt idx="2005">
                  <c:v>57.143129999999999</c:v>
                </c:pt>
                <c:pt idx="2006">
                  <c:v>57.169130000000003</c:v>
                </c:pt>
                <c:pt idx="2007">
                  <c:v>57.195129999999999</c:v>
                </c:pt>
                <c:pt idx="2008">
                  <c:v>57.221130000000002</c:v>
                </c:pt>
                <c:pt idx="2009">
                  <c:v>57.247129999999999</c:v>
                </c:pt>
                <c:pt idx="2010">
                  <c:v>57.273130000000002</c:v>
                </c:pt>
                <c:pt idx="2011">
                  <c:v>57.299129999999998</c:v>
                </c:pt>
                <c:pt idx="2012">
                  <c:v>57.325130000000001</c:v>
                </c:pt>
                <c:pt idx="2013">
                  <c:v>57.351129999999998</c:v>
                </c:pt>
                <c:pt idx="2014">
                  <c:v>57.377130000000001</c:v>
                </c:pt>
                <c:pt idx="2015">
                  <c:v>57.403129999999997</c:v>
                </c:pt>
                <c:pt idx="2016">
                  <c:v>57.429130000000001</c:v>
                </c:pt>
                <c:pt idx="2017">
                  <c:v>57.455129999999997</c:v>
                </c:pt>
                <c:pt idx="2018">
                  <c:v>57.48113</c:v>
                </c:pt>
                <c:pt idx="2019">
                  <c:v>57.507129999999997</c:v>
                </c:pt>
                <c:pt idx="2020">
                  <c:v>57.53313</c:v>
                </c:pt>
                <c:pt idx="2021">
                  <c:v>57.559130000000003</c:v>
                </c:pt>
                <c:pt idx="2022">
                  <c:v>57.585129999999999</c:v>
                </c:pt>
                <c:pt idx="2023">
                  <c:v>57.611130000000003</c:v>
                </c:pt>
                <c:pt idx="2024">
                  <c:v>57.637129999999999</c:v>
                </c:pt>
                <c:pt idx="2025">
                  <c:v>57.663130000000002</c:v>
                </c:pt>
                <c:pt idx="2026">
                  <c:v>57.689129999999999</c:v>
                </c:pt>
                <c:pt idx="2027">
                  <c:v>57.715130000000002</c:v>
                </c:pt>
                <c:pt idx="2028">
                  <c:v>57.741129999999998</c:v>
                </c:pt>
                <c:pt idx="2029">
                  <c:v>57.767130000000002</c:v>
                </c:pt>
                <c:pt idx="2030">
                  <c:v>57.793129999999998</c:v>
                </c:pt>
                <c:pt idx="2031">
                  <c:v>57.819130000000001</c:v>
                </c:pt>
                <c:pt idx="2032">
                  <c:v>57.845129999999997</c:v>
                </c:pt>
                <c:pt idx="2033">
                  <c:v>57.871130000000001</c:v>
                </c:pt>
                <c:pt idx="2034">
                  <c:v>57.897129999999997</c:v>
                </c:pt>
                <c:pt idx="2035">
                  <c:v>57.92313</c:v>
                </c:pt>
                <c:pt idx="2036">
                  <c:v>57.949129999999997</c:v>
                </c:pt>
                <c:pt idx="2037">
                  <c:v>57.97513</c:v>
                </c:pt>
                <c:pt idx="2038">
                  <c:v>58.001130000000003</c:v>
                </c:pt>
                <c:pt idx="2039">
                  <c:v>58.02713</c:v>
                </c:pt>
                <c:pt idx="2040">
                  <c:v>58.053130000000003</c:v>
                </c:pt>
                <c:pt idx="2041">
                  <c:v>58.079129999999999</c:v>
                </c:pt>
                <c:pt idx="2042">
                  <c:v>58.125129999999999</c:v>
                </c:pt>
                <c:pt idx="2043">
                  <c:v>58.127130000000001</c:v>
                </c:pt>
                <c:pt idx="2044">
                  <c:v>58.137129999999999</c:v>
                </c:pt>
                <c:pt idx="2045">
                  <c:v>58.183129999999998</c:v>
                </c:pt>
                <c:pt idx="2046">
                  <c:v>58.209130000000002</c:v>
                </c:pt>
                <c:pt idx="2047">
                  <c:v>58.235129999999998</c:v>
                </c:pt>
                <c:pt idx="2048">
                  <c:v>58.261130000000001</c:v>
                </c:pt>
                <c:pt idx="2049">
                  <c:v>58.287129999999998</c:v>
                </c:pt>
                <c:pt idx="2050">
                  <c:v>58.313130000000001</c:v>
                </c:pt>
                <c:pt idx="2051">
                  <c:v>58.339129999999997</c:v>
                </c:pt>
                <c:pt idx="2052">
                  <c:v>58.365130000000001</c:v>
                </c:pt>
                <c:pt idx="2053">
                  <c:v>58.391129999999997</c:v>
                </c:pt>
                <c:pt idx="2054">
                  <c:v>58.41713</c:v>
                </c:pt>
                <c:pt idx="2055">
                  <c:v>58.443129999999996</c:v>
                </c:pt>
                <c:pt idx="2056">
                  <c:v>58.46913</c:v>
                </c:pt>
                <c:pt idx="2057">
                  <c:v>58.495130000000003</c:v>
                </c:pt>
                <c:pt idx="2058">
                  <c:v>58.521129999999999</c:v>
                </c:pt>
                <c:pt idx="2059">
                  <c:v>58.547130000000003</c:v>
                </c:pt>
                <c:pt idx="2060">
                  <c:v>58.573129999999999</c:v>
                </c:pt>
                <c:pt idx="2061">
                  <c:v>58.599130000000002</c:v>
                </c:pt>
                <c:pt idx="2062">
                  <c:v>58.625129999999999</c:v>
                </c:pt>
                <c:pt idx="2063">
                  <c:v>58.651130000000002</c:v>
                </c:pt>
                <c:pt idx="2064">
                  <c:v>58.677129999999998</c:v>
                </c:pt>
                <c:pt idx="2065">
                  <c:v>58.703130000000002</c:v>
                </c:pt>
                <c:pt idx="2066">
                  <c:v>58.729129999999998</c:v>
                </c:pt>
                <c:pt idx="2067">
                  <c:v>58.755130000000001</c:v>
                </c:pt>
                <c:pt idx="2068">
                  <c:v>58.781129999999997</c:v>
                </c:pt>
                <c:pt idx="2069">
                  <c:v>58.807130000000001</c:v>
                </c:pt>
                <c:pt idx="2070">
                  <c:v>58.833129999999997</c:v>
                </c:pt>
                <c:pt idx="2071">
                  <c:v>58.85913</c:v>
                </c:pt>
                <c:pt idx="2072">
                  <c:v>58.885129999999997</c:v>
                </c:pt>
                <c:pt idx="2073">
                  <c:v>58.91113</c:v>
                </c:pt>
                <c:pt idx="2074">
                  <c:v>58.937130000000003</c:v>
                </c:pt>
                <c:pt idx="2075">
                  <c:v>58.96313</c:v>
                </c:pt>
                <c:pt idx="2076">
                  <c:v>58.989130000000003</c:v>
                </c:pt>
                <c:pt idx="2077">
                  <c:v>59.015129999999999</c:v>
                </c:pt>
                <c:pt idx="2078">
                  <c:v>59.041130000000003</c:v>
                </c:pt>
                <c:pt idx="2079">
                  <c:v>59.067129999999999</c:v>
                </c:pt>
                <c:pt idx="2080">
                  <c:v>59.093130000000002</c:v>
                </c:pt>
                <c:pt idx="2081">
                  <c:v>59.119129999999998</c:v>
                </c:pt>
                <c:pt idx="2082">
                  <c:v>59.145130000000002</c:v>
                </c:pt>
                <c:pt idx="2083">
                  <c:v>59.171129999999998</c:v>
                </c:pt>
                <c:pt idx="2084">
                  <c:v>59.197130000000001</c:v>
                </c:pt>
                <c:pt idx="2085">
                  <c:v>59.223129999999998</c:v>
                </c:pt>
                <c:pt idx="2086">
                  <c:v>59.249130000000001</c:v>
                </c:pt>
                <c:pt idx="2087">
                  <c:v>59.275129999999997</c:v>
                </c:pt>
                <c:pt idx="2088">
                  <c:v>59.301130000000001</c:v>
                </c:pt>
                <c:pt idx="2089">
                  <c:v>59.327129999999997</c:v>
                </c:pt>
                <c:pt idx="2090">
                  <c:v>59.35313</c:v>
                </c:pt>
                <c:pt idx="2091">
                  <c:v>59.379130000000004</c:v>
                </c:pt>
                <c:pt idx="2092">
                  <c:v>59.40513</c:v>
                </c:pt>
                <c:pt idx="2093">
                  <c:v>59.431130000000003</c:v>
                </c:pt>
                <c:pt idx="2094">
                  <c:v>59.457129999999999</c:v>
                </c:pt>
                <c:pt idx="2095">
                  <c:v>59.483130000000003</c:v>
                </c:pt>
                <c:pt idx="2096">
                  <c:v>59.509129999999999</c:v>
                </c:pt>
                <c:pt idx="2097">
                  <c:v>59.535130000000002</c:v>
                </c:pt>
                <c:pt idx="2098">
                  <c:v>59.561129999999999</c:v>
                </c:pt>
                <c:pt idx="2099">
                  <c:v>59.587130000000002</c:v>
                </c:pt>
                <c:pt idx="2100">
                  <c:v>59.613129999999998</c:v>
                </c:pt>
                <c:pt idx="2101">
                  <c:v>59.639130000000002</c:v>
                </c:pt>
                <c:pt idx="2102">
                  <c:v>59.665129999999998</c:v>
                </c:pt>
                <c:pt idx="2103">
                  <c:v>59.691130000000001</c:v>
                </c:pt>
                <c:pt idx="2104">
                  <c:v>59.717129999999997</c:v>
                </c:pt>
                <c:pt idx="2105">
                  <c:v>59.743130000000001</c:v>
                </c:pt>
                <c:pt idx="2106">
                  <c:v>59.769129999999997</c:v>
                </c:pt>
                <c:pt idx="2107">
                  <c:v>59.79513</c:v>
                </c:pt>
                <c:pt idx="2108">
                  <c:v>59.821129999999997</c:v>
                </c:pt>
                <c:pt idx="2109">
                  <c:v>59.84713</c:v>
                </c:pt>
                <c:pt idx="2110">
                  <c:v>59.873130000000003</c:v>
                </c:pt>
                <c:pt idx="2111">
                  <c:v>59.89913</c:v>
                </c:pt>
                <c:pt idx="2112">
                  <c:v>59.925130000000003</c:v>
                </c:pt>
                <c:pt idx="2113">
                  <c:v>59.951129999999999</c:v>
                </c:pt>
                <c:pt idx="2114">
                  <c:v>59.977130000000002</c:v>
                </c:pt>
                <c:pt idx="2115">
                  <c:v>60.003129999999999</c:v>
                </c:pt>
                <c:pt idx="2116">
                  <c:v>60.029130000000002</c:v>
                </c:pt>
                <c:pt idx="2117">
                  <c:v>60.055129999999998</c:v>
                </c:pt>
                <c:pt idx="2118">
                  <c:v>60.081130000000002</c:v>
                </c:pt>
                <c:pt idx="2119">
                  <c:v>60.107129999999998</c:v>
                </c:pt>
                <c:pt idx="2120">
                  <c:v>60.133130000000001</c:v>
                </c:pt>
                <c:pt idx="2121">
                  <c:v>60.159129999999998</c:v>
                </c:pt>
                <c:pt idx="2122">
                  <c:v>60.185130000000001</c:v>
                </c:pt>
                <c:pt idx="2123">
                  <c:v>60.211129999999997</c:v>
                </c:pt>
                <c:pt idx="2124">
                  <c:v>60.237130000000001</c:v>
                </c:pt>
                <c:pt idx="2125">
                  <c:v>60.263129999999997</c:v>
                </c:pt>
                <c:pt idx="2126">
                  <c:v>60.28913</c:v>
                </c:pt>
                <c:pt idx="2127">
                  <c:v>60.315130000000003</c:v>
                </c:pt>
                <c:pt idx="2128">
                  <c:v>60.34113</c:v>
                </c:pt>
                <c:pt idx="2129">
                  <c:v>60.367130000000003</c:v>
                </c:pt>
                <c:pt idx="2130">
                  <c:v>60.393129999999999</c:v>
                </c:pt>
                <c:pt idx="2131">
                  <c:v>60.43712</c:v>
                </c:pt>
                <c:pt idx="2132">
                  <c:v>60.437130000000003</c:v>
                </c:pt>
                <c:pt idx="2133">
                  <c:v>60.437139999999999</c:v>
                </c:pt>
                <c:pt idx="2134">
                  <c:v>60.497129999999999</c:v>
                </c:pt>
                <c:pt idx="2135">
                  <c:v>60.523130000000002</c:v>
                </c:pt>
                <c:pt idx="2136">
                  <c:v>60.549129999999998</c:v>
                </c:pt>
                <c:pt idx="2137">
                  <c:v>60.575130000000001</c:v>
                </c:pt>
                <c:pt idx="2138">
                  <c:v>60.601129999999998</c:v>
                </c:pt>
                <c:pt idx="2139">
                  <c:v>60.627130000000001</c:v>
                </c:pt>
                <c:pt idx="2140">
                  <c:v>60.653129999999997</c:v>
                </c:pt>
                <c:pt idx="2141">
                  <c:v>60.679130000000001</c:v>
                </c:pt>
                <c:pt idx="2142">
                  <c:v>60.705129999999997</c:v>
                </c:pt>
                <c:pt idx="2143">
                  <c:v>60.73113</c:v>
                </c:pt>
                <c:pt idx="2144">
                  <c:v>60.757129999999997</c:v>
                </c:pt>
                <c:pt idx="2145">
                  <c:v>60.78313</c:v>
                </c:pt>
                <c:pt idx="2146">
                  <c:v>60.809130000000003</c:v>
                </c:pt>
                <c:pt idx="2147">
                  <c:v>60.835129999999999</c:v>
                </c:pt>
                <c:pt idx="2148">
                  <c:v>60.861130000000003</c:v>
                </c:pt>
                <c:pt idx="2149">
                  <c:v>60.887129999999999</c:v>
                </c:pt>
                <c:pt idx="2150">
                  <c:v>60.913130000000002</c:v>
                </c:pt>
                <c:pt idx="2151">
                  <c:v>60.939129999999999</c:v>
                </c:pt>
                <c:pt idx="2152">
                  <c:v>60.965130000000002</c:v>
                </c:pt>
                <c:pt idx="2153">
                  <c:v>60.991129999999998</c:v>
                </c:pt>
                <c:pt idx="2154">
                  <c:v>61.017130000000002</c:v>
                </c:pt>
                <c:pt idx="2155">
                  <c:v>61.043129999999998</c:v>
                </c:pt>
                <c:pt idx="2156">
                  <c:v>61.069130000000001</c:v>
                </c:pt>
                <c:pt idx="2157">
                  <c:v>61.095129999999997</c:v>
                </c:pt>
                <c:pt idx="2158">
                  <c:v>61.121130000000001</c:v>
                </c:pt>
                <c:pt idx="2159">
                  <c:v>61.147129999999997</c:v>
                </c:pt>
                <c:pt idx="2160">
                  <c:v>61.17313</c:v>
                </c:pt>
                <c:pt idx="2161">
                  <c:v>61.199129999999997</c:v>
                </c:pt>
                <c:pt idx="2162">
                  <c:v>61.22513</c:v>
                </c:pt>
                <c:pt idx="2163">
                  <c:v>61.251130000000003</c:v>
                </c:pt>
                <c:pt idx="2164">
                  <c:v>61.27713</c:v>
                </c:pt>
                <c:pt idx="2165">
                  <c:v>61.303130000000003</c:v>
                </c:pt>
                <c:pt idx="2166">
                  <c:v>61.329129999999999</c:v>
                </c:pt>
                <c:pt idx="2167">
                  <c:v>61.355130000000003</c:v>
                </c:pt>
                <c:pt idx="2168">
                  <c:v>61.381129999999999</c:v>
                </c:pt>
                <c:pt idx="2169">
                  <c:v>61.407130000000002</c:v>
                </c:pt>
                <c:pt idx="2170">
                  <c:v>61.433129999999998</c:v>
                </c:pt>
                <c:pt idx="2171">
                  <c:v>61.459130000000002</c:v>
                </c:pt>
                <c:pt idx="2172">
                  <c:v>61.485129999999998</c:v>
                </c:pt>
                <c:pt idx="2173">
                  <c:v>61.511130000000001</c:v>
                </c:pt>
                <c:pt idx="2174">
                  <c:v>61.537129999999998</c:v>
                </c:pt>
                <c:pt idx="2175">
                  <c:v>61.563130000000001</c:v>
                </c:pt>
                <c:pt idx="2176">
                  <c:v>61.589129999999997</c:v>
                </c:pt>
                <c:pt idx="2177">
                  <c:v>61.615130000000001</c:v>
                </c:pt>
                <c:pt idx="2178">
                  <c:v>61.641129999999997</c:v>
                </c:pt>
                <c:pt idx="2179">
                  <c:v>61.66713</c:v>
                </c:pt>
                <c:pt idx="2180">
                  <c:v>61.693129999999996</c:v>
                </c:pt>
                <c:pt idx="2181">
                  <c:v>61.71913</c:v>
                </c:pt>
                <c:pt idx="2182">
                  <c:v>61.745130000000003</c:v>
                </c:pt>
                <c:pt idx="2183">
                  <c:v>61.771129999999999</c:v>
                </c:pt>
                <c:pt idx="2184">
                  <c:v>61.797130000000003</c:v>
                </c:pt>
                <c:pt idx="2185">
                  <c:v>61.823129999999999</c:v>
                </c:pt>
                <c:pt idx="2186">
                  <c:v>61.849130000000002</c:v>
                </c:pt>
                <c:pt idx="2187">
                  <c:v>61.875129999999999</c:v>
                </c:pt>
                <c:pt idx="2188">
                  <c:v>61.901130000000002</c:v>
                </c:pt>
                <c:pt idx="2189">
                  <c:v>61.927129999999998</c:v>
                </c:pt>
                <c:pt idx="2190">
                  <c:v>61.953130000000002</c:v>
                </c:pt>
                <c:pt idx="2191">
                  <c:v>61.979129999999998</c:v>
                </c:pt>
                <c:pt idx="2192">
                  <c:v>62.005130000000001</c:v>
                </c:pt>
                <c:pt idx="2193">
                  <c:v>62.031129999999997</c:v>
                </c:pt>
                <c:pt idx="2194">
                  <c:v>62.057130000000001</c:v>
                </c:pt>
                <c:pt idx="2195">
                  <c:v>62.083129999999997</c:v>
                </c:pt>
                <c:pt idx="2196">
                  <c:v>62.10913</c:v>
                </c:pt>
                <c:pt idx="2197">
                  <c:v>62.135129999999997</c:v>
                </c:pt>
                <c:pt idx="2198">
                  <c:v>62.16113</c:v>
                </c:pt>
                <c:pt idx="2199">
                  <c:v>62.187130000000003</c:v>
                </c:pt>
                <c:pt idx="2200">
                  <c:v>62.21313</c:v>
                </c:pt>
                <c:pt idx="2201">
                  <c:v>62.239130000000003</c:v>
                </c:pt>
                <c:pt idx="2202">
                  <c:v>62.265129999999999</c:v>
                </c:pt>
                <c:pt idx="2203">
                  <c:v>62.291130000000003</c:v>
                </c:pt>
                <c:pt idx="2204">
                  <c:v>62.317129999999999</c:v>
                </c:pt>
                <c:pt idx="2205">
                  <c:v>62.343130000000002</c:v>
                </c:pt>
                <c:pt idx="2206">
                  <c:v>62.369129999999998</c:v>
                </c:pt>
                <c:pt idx="2207">
                  <c:v>62.395130000000002</c:v>
                </c:pt>
                <c:pt idx="2208">
                  <c:v>62.421129999999998</c:v>
                </c:pt>
                <c:pt idx="2209">
                  <c:v>62.447130000000001</c:v>
                </c:pt>
                <c:pt idx="2210">
                  <c:v>62.473129999999998</c:v>
                </c:pt>
                <c:pt idx="2211">
                  <c:v>62.499130000000001</c:v>
                </c:pt>
                <c:pt idx="2212">
                  <c:v>62.525129999999997</c:v>
                </c:pt>
                <c:pt idx="2213">
                  <c:v>62.551130000000001</c:v>
                </c:pt>
                <c:pt idx="2214">
                  <c:v>62.577129999999997</c:v>
                </c:pt>
                <c:pt idx="2215">
                  <c:v>62.60313</c:v>
                </c:pt>
                <c:pt idx="2216">
                  <c:v>62.629130000000004</c:v>
                </c:pt>
                <c:pt idx="2217">
                  <c:v>62.65513</c:v>
                </c:pt>
                <c:pt idx="2218">
                  <c:v>62.681130000000003</c:v>
                </c:pt>
                <c:pt idx="2219">
                  <c:v>62.707129999999999</c:v>
                </c:pt>
                <c:pt idx="2220">
                  <c:v>62.733130000000003</c:v>
                </c:pt>
                <c:pt idx="2221">
                  <c:v>62.759129999999999</c:v>
                </c:pt>
                <c:pt idx="2222">
                  <c:v>62.785130000000002</c:v>
                </c:pt>
                <c:pt idx="2223">
                  <c:v>62.811129999999999</c:v>
                </c:pt>
                <c:pt idx="2224">
                  <c:v>62.837130000000002</c:v>
                </c:pt>
                <c:pt idx="2225">
                  <c:v>62.863129999999998</c:v>
                </c:pt>
                <c:pt idx="2226">
                  <c:v>62.889130000000002</c:v>
                </c:pt>
                <c:pt idx="2227">
                  <c:v>62.915129999999998</c:v>
                </c:pt>
                <c:pt idx="2228">
                  <c:v>62.941130000000001</c:v>
                </c:pt>
                <c:pt idx="2229">
                  <c:v>62.967129999999997</c:v>
                </c:pt>
                <c:pt idx="2230">
                  <c:v>62.993130000000001</c:v>
                </c:pt>
                <c:pt idx="2231">
                  <c:v>63.003129999999999</c:v>
                </c:pt>
                <c:pt idx="2232">
                  <c:v>63.005130000000001</c:v>
                </c:pt>
                <c:pt idx="2233">
                  <c:v>63.071129999999997</c:v>
                </c:pt>
                <c:pt idx="2234">
                  <c:v>63.09713</c:v>
                </c:pt>
                <c:pt idx="2235">
                  <c:v>63.123130000000003</c:v>
                </c:pt>
                <c:pt idx="2236">
                  <c:v>63.14913</c:v>
                </c:pt>
                <c:pt idx="2237">
                  <c:v>63.175130000000003</c:v>
                </c:pt>
                <c:pt idx="2238">
                  <c:v>63.201129999999999</c:v>
                </c:pt>
                <c:pt idx="2239">
                  <c:v>63.227130000000002</c:v>
                </c:pt>
                <c:pt idx="2240">
                  <c:v>63.253129999999999</c:v>
                </c:pt>
                <c:pt idx="2241">
                  <c:v>63.279130000000002</c:v>
                </c:pt>
                <c:pt idx="2242">
                  <c:v>63.305129999999998</c:v>
                </c:pt>
                <c:pt idx="2243">
                  <c:v>63.331130000000002</c:v>
                </c:pt>
                <c:pt idx="2244">
                  <c:v>63.357129999999998</c:v>
                </c:pt>
                <c:pt idx="2245">
                  <c:v>63.383130000000001</c:v>
                </c:pt>
                <c:pt idx="2246">
                  <c:v>63.409129999999998</c:v>
                </c:pt>
                <c:pt idx="2247">
                  <c:v>63.435130000000001</c:v>
                </c:pt>
                <c:pt idx="2248">
                  <c:v>63.461129999999997</c:v>
                </c:pt>
                <c:pt idx="2249">
                  <c:v>63.487130000000001</c:v>
                </c:pt>
                <c:pt idx="2250">
                  <c:v>63.513129999999997</c:v>
                </c:pt>
                <c:pt idx="2251">
                  <c:v>63.53913</c:v>
                </c:pt>
                <c:pt idx="2252">
                  <c:v>63.565130000000003</c:v>
                </c:pt>
                <c:pt idx="2253">
                  <c:v>63.59113</c:v>
                </c:pt>
                <c:pt idx="2254">
                  <c:v>63.617130000000003</c:v>
                </c:pt>
                <c:pt idx="2255">
                  <c:v>63.643129999999999</c:v>
                </c:pt>
                <c:pt idx="2256">
                  <c:v>63.669130000000003</c:v>
                </c:pt>
                <c:pt idx="2257">
                  <c:v>63.695129999999999</c:v>
                </c:pt>
                <c:pt idx="2258">
                  <c:v>63.721130000000002</c:v>
                </c:pt>
                <c:pt idx="2259">
                  <c:v>63.747129999999999</c:v>
                </c:pt>
                <c:pt idx="2260">
                  <c:v>63.773130000000002</c:v>
                </c:pt>
                <c:pt idx="2261">
                  <c:v>63.799129999999998</c:v>
                </c:pt>
                <c:pt idx="2262">
                  <c:v>63.825130000000001</c:v>
                </c:pt>
                <c:pt idx="2263">
                  <c:v>63.851129999999998</c:v>
                </c:pt>
                <c:pt idx="2264">
                  <c:v>63.877130000000001</c:v>
                </c:pt>
                <c:pt idx="2265">
                  <c:v>63.903129999999997</c:v>
                </c:pt>
                <c:pt idx="2266">
                  <c:v>63.929130000000001</c:v>
                </c:pt>
                <c:pt idx="2267">
                  <c:v>63.955129999999997</c:v>
                </c:pt>
                <c:pt idx="2268">
                  <c:v>63.98113</c:v>
                </c:pt>
                <c:pt idx="2269">
                  <c:v>64.007130000000004</c:v>
                </c:pt>
                <c:pt idx="2270">
                  <c:v>64.03313</c:v>
                </c:pt>
                <c:pt idx="2271">
                  <c:v>64.059129999999996</c:v>
                </c:pt>
                <c:pt idx="2272">
                  <c:v>64.085130000000007</c:v>
                </c:pt>
                <c:pt idx="2273">
                  <c:v>64.111130000000003</c:v>
                </c:pt>
                <c:pt idx="2274">
                  <c:v>64.137129999999999</c:v>
                </c:pt>
                <c:pt idx="2275">
                  <c:v>64.163129999999995</c:v>
                </c:pt>
                <c:pt idx="2276">
                  <c:v>64.189130000000006</c:v>
                </c:pt>
                <c:pt idx="2277">
                  <c:v>64.215130000000002</c:v>
                </c:pt>
                <c:pt idx="2278">
                  <c:v>64.241129999999998</c:v>
                </c:pt>
                <c:pt idx="2279">
                  <c:v>64.267129999999995</c:v>
                </c:pt>
                <c:pt idx="2280">
                  <c:v>64.293130000000005</c:v>
                </c:pt>
                <c:pt idx="2281">
                  <c:v>64.319130000000001</c:v>
                </c:pt>
                <c:pt idx="2282">
                  <c:v>64.345129999999997</c:v>
                </c:pt>
                <c:pt idx="2283">
                  <c:v>64.371129999999994</c:v>
                </c:pt>
                <c:pt idx="2284">
                  <c:v>64.397130000000004</c:v>
                </c:pt>
                <c:pt idx="2285">
                  <c:v>64.42313</c:v>
                </c:pt>
                <c:pt idx="2286">
                  <c:v>64.449129999999997</c:v>
                </c:pt>
                <c:pt idx="2287">
                  <c:v>64.475129999999993</c:v>
                </c:pt>
                <c:pt idx="2288">
                  <c:v>64.501130000000003</c:v>
                </c:pt>
                <c:pt idx="2289">
                  <c:v>64.52713</c:v>
                </c:pt>
                <c:pt idx="2290">
                  <c:v>64.553129999999996</c:v>
                </c:pt>
                <c:pt idx="2291">
                  <c:v>64.579130000000006</c:v>
                </c:pt>
                <c:pt idx="2292">
                  <c:v>64.605130000000003</c:v>
                </c:pt>
                <c:pt idx="2293">
                  <c:v>64.631129999999999</c:v>
                </c:pt>
                <c:pt idx="2294">
                  <c:v>64.657129999999995</c:v>
                </c:pt>
                <c:pt idx="2295">
                  <c:v>64.683130000000006</c:v>
                </c:pt>
                <c:pt idx="2296">
                  <c:v>64.709130000000002</c:v>
                </c:pt>
                <c:pt idx="2297">
                  <c:v>64.735129999999998</c:v>
                </c:pt>
                <c:pt idx="2298">
                  <c:v>64.761129999999994</c:v>
                </c:pt>
                <c:pt idx="2299">
                  <c:v>64.787130000000005</c:v>
                </c:pt>
                <c:pt idx="2300">
                  <c:v>64.813130000000001</c:v>
                </c:pt>
                <c:pt idx="2301">
                  <c:v>64.839129999999997</c:v>
                </c:pt>
                <c:pt idx="2302">
                  <c:v>64.865129999999994</c:v>
                </c:pt>
                <c:pt idx="2303">
                  <c:v>64.891130000000004</c:v>
                </c:pt>
                <c:pt idx="2304">
                  <c:v>64.91713</c:v>
                </c:pt>
                <c:pt idx="2305">
                  <c:v>64.943129999999996</c:v>
                </c:pt>
                <c:pt idx="2306">
                  <c:v>64.969130000000007</c:v>
                </c:pt>
                <c:pt idx="2307">
                  <c:v>64.995130000000003</c:v>
                </c:pt>
                <c:pt idx="2308">
                  <c:v>65.021129999999999</c:v>
                </c:pt>
                <c:pt idx="2309">
                  <c:v>65.047129999999996</c:v>
                </c:pt>
                <c:pt idx="2310">
                  <c:v>65.073130000000006</c:v>
                </c:pt>
                <c:pt idx="2311">
                  <c:v>65.099130000000002</c:v>
                </c:pt>
                <c:pt idx="2312">
                  <c:v>65.125129999999999</c:v>
                </c:pt>
                <c:pt idx="2313">
                  <c:v>65.151129999999995</c:v>
                </c:pt>
                <c:pt idx="2314">
                  <c:v>65.177130000000005</c:v>
                </c:pt>
                <c:pt idx="2315">
                  <c:v>65.203130000000002</c:v>
                </c:pt>
                <c:pt idx="2316">
                  <c:v>65.229129999999998</c:v>
                </c:pt>
                <c:pt idx="2317">
                  <c:v>65.255129999999994</c:v>
                </c:pt>
                <c:pt idx="2318">
                  <c:v>65.281130000000005</c:v>
                </c:pt>
                <c:pt idx="2319">
                  <c:v>65.307130000000001</c:v>
                </c:pt>
                <c:pt idx="2320">
                  <c:v>65.333129999999997</c:v>
                </c:pt>
                <c:pt idx="2321">
                  <c:v>65.359129999999993</c:v>
                </c:pt>
                <c:pt idx="2322">
                  <c:v>65.385130000000004</c:v>
                </c:pt>
                <c:pt idx="2323">
                  <c:v>65.41113</c:v>
                </c:pt>
                <c:pt idx="2324">
                  <c:v>65.437129999999996</c:v>
                </c:pt>
                <c:pt idx="2325">
                  <c:v>65.463130000000007</c:v>
                </c:pt>
                <c:pt idx="2326">
                  <c:v>65.489130000000003</c:v>
                </c:pt>
                <c:pt idx="2327">
                  <c:v>65.515129999999999</c:v>
                </c:pt>
                <c:pt idx="2328">
                  <c:v>65.541129999999995</c:v>
                </c:pt>
                <c:pt idx="2329">
                  <c:v>65.567130000000006</c:v>
                </c:pt>
                <c:pt idx="2330">
                  <c:v>65.593130000000002</c:v>
                </c:pt>
                <c:pt idx="2331">
                  <c:v>65.619129999999998</c:v>
                </c:pt>
                <c:pt idx="2332">
                  <c:v>65.645129999999995</c:v>
                </c:pt>
                <c:pt idx="2333">
                  <c:v>65.671130000000005</c:v>
                </c:pt>
                <c:pt idx="2334">
                  <c:v>65.697130000000001</c:v>
                </c:pt>
                <c:pt idx="2335">
                  <c:v>65.723129999999998</c:v>
                </c:pt>
                <c:pt idx="2336">
                  <c:v>65.749129999999994</c:v>
                </c:pt>
                <c:pt idx="2337">
                  <c:v>65.775130000000004</c:v>
                </c:pt>
                <c:pt idx="2338">
                  <c:v>65.801130000000001</c:v>
                </c:pt>
                <c:pt idx="2339">
                  <c:v>65.827129999999997</c:v>
                </c:pt>
                <c:pt idx="2340">
                  <c:v>65.853129999999993</c:v>
                </c:pt>
                <c:pt idx="2341">
                  <c:v>65.879130000000004</c:v>
                </c:pt>
                <c:pt idx="2342">
                  <c:v>65.90513</c:v>
                </c:pt>
                <c:pt idx="2343">
                  <c:v>65.931129999999996</c:v>
                </c:pt>
                <c:pt idx="2344">
                  <c:v>65.957130000000006</c:v>
                </c:pt>
                <c:pt idx="2345">
                  <c:v>65.983130000000003</c:v>
                </c:pt>
                <c:pt idx="2346">
                  <c:v>66.009129999999999</c:v>
                </c:pt>
                <c:pt idx="2347">
                  <c:v>66.035129999999995</c:v>
                </c:pt>
                <c:pt idx="2348">
                  <c:v>66.061130000000006</c:v>
                </c:pt>
                <c:pt idx="2349">
                  <c:v>66.117130000000003</c:v>
                </c:pt>
                <c:pt idx="2350">
                  <c:v>66.118129999999994</c:v>
                </c:pt>
                <c:pt idx="2351">
                  <c:v>66.119129999999998</c:v>
                </c:pt>
                <c:pt idx="2352">
                  <c:v>66.165130000000005</c:v>
                </c:pt>
                <c:pt idx="2353">
                  <c:v>66.191130000000001</c:v>
                </c:pt>
                <c:pt idx="2354">
                  <c:v>66.217129999999997</c:v>
                </c:pt>
                <c:pt idx="2355">
                  <c:v>66.243129999999994</c:v>
                </c:pt>
                <c:pt idx="2356">
                  <c:v>66.269130000000004</c:v>
                </c:pt>
                <c:pt idx="2357">
                  <c:v>66.29513</c:v>
                </c:pt>
                <c:pt idx="2358">
                  <c:v>66.321129999999997</c:v>
                </c:pt>
                <c:pt idx="2359">
                  <c:v>66.347130000000007</c:v>
                </c:pt>
                <c:pt idx="2360">
                  <c:v>66.373130000000003</c:v>
                </c:pt>
                <c:pt idx="2361">
                  <c:v>66.39913</c:v>
                </c:pt>
                <c:pt idx="2362">
                  <c:v>66.425129999999996</c:v>
                </c:pt>
                <c:pt idx="2363">
                  <c:v>66.451130000000006</c:v>
                </c:pt>
                <c:pt idx="2364">
                  <c:v>66.477130000000002</c:v>
                </c:pt>
                <c:pt idx="2365">
                  <c:v>66.503129999999999</c:v>
                </c:pt>
                <c:pt idx="2366">
                  <c:v>66.529129999999995</c:v>
                </c:pt>
                <c:pt idx="2367">
                  <c:v>66.555130000000005</c:v>
                </c:pt>
                <c:pt idx="2368">
                  <c:v>66.581130000000002</c:v>
                </c:pt>
                <c:pt idx="2369">
                  <c:v>66.607129999999998</c:v>
                </c:pt>
                <c:pt idx="2370">
                  <c:v>66.633129999999994</c:v>
                </c:pt>
                <c:pt idx="2371">
                  <c:v>66.659130000000005</c:v>
                </c:pt>
                <c:pt idx="2372">
                  <c:v>66.685130000000001</c:v>
                </c:pt>
                <c:pt idx="2373">
                  <c:v>66.711129999999997</c:v>
                </c:pt>
                <c:pt idx="2374">
                  <c:v>66.737129999999993</c:v>
                </c:pt>
                <c:pt idx="2375">
                  <c:v>66.763130000000004</c:v>
                </c:pt>
                <c:pt idx="2376">
                  <c:v>66.78913</c:v>
                </c:pt>
                <c:pt idx="2377">
                  <c:v>66.844120000000004</c:v>
                </c:pt>
                <c:pt idx="2378">
                  <c:v>66.844130000000007</c:v>
                </c:pt>
                <c:pt idx="2379">
                  <c:v>66.844139999999996</c:v>
                </c:pt>
                <c:pt idx="2380">
                  <c:v>66.893129999999999</c:v>
                </c:pt>
                <c:pt idx="2381">
                  <c:v>66.919129999999996</c:v>
                </c:pt>
                <c:pt idx="2382">
                  <c:v>66.945130000000006</c:v>
                </c:pt>
                <c:pt idx="2383">
                  <c:v>66.971130000000002</c:v>
                </c:pt>
                <c:pt idx="2384">
                  <c:v>66.997129999999999</c:v>
                </c:pt>
                <c:pt idx="2385">
                  <c:v>67.023129999999995</c:v>
                </c:pt>
                <c:pt idx="2386">
                  <c:v>67.049130000000005</c:v>
                </c:pt>
                <c:pt idx="2387">
                  <c:v>67.075130000000001</c:v>
                </c:pt>
                <c:pt idx="2388">
                  <c:v>67.101129999999998</c:v>
                </c:pt>
                <c:pt idx="2389">
                  <c:v>67.127129999999994</c:v>
                </c:pt>
                <c:pt idx="2390">
                  <c:v>67.153130000000004</c:v>
                </c:pt>
                <c:pt idx="2391">
                  <c:v>67.179130000000001</c:v>
                </c:pt>
                <c:pt idx="2392">
                  <c:v>67.205129999999997</c:v>
                </c:pt>
                <c:pt idx="2393">
                  <c:v>67.231129999999993</c:v>
                </c:pt>
                <c:pt idx="2394">
                  <c:v>67.257130000000004</c:v>
                </c:pt>
                <c:pt idx="2395">
                  <c:v>67.28313</c:v>
                </c:pt>
                <c:pt idx="2396">
                  <c:v>67.309129999999996</c:v>
                </c:pt>
                <c:pt idx="2397">
                  <c:v>67.335130000000007</c:v>
                </c:pt>
                <c:pt idx="2398">
                  <c:v>67.361130000000003</c:v>
                </c:pt>
                <c:pt idx="2399">
                  <c:v>67.387129999999999</c:v>
                </c:pt>
                <c:pt idx="2400">
                  <c:v>67.413129999999995</c:v>
                </c:pt>
                <c:pt idx="2401">
                  <c:v>67.439130000000006</c:v>
                </c:pt>
                <c:pt idx="2402">
                  <c:v>67.465130000000002</c:v>
                </c:pt>
                <c:pt idx="2403">
                  <c:v>67.491129999999998</c:v>
                </c:pt>
                <c:pt idx="2404">
                  <c:v>67.517129999999995</c:v>
                </c:pt>
                <c:pt idx="2405">
                  <c:v>67.543130000000005</c:v>
                </c:pt>
                <c:pt idx="2406">
                  <c:v>67.569130000000001</c:v>
                </c:pt>
                <c:pt idx="2407">
                  <c:v>67.595129999999997</c:v>
                </c:pt>
                <c:pt idx="2408">
                  <c:v>67.621129999999994</c:v>
                </c:pt>
                <c:pt idx="2409">
                  <c:v>67.657129999999995</c:v>
                </c:pt>
                <c:pt idx="2410">
                  <c:v>67.666313000000002</c:v>
                </c:pt>
                <c:pt idx="2411">
                  <c:v>67.679130000000001</c:v>
                </c:pt>
                <c:pt idx="2412">
                  <c:v>67.725129999999993</c:v>
                </c:pt>
                <c:pt idx="2413">
                  <c:v>67.751130000000003</c:v>
                </c:pt>
                <c:pt idx="2414">
                  <c:v>67.77713</c:v>
                </c:pt>
                <c:pt idx="2415">
                  <c:v>67.803129999999996</c:v>
                </c:pt>
                <c:pt idx="2416">
                  <c:v>67.829130000000006</c:v>
                </c:pt>
                <c:pt idx="2417">
                  <c:v>67.855130000000003</c:v>
                </c:pt>
                <c:pt idx="2418">
                  <c:v>67.881129999999999</c:v>
                </c:pt>
                <c:pt idx="2419">
                  <c:v>67.907129999999995</c:v>
                </c:pt>
                <c:pt idx="2420">
                  <c:v>67.933130000000006</c:v>
                </c:pt>
                <c:pt idx="2421">
                  <c:v>67.959130000000002</c:v>
                </c:pt>
                <c:pt idx="2422">
                  <c:v>67.985129999999998</c:v>
                </c:pt>
                <c:pt idx="2423">
                  <c:v>68.011129999999994</c:v>
                </c:pt>
                <c:pt idx="2424">
                  <c:v>68.037130000000005</c:v>
                </c:pt>
                <c:pt idx="2425">
                  <c:v>68.063130000000001</c:v>
                </c:pt>
                <c:pt idx="2426">
                  <c:v>68.089129999999997</c:v>
                </c:pt>
                <c:pt idx="2427">
                  <c:v>68.115129999999994</c:v>
                </c:pt>
                <c:pt idx="2428">
                  <c:v>68.141130000000004</c:v>
                </c:pt>
                <c:pt idx="2429">
                  <c:v>68.16713</c:v>
                </c:pt>
                <c:pt idx="2430">
                  <c:v>68.193129999999996</c:v>
                </c:pt>
                <c:pt idx="2431">
                  <c:v>68.219130000000007</c:v>
                </c:pt>
                <c:pt idx="2432">
                  <c:v>68.245130000000003</c:v>
                </c:pt>
                <c:pt idx="2433">
                  <c:v>68.271129999999999</c:v>
                </c:pt>
                <c:pt idx="2434">
                  <c:v>68.297129999999996</c:v>
                </c:pt>
                <c:pt idx="2435">
                  <c:v>68.323130000000006</c:v>
                </c:pt>
                <c:pt idx="2436">
                  <c:v>68.349130000000002</c:v>
                </c:pt>
                <c:pt idx="2437">
                  <c:v>68.375129999999999</c:v>
                </c:pt>
                <c:pt idx="2438">
                  <c:v>68.401129999999995</c:v>
                </c:pt>
                <c:pt idx="2439">
                  <c:v>68.427130000000005</c:v>
                </c:pt>
                <c:pt idx="2440">
                  <c:v>68.453130000000002</c:v>
                </c:pt>
                <c:pt idx="2441">
                  <c:v>68.479129999999998</c:v>
                </c:pt>
                <c:pt idx="2442">
                  <c:v>68.505129999999994</c:v>
                </c:pt>
                <c:pt idx="2443">
                  <c:v>68.549113000000006</c:v>
                </c:pt>
                <c:pt idx="2444">
                  <c:v>68.550129999999996</c:v>
                </c:pt>
                <c:pt idx="2445">
                  <c:v>68.553129999999996</c:v>
                </c:pt>
                <c:pt idx="2446">
                  <c:v>68.609129999999993</c:v>
                </c:pt>
                <c:pt idx="2447">
                  <c:v>68.635130000000004</c:v>
                </c:pt>
                <c:pt idx="2448">
                  <c:v>68.66113</c:v>
                </c:pt>
                <c:pt idx="2449">
                  <c:v>68.687129999999996</c:v>
                </c:pt>
                <c:pt idx="2450">
                  <c:v>68.713130000000007</c:v>
                </c:pt>
                <c:pt idx="2451">
                  <c:v>68.739130000000003</c:v>
                </c:pt>
                <c:pt idx="2452">
                  <c:v>68.765129999999999</c:v>
                </c:pt>
                <c:pt idx="2453">
                  <c:v>68.791129999999995</c:v>
                </c:pt>
                <c:pt idx="2454">
                  <c:v>68.817130000000006</c:v>
                </c:pt>
                <c:pt idx="2455">
                  <c:v>68.843130000000002</c:v>
                </c:pt>
                <c:pt idx="2456">
                  <c:v>68.869129999999998</c:v>
                </c:pt>
                <c:pt idx="2457">
                  <c:v>68.895129999999995</c:v>
                </c:pt>
                <c:pt idx="2458">
                  <c:v>68.921130000000005</c:v>
                </c:pt>
                <c:pt idx="2459">
                  <c:v>68.947130000000001</c:v>
                </c:pt>
                <c:pt idx="2460">
                  <c:v>68.973129999999998</c:v>
                </c:pt>
                <c:pt idx="2461">
                  <c:v>68.999129999999994</c:v>
                </c:pt>
                <c:pt idx="2462">
                  <c:v>69.025130000000004</c:v>
                </c:pt>
                <c:pt idx="2463">
                  <c:v>69.051130000000001</c:v>
                </c:pt>
                <c:pt idx="2464">
                  <c:v>69.077129999999997</c:v>
                </c:pt>
                <c:pt idx="2465">
                  <c:v>69.103129999999993</c:v>
                </c:pt>
                <c:pt idx="2466">
                  <c:v>69.129130000000004</c:v>
                </c:pt>
                <c:pt idx="2467">
                  <c:v>69.15513</c:v>
                </c:pt>
                <c:pt idx="2468">
                  <c:v>69.181129999999996</c:v>
                </c:pt>
                <c:pt idx="2469">
                  <c:v>69.207130000000006</c:v>
                </c:pt>
                <c:pt idx="2470">
                  <c:v>69.233130000000003</c:v>
                </c:pt>
                <c:pt idx="2471">
                  <c:v>69.259129999999999</c:v>
                </c:pt>
                <c:pt idx="2472">
                  <c:v>69.285129999999995</c:v>
                </c:pt>
                <c:pt idx="2473">
                  <c:v>69.311130000000006</c:v>
                </c:pt>
                <c:pt idx="2474">
                  <c:v>69.337130000000002</c:v>
                </c:pt>
                <c:pt idx="2475">
                  <c:v>69.363129999999998</c:v>
                </c:pt>
                <c:pt idx="2476">
                  <c:v>69.389129999999994</c:v>
                </c:pt>
                <c:pt idx="2477">
                  <c:v>69.415130000000005</c:v>
                </c:pt>
                <c:pt idx="2478">
                  <c:v>69.441130000000001</c:v>
                </c:pt>
                <c:pt idx="2479">
                  <c:v>69.467129999999997</c:v>
                </c:pt>
                <c:pt idx="2480">
                  <c:v>69.493129999999994</c:v>
                </c:pt>
                <c:pt idx="2481">
                  <c:v>69.519130000000004</c:v>
                </c:pt>
                <c:pt idx="2482">
                  <c:v>69.54513</c:v>
                </c:pt>
                <c:pt idx="2483">
                  <c:v>69.571129999999997</c:v>
                </c:pt>
                <c:pt idx="2484">
                  <c:v>69.597130000000007</c:v>
                </c:pt>
                <c:pt idx="2485">
                  <c:v>69.623130000000003</c:v>
                </c:pt>
                <c:pt idx="2486">
                  <c:v>69.64913</c:v>
                </c:pt>
                <c:pt idx="2487">
                  <c:v>69.675129999999996</c:v>
                </c:pt>
                <c:pt idx="2488">
                  <c:v>69.701130000000006</c:v>
                </c:pt>
                <c:pt idx="2489">
                  <c:v>69.727130000000002</c:v>
                </c:pt>
                <c:pt idx="2490">
                  <c:v>69.753129999999999</c:v>
                </c:pt>
                <c:pt idx="2491">
                  <c:v>69.779129999999995</c:v>
                </c:pt>
                <c:pt idx="2492">
                  <c:v>69.805130000000005</c:v>
                </c:pt>
                <c:pt idx="2493">
                  <c:v>69.831130000000002</c:v>
                </c:pt>
                <c:pt idx="2494">
                  <c:v>69.857129999999998</c:v>
                </c:pt>
                <c:pt idx="2495">
                  <c:v>69.883129999999994</c:v>
                </c:pt>
                <c:pt idx="2496">
                  <c:v>69.909130000000005</c:v>
                </c:pt>
                <c:pt idx="2497">
                  <c:v>69.935130000000001</c:v>
                </c:pt>
                <c:pt idx="2498">
                  <c:v>69.961129999999997</c:v>
                </c:pt>
                <c:pt idx="2499">
                  <c:v>69.987129999999993</c:v>
                </c:pt>
                <c:pt idx="2500">
                  <c:v>70.013130000000004</c:v>
                </c:pt>
                <c:pt idx="2501">
                  <c:v>70.03913</c:v>
                </c:pt>
                <c:pt idx="2502">
                  <c:v>70.065129999999996</c:v>
                </c:pt>
                <c:pt idx="2503">
                  <c:v>70.091130000000007</c:v>
                </c:pt>
                <c:pt idx="2504">
                  <c:v>70.117130000000003</c:v>
                </c:pt>
                <c:pt idx="2505">
                  <c:v>70.143129999999999</c:v>
                </c:pt>
                <c:pt idx="2506">
                  <c:v>70.169129999999996</c:v>
                </c:pt>
                <c:pt idx="2507">
                  <c:v>70.195130000000006</c:v>
                </c:pt>
                <c:pt idx="2508">
                  <c:v>70.221130000000002</c:v>
                </c:pt>
                <c:pt idx="2509">
                  <c:v>70.247129999999999</c:v>
                </c:pt>
                <c:pt idx="2510">
                  <c:v>70.273129999999995</c:v>
                </c:pt>
                <c:pt idx="2511">
                  <c:v>70.299130000000005</c:v>
                </c:pt>
                <c:pt idx="2512">
                  <c:v>70.325130000000001</c:v>
                </c:pt>
                <c:pt idx="2513">
                  <c:v>70.351129999999998</c:v>
                </c:pt>
                <c:pt idx="2514">
                  <c:v>70.377129999999994</c:v>
                </c:pt>
                <c:pt idx="2515">
                  <c:v>70.403130000000004</c:v>
                </c:pt>
                <c:pt idx="2516">
                  <c:v>70.429130000000001</c:v>
                </c:pt>
                <c:pt idx="2517">
                  <c:v>70.455129999999997</c:v>
                </c:pt>
                <c:pt idx="2518">
                  <c:v>70.481129999999993</c:v>
                </c:pt>
                <c:pt idx="2519">
                  <c:v>70.507130000000004</c:v>
                </c:pt>
                <c:pt idx="2520">
                  <c:v>70.53313</c:v>
                </c:pt>
                <c:pt idx="2521">
                  <c:v>70.559129999999996</c:v>
                </c:pt>
                <c:pt idx="2522">
                  <c:v>70.585130000000007</c:v>
                </c:pt>
                <c:pt idx="2523">
                  <c:v>70.611130000000003</c:v>
                </c:pt>
                <c:pt idx="2524">
                  <c:v>70.637129999999999</c:v>
                </c:pt>
                <c:pt idx="2525">
                  <c:v>70.663129999999995</c:v>
                </c:pt>
                <c:pt idx="2526">
                  <c:v>70.689130000000006</c:v>
                </c:pt>
                <c:pt idx="2527">
                  <c:v>70.715130000000002</c:v>
                </c:pt>
                <c:pt idx="2528">
                  <c:v>70.741129999999998</c:v>
                </c:pt>
                <c:pt idx="2529">
                  <c:v>70.767129999999995</c:v>
                </c:pt>
                <c:pt idx="2530">
                  <c:v>70.793130000000005</c:v>
                </c:pt>
                <c:pt idx="2531">
                  <c:v>70.819130000000001</c:v>
                </c:pt>
                <c:pt idx="2532">
                  <c:v>70.845129999999997</c:v>
                </c:pt>
                <c:pt idx="2533">
                  <c:v>70.871129999999994</c:v>
                </c:pt>
                <c:pt idx="2534">
                  <c:v>70.897130000000004</c:v>
                </c:pt>
                <c:pt idx="2535">
                  <c:v>70.92313</c:v>
                </c:pt>
                <c:pt idx="2536">
                  <c:v>70.949129999999997</c:v>
                </c:pt>
                <c:pt idx="2537">
                  <c:v>70.975129999999993</c:v>
                </c:pt>
                <c:pt idx="2538">
                  <c:v>71.001130000000003</c:v>
                </c:pt>
                <c:pt idx="2539">
                  <c:v>71.02713</c:v>
                </c:pt>
                <c:pt idx="2540">
                  <c:v>71.053129999999996</c:v>
                </c:pt>
                <c:pt idx="2541">
                  <c:v>71.079130000000006</c:v>
                </c:pt>
                <c:pt idx="2542">
                  <c:v>71.105130000000003</c:v>
                </c:pt>
                <c:pt idx="2543">
                  <c:v>71.131129999999999</c:v>
                </c:pt>
                <c:pt idx="2544">
                  <c:v>71.157129999999995</c:v>
                </c:pt>
                <c:pt idx="2545">
                  <c:v>71.183130000000006</c:v>
                </c:pt>
                <c:pt idx="2546">
                  <c:v>71.209130000000002</c:v>
                </c:pt>
                <c:pt idx="2547">
                  <c:v>71.235129999999998</c:v>
                </c:pt>
                <c:pt idx="2548">
                  <c:v>71.261129999999994</c:v>
                </c:pt>
                <c:pt idx="2549">
                  <c:v>71.287130000000005</c:v>
                </c:pt>
                <c:pt idx="2550">
                  <c:v>71.313130000000001</c:v>
                </c:pt>
                <c:pt idx="2551">
                  <c:v>71.339129999999997</c:v>
                </c:pt>
                <c:pt idx="2552">
                  <c:v>71.365129999999994</c:v>
                </c:pt>
                <c:pt idx="2553">
                  <c:v>71.391130000000004</c:v>
                </c:pt>
                <c:pt idx="2554">
                  <c:v>71.41713</c:v>
                </c:pt>
                <c:pt idx="2555">
                  <c:v>71.443129999999996</c:v>
                </c:pt>
                <c:pt idx="2556">
                  <c:v>71.469130000000007</c:v>
                </c:pt>
                <c:pt idx="2557">
                  <c:v>71.495130000000003</c:v>
                </c:pt>
                <c:pt idx="2558">
                  <c:v>71.521129999999999</c:v>
                </c:pt>
                <c:pt idx="2559">
                  <c:v>71.547129999999996</c:v>
                </c:pt>
                <c:pt idx="2560">
                  <c:v>71.573130000000006</c:v>
                </c:pt>
                <c:pt idx="2561">
                  <c:v>71.599130000000002</c:v>
                </c:pt>
                <c:pt idx="2562">
                  <c:v>71.625129999999999</c:v>
                </c:pt>
                <c:pt idx="2563">
                  <c:v>71.651129999999995</c:v>
                </c:pt>
                <c:pt idx="2564">
                  <c:v>71.677130000000005</c:v>
                </c:pt>
                <c:pt idx="2565">
                  <c:v>71.703130000000002</c:v>
                </c:pt>
                <c:pt idx="2566">
                  <c:v>71.729129999999998</c:v>
                </c:pt>
                <c:pt idx="2567">
                  <c:v>71.755129999999994</c:v>
                </c:pt>
                <c:pt idx="2568">
                  <c:v>71.781130000000005</c:v>
                </c:pt>
                <c:pt idx="2569">
                  <c:v>71.807130000000001</c:v>
                </c:pt>
                <c:pt idx="2570">
                  <c:v>71.833129999999997</c:v>
                </c:pt>
                <c:pt idx="2571">
                  <c:v>71.859129999999993</c:v>
                </c:pt>
                <c:pt idx="2572">
                  <c:v>71.885130000000004</c:v>
                </c:pt>
                <c:pt idx="2573">
                  <c:v>71.91113</c:v>
                </c:pt>
                <c:pt idx="2574">
                  <c:v>71.937129999999996</c:v>
                </c:pt>
                <c:pt idx="2575">
                  <c:v>71.963130000000007</c:v>
                </c:pt>
                <c:pt idx="2576">
                  <c:v>71.989130000000003</c:v>
                </c:pt>
                <c:pt idx="2577">
                  <c:v>72.015129999999999</c:v>
                </c:pt>
                <c:pt idx="2578">
                  <c:v>72.041129999999995</c:v>
                </c:pt>
                <c:pt idx="2579">
                  <c:v>72.067130000000006</c:v>
                </c:pt>
                <c:pt idx="2580">
                  <c:v>72.093130000000002</c:v>
                </c:pt>
                <c:pt idx="2581">
                  <c:v>72.119129999999998</c:v>
                </c:pt>
                <c:pt idx="2582">
                  <c:v>72.145129999999995</c:v>
                </c:pt>
                <c:pt idx="2583">
                  <c:v>72.171130000000005</c:v>
                </c:pt>
                <c:pt idx="2584">
                  <c:v>72.197130000000001</c:v>
                </c:pt>
                <c:pt idx="2585">
                  <c:v>72.223129999999998</c:v>
                </c:pt>
                <c:pt idx="2586">
                  <c:v>72.249129999999994</c:v>
                </c:pt>
                <c:pt idx="2587">
                  <c:v>72.275130000000004</c:v>
                </c:pt>
                <c:pt idx="2588">
                  <c:v>72.301130000000001</c:v>
                </c:pt>
                <c:pt idx="2589">
                  <c:v>72.327129999999997</c:v>
                </c:pt>
                <c:pt idx="2590">
                  <c:v>72.353129999999993</c:v>
                </c:pt>
                <c:pt idx="2591">
                  <c:v>72.379130000000004</c:v>
                </c:pt>
                <c:pt idx="2592">
                  <c:v>72.40513</c:v>
                </c:pt>
                <c:pt idx="2593">
                  <c:v>72.431129999999996</c:v>
                </c:pt>
                <c:pt idx="2594">
                  <c:v>72.457130000000006</c:v>
                </c:pt>
                <c:pt idx="2595">
                  <c:v>72.483130000000003</c:v>
                </c:pt>
                <c:pt idx="2596">
                  <c:v>72.509129999999999</c:v>
                </c:pt>
                <c:pt idx="2597">
                  <c:v>72.535129999999995</c:v>
                </c:pt>
                <c:pt idx="2598">
                  <c:v>72.561130000000006</c:v>
                </c:pt>
                <c:pt idx="2599">
                  <c:v>72.587130000000002</c:v>
                </c:pt>
                <c:pt idx="2600">
                  <c:v>72.613129999999998</c:v>
                </c:pt>
                <c:pt idx="2601">
                  <c:v>72.639129999999994</c:v>
                </c:pt>
                <c:pt idx="2602">
                  <c:v>72.665130000000005</c:v>
                </c:pt>
                <c:pt idx="2603">
                  <c:v>72.691130000000001</c:v>
                </c:pt>
                <c:pt idx="2604">
                  <c:v>72.717129999999997</c:v>
                </c:pt>
                <c:pt idx="2605">
                  <c:v>72.743129999999994</c:v>
                </c:pt>
                <c:pt idx="2606">
                  <c:v>72.769130000000004</c:v>
                </c:pt>
                <c:pt idx="2607">
                  <c:v>72.79513</c:v>
                </c:pt>
                <c:pt idx="2608">
                  <c:v>72.821129999999997</c:v>
                </c:pt>
                <c:pt idx="2609">
                  <c:v>72.847130000000007</c:v>
                </c:pt>
                <c:pt idx="2610">
                  <c:v>72.873130000000003</c:v>
                </c:pt>
                <c:pt idx="2611">
                  <c:v>72.89913</c:v>
                </c:pt>
                <c:pt idx="2612">
                  <c:v>72.925129999999996</c:v>
                </c:pt>
                <c:pt idx="2613">
                  <c:v>72.951130000000006</c:v>
                </c:pt>
                <c:pt idx="2614">
                  <c:v>72.977130000000002</c:v>
                </c:pt>
                <c:pt idx="2615">
                  <c:v>73.003129999999999</c:v>
                </c:pt>
                <c:pt idx="2616">
                  <c:v>73.029129999999995</c:v>
                </c:pt>
                <c:pt idx="2617">
                  <c:v>73.055130000000005</c:v>
                </c:pt>
                <c:pt idx="2618">
                  <c:v>73.081130000000002</c:v>
                </c:pt>
                <c:pt idx="2619">
                  <c:v>73.107129999999998</c:v>
                </c:pt>
                <c:pt idx="2620">
                  <c:v>73.133129999999994</c:v>
                </c:pt>
                <c:pt idx="2621">
                  <c:v>73.159130000000005</c:v>
                </c:pt>
                <c:pt idx="2622">
                  <c:v>73.185130000000001</c:v>
                </c:pt>
                <c:pt idx="2623">
                  <c:v>73.211129999999997</c:v>
                </c:pt>
                <c:pt idx="2624">
                  <c:v>73.237129999999993</c:v>
                </c:pt>
                <c:pt idx="2625">
                  <c:v>73.263130000000004</c:v>
                </c:pt>
                <c:pt idx="2626">
                  <c:v>73.28913</c:v>
                </c:pt>
                <c:pt idx="2627">
                  <c:v>73.315129999999996</c:v>
                </c:pt>
                <c:pt idx="2628">
                  <c:v>73.341130000000007</c:v>
                </c:pt>
                <c:pt idx="2629">
                  <c:v>73.367130000000003</c:v>
                </c:pt>
                <c:pt idx="2630">
                  <c:v>73.393129999999999</c:v>
                </c:pt>
                <c:pt idx="2631">
                  <c:v>73.419129999999996</c:v>
                </c:pt>
                <c:pt idx="2632">
                  <c:v>73.445130000000006</c:v>
                </c:pt>
                <c:pt idx="2633">
                  <c:v>73.471130000000002</c:v>
                </c:pt>
                <c:pt idx="2634">
                  <c:v>73.497129999999999</c:v>
                </c:pt>
                <c:pt idx="2635">
                  <c:v>73.523129999999995</c:v>
                </c:pt>
                <c:pt idx="2636">
                  <c:v>73.549130000000005</c:v>
                </c:pt>
                <c:pt idx="2637">
                  <c:v>73.575130000000001</c:v>
                </c:pt>
                <c:pt idx="2638">
                  <c:v>73.601129999999998</c:v>
                </c:pt>
                <c:pt idx="2639">
                  <c:v>73.627129999999994</c:v>
                </c:pt>
                <c:pt idx="2640">
                  <c:v>73.653130000000004</c:v>
                </c:pt>
                <c:pt idx="2641">
                  <c:v>73.679130000000001</c:v>
                </c:pt>
                <c:pt idx="2642">
                  <c:v>73.705129999999997</c:v>
                </c:pt>
                <c:pt idx="2643">
                  <c:v>73.731129999999993</c:v>
                </c:pt>
                <c:pt idx="2644">
                  <c:v>73.757130000000004</c:v>
                </c:pt>
                <c:pt idx="2645">
                  <c:v>73.78313</c:v>
                </c:pt>
                <c:pt idx="2646">
                  <c:v>73.809129999999996</c:v>
                </c:pt>
                <c:pt idx="2647">
                  <c:v>73.835130000000007</c:v>
                </c:pt>
                <c:pt idx="2648">
                  <c:v>73.861130000000003</c:v>
                </c:pt>
                <c:pt idx="2649">
                  <c:v>73.887129999999999</c:v>
                </c:pt>
                <c:pt idx="2650">
                  <c:v>73.913129999999995</c:v>
                </c:pt>
                <c:pt idx="2651">
                  <c:v>73.939130000000006</c:v>
                </c:pt>
                <c:pt idx="2652">
                  <c:v>73.965130000000002</c:v>
                </c:pt>
                <c:pt idx="2653">
                  <c:v>73.991129999999998</c:v>
                </c:pt>
                <c:pt idx="2654">
                  <c:v>74.017129999999995</c:v>
                </c:pt>
                <c:pt idx="2655">
                  <c:v>74.043130000000005</c:v>
                </c:pt>
                <c:pt idx="2656">
                  <c:v>74.069130000000001</c:v>
                </c:pt>
                <c:pt idx="2657">
                  <c:v>74.095129999999997</c:v>
                </c:pt>
                <c:pt idx="2658">
                  <c:v>74.121129999999994</c:v>
                </c:pt>
                <c:pt idx="2659">
                  <c:v>74.147130000000004</c:v>
                </c:pt>
                <c:pt idx="2660">
                  <c:v>74.17313</c:v>
                </c:pt>
                <c:pt idx="2661">
                  <c:v>74.199129999999997</c:v>
                </c:pt>
                <c:pt idx="2662">
                  <c:v>74.225129999999993</c:v>
                </c:pt>
                <c:pt idx="2663">
                  <c:v>74.251130000000003</c:v>
                </c:pt>
                <c:pt idx="2664">
                  <c:v>74.27713</c:v>
                </c:pt>
                <c:pt idx="2665">
                  <c:v>74.303129999999996</c:v>
                </c:pt>
                <c:pt idx="2666">
                  <c:v>74.329130000000006</c:v>
                </c:pt>
                <c:pt idx="2667">
                  <c:v>74.355130000000003</c:v>
                </c:pt>
                <c:pt idx="2668">
                  <c:v>74.381129999999999</c:v>
                </c:pt>
                <c:pt idx="2669">
                  <c:v>74.407129999999995</c:v>
                </c:pt>
                <c:pt idx="2670">
                  <c:v>74.433130000000006</c:v>
                </c:pt>
                <c:pt idx="2671">
                  <c:v>74.459130000000002</c:v>
                </c:pt>
                <c:pt idx="2672">
                  <c:v>74.485129999999998</c:v>
                </c:pt>
                <c:pt idx="2673">
                  <c:v>74.511129999999994</c:v>
                </c:pt>
                <c:pt idx="2674">
                  <c:v>74.537130000000005</c:v>
                </c:pt>
                <c:pt idx="2675">
                  <c:v>74.563130000000001</c:v>
                </c:pt>
                <c:pt idx="2676">
                  <c:v>74.589129999999997</c:v>
                </c:pt>
                <c:pt idx="2677">
                  <c:v>74.615129999999994</c:v>
                </c:pt>
                <c:pt idx="2678">
                  <c:v>74.641130000000004</c:v>
                </c:pt>
                <c:pt idx="2679">
                  <c:v>74.66713</c:v>
                </c:pt>
                <c:pt idx="2680">
                  <c:v>74.693129999999996</c:v>
                </c:pt>
                <c:pt idx="2681">
                  <c:v>74.719130000000007</c:v>
                </c:pt>
                <c:pt idx="2682">
                  <c:v>74.745130000000003</c:v>
                </c:pt>
                <c:pt idx="2683">
                  <c:v>74.771129999999999</c:v>
                </c:pt>
                <c:pt idx="2684">
                  <c:v>74.797129999999996</c:v>
                </c:pt>
                <c:pt idx="2685">
                  <c:v>74.823130000000006</c:v>
                </c:pt>
                <c:pt idx="2686">
                  <c:v>74.849130000000002</c:v>
                </c:pt>
                <c:pt idx="2687">
                  <c:v>74.875129999999999</c:v>
                </c:pt>
                <c:pt idx="2688">
                  <c:v>74.901129999999995</c:v>
                </c:pt>
                <c:pt idx="2689">
                  <c:v>74.927130000000005</c:v>
                </c:pt>
                <c:pt idx="2690">
                  <c:v>74.953130000000002</c:v>
                </c:pt>
                <c:pt idx="2691">
                  <c:v>74.979129999999998</c:v>
                </c:pt>
                <c:pt idx="2692">
                  <c:v>75.005129999999994</c:v>
                </c:pt>
                <c:pt idx="2693">
                  <c:v>75.031130000000005</c:v>
                </c:pt>
                <c:pt idx="2694">
                  <c:v>75.057130000000001</c:v>
                </c:pt>
                <c:pt idx="2695">
                  <c:v>75.083129999999997</c:v>
                </c:pt>
                <c:pt idx="2696">
                  <c:v>75.109129999999993</c:v>
                </c:pt>
                <c:pt idx="2697">
                  <c:v>75.135130000000004</c:v>
                </c:pt>
                <c:pt idx="2698">
                  <c:v>75.16113</c:v>
                </c:pt>
                <c:pt idx="2699">
                  <c:v>75.187129999999996</c:v>
                </c:pt>
                <c:pt idx="2700">
                  <c:v>75.213130000000007</c:v>
                </c:pt>
                <c:pt idx="2701">
                  <c:v>75.239130000000003</c:v>
                </c:pt>
                <c:pt idx="2702">
                  <c:v>75.265129999999999</c:v>
                </c:pt>
                <c:pt idx="2703">
                  <c:v>75.291129999999995</c:v>
                </c:pt>
                <c:pt idx="2704">
                  <c:v>75.317130000000006</c:v>
                </c:pt>
                <c:pt idx="2705">
                  <c:v>75.343130000000002</c:v>
                </c:pt>
                <c:pt idx="2706">
                  <c:v>75.369129999999998</c:v>
                </c:pt>
                <c:pt idx="2707">
                  <c:v>75.395129999999995</c:v>
                </c:pt>
                <c:pt idx="2708">
                  <c:v>75.421130000000005</c:v>
                </c:pt>
                <c:pt idx="2709">
                  <c:v>75.447130000000001</c:v>
                </c:pt>
                <c:pt idx="2710">
                  <c:v>75.473129999999998</c:v>
                </c:pt>
                <c:pt idx="2711">
                  <c:v>75.509129999999999</c:v>
                </c:pt>
                <c:pt idx="2712">
                  <c:v>75.515129999999999</c:v>
                </c:pt>
                <c:pt idx="2713">
                  <c:v>75.521129999999999</c:v>
                </c:pt>
                <c:pt idx="2714">
                  <c:v>75.577129999999997</c:v>
                </c:pt>
                <c:pt idx="2715">
                  <c:v>75.603129999999993</c:v>
                </c:pt>
                <c:pt idx="2716">
                  <c:v>75.629130000000004</c:v>
                </c:pt>
                <c:pt idx="2717">
                  <c:v>75.65513</c:v>
                </c:pt>
                <c:pt idx="2718">
                  <c:v>75.681129999999996</c:v>
                </c:pt>
                <c:pt idx="2719">
                  <c:v>75.707130000000006</c:v>
                </c:pt>
                <c:pt idx="2720">
                  <c:v>75.733130000000003</c:v>
                </c:pt>
                <c:pt idx="2721">
                  <c:v>75.759129999999999</c:v>
                </c:pt>
                <c:pt idx="2722">
                  <c:v>75.785129999999995</c:v>
                </c:pt>
                <c:pt idx="2723">
                  <c:v>75.811130000000006</c:v>
                </c:pt>
                <c:pt idx="2724">
                  <c:v>75.837130000000002</c:v>
                </c:pt>
                <c:pt idx="2725">
                  <c:v>75.863129999999998</c:v>
                </c:pt>
                <c:pt idx="2726">
                  <c:v>75.889129999999994</c:v>
                </c:pt>
                <c:pt idx="2727">
                  <c:v>75.915130000000005</c:v>
                </c:pt>
                <c:pt idx="2728">
                  <c:v>75.941130000000001</c:v>
                </c:pt>
                <c:pt idx="2729">
                  <c:v>75.967129999999997</c:v>
                </c:pt>
                <c:pt idx="2730">
                  <c:v>75.993129999999994</c:v>
                </c:pt>
                <c:pt idx="2731">
                  <c:v>76.019130000000004</c:v>
                </c:pt>
                <c:pt idx="2732">
                  <c:v>76.04513</c:v>
                </c:pt>
                <c:pt idx="2733">
                  <c:v>76.071129999999997</c:v>
                </c:pt>
                <c:pt idx="2734">
                  <c:v>76.097130000000007</c:v>
                </c:pt>
                <c:pt idx="2735">
                  <c:v>76.123130000000003</c:v>
                </c:pt>
                <c:pt idx="2736">
                  <c:v>76.14913</c:v>
                </c:pt>
                <c:pt idx="2737">
                  <c:v>76.175129999999996</c:v>
                </c:pt>
                <c:pt idx="2738">
                  <c:v>76.201130000000006</c:v>
                </c:pt>
                <c:pt idx="2739">
                  <c:v>76.227130000000002</c:v>
                </c:pt>
                <c:pt idx="2740">
                  <c:v>76.253129999999999</c:v>
                </c:pt>
                <c:pt idx="2741">
                  <c:v>76.279129999999995</c:v>
                </c:pt>
                <c:pt idx="2742">
                  <c:v>76.305130000000005</c:v>
                </c:pt>
                <c:pt idx="2743">
                  <c:v>76.331130000000002</c:v>
                </c:pt>
                <c:pt idx="2744">
                  <c:v>76.357129999999998</c:v>
                </c:pt>
                <c:pt idx="2745">
                  <c:v>76.383129999999994</c:v>
                </c:pt>
                <c:pt idx="2746">
                  <c:v>76.409130000000005</c:v>
                </c:pt>
                <c:pt idx="2747">
                  <c:v>76.435130000000001</c:v>
                </c:pt>
                <c:pt idx="2748">
                  <c:v>76.461129999999997</c:v>
                </c:pt>
                <c:pt idx="2749">
                  <c:v>76.487129999999993</c:v>
                </c:pt>
                <c:pt idx="2750">
                  <c:v>76.513130000000004</c:v>
                </c:pt>
                <c:pt idx="2751">
                  <c:v>76.53913</c:v>
                </c:pt>
                <c:pt idx="2752">
                  <c:v>76.565129999999996</c:v>
                </c:pt>
                <c:pt idx="2753">
                  <c:v>76.591130000000007</c:v>
                </c:pt>
                <c:pt idx="2754">
                  <c:v>76.617130000000003</c:v>
                </c:pt>
                <c:pt idx="2755">
                  <c:v>76.643129999999999</c:v>
                </c:pt>
                <c:pt idx="2756">
                  <c:v>76.669129999999996</c:v>
                </c:pt>
                <c:pt idx="2757">
                  <c:v>76.695130000000006</c:v>
                </c:pt>
                <c:pt idx="2758">
                  <c:v>76.721130000000002</c:v>
                </c:pt>
                <c:pt idx="2759">
                  <c:v>76.747129999999999</c:v>
                </c:pt>
                <c:pt idx="2760">
                  <c:v>76.773129999999995</c:v>
                </c:pt>
                <c:pt idx="2761">
                  <c:v>76.799130000000005</c:v>
                </c:pt>
                <c:pt idx="2762">
                  <c:v>76.825130000000001</c:v>
                </c:pt>
                <c:pt idx="2763">
                  <c:v>76.851129999999998</c:v>
                </c:pt>
                <c:pt idx="2764">
                  <c:v>76.877129999999994</c:v>
                </c:pt>
                <c:pt idx="2765">
                  <c:v>76.903130000000004</c:v>
                </c:pt>
                <c:pt idx="2766">
                  <c:v>76.929130000000001</c:v>
                </c:pt>
                <c:pt idx="2767">
                  <c:v>76.955129999999997</c:v>
                </c:pt>
                <c:pt idx="2768">
                  <c:v>76.981129999999993</c:v>
                </c:pt>
                <c:pt idx="2769">
                  <c:v>77.007130000000004</c:v>
                </c:pt>
                <c:pt idx="2770">
                  <c:v>77.03313</c:v>
                </c:pt>
                <c:pt idx="2771">
                  <c:v>77.059129999999996</c:v>
                </c:pt>
                <c:pt idx="2772">
                  <c:v>77.085130000000007</c:v>
                </c:pt>
                <c:pt idx="2773">
                  <c:v>77.111130000000003</c:v>
                </c:pt>
                <c:pt idx="2774">
                  <c:v>77.137129999999999</c:v>
                </c:pt>
                <c:pt idx="2775">
                  <c:v>77.163129999999995</c:v>
                </c:pt>
                <c:pt idx="2776">
                  <c:v>77.189130000000006</c:v>
                </c:pt>
                <c:pt idx="2777">
                  <c:v>77.215130000000002</c:v>
                </c:pt>
                <c:pt idx="2778">
                  <c:v>77.241129999999998</c:v>
                </c:pt>
                <c:pt idx="2779">
                  <c:v>77.267129999999995</c:v>
                </c:pt>
                <c:pt idx="2780">
                  <c:v>77.293130000000005</c:v>
                </c:pt>
                <c:pt idx="2781">
                  <c:v>77.319130000000001</c:v>
                </c:pt>
                <c:pt idx="2782">
                  <c:v>77.345129999999997</c:v>
                </c:pt>
                <c:pt idx="2783">
                  <c:v>77.371129999999994</c:v>
                </c:pt>
                <c:pt idx="2784">
                  <c:v>77.397130000000004</c:v>
                </c:pt>
                <c:pt idx="2785">
                  <c:v>77.42313</c:v>
                </c:pt>
                <c:pt idx="2786">
                  <c:v>77.449129999999997</c:v>
                </c:pt>
                <c:pt idx="2787">
                  <c:v>77.475129999999993</c:v>
                </c:pt>
                <c:pt idx="2788">
                  <c:v>77.501130000000003</c:v>
                </c:pt>
                <c:pt idx="2789">
                  <c:v>77.52713</c:v>
                </c:pt>
                <c:pt idx="2790">
                  <c:v>77.553129999999996</c:v>
                </c:pt>
                <c:pt idx="2791">
                  <c:v>77.579130000000006</c:v>
                </c:pt>
                <c:pt idx="2792">
                  <c:v>77.605130000000003</c:v>
                </c:pt>
                <c:pt idx="2793">
                  <c:v>77.631129999999999</c:v>
                </c:pt>
                <c:pt idx="2794">
                  <c:v>77.657129999999995</c:v>
                </c:pt>
                <c:pt idx="2795">
                  <c:v>77.683130000000006</c:v>
                </c:pt>
                <c:pt idx="2796">
                  <c:v>77.709130000000002</c:v>
                </c:pt>
                <c:pt idx="2797">
                  <c:v>77.735129999999998</c:v>
                </c:pt>
                <c:pt idx="2798">
                  <c:v>77.761129999999994</c:v>
                </c:pt>
                <c:pt idx="2799">
                  <c:v>77.787130000000005</c:v>
                </c:pt>
                <c:pt idx="2800">
                  <c:v>77.813130000000001</c:v>
                </c:pt>
                <c:pt idx="2801">
                  <c:v>77.839129999999997</c:v>
                </c:pt>
                <c:pt idx="2802">
                  <c:v>77.865129999999994</c:v>
                </c:pt>
                <c:pt idx="2803">
                  <c:v>77.891130000000004</c:v>
                </c:pt>
                <c:pt idx="2804">
                  <c:v>77.91713</c:v>
                </c:pt>
                <c:pt idx="2805">
                  <c:v>77.943129999999996</c:v>
                </c:pt>
                <c:pt idx="2806">
                  <c:v>77.969130000000007</c:v>
                </c:pt>
                <c:pt idx="2807">
                  <c:v>77.995130000000003</c:v>
                </c:pt>
                <c:pt idx="2808">
                  <c:v>78.001130000000003</c:v>
                </c:pt>
                <c:pt idx="2809">
                  <c:v>78.007130000000004</c:v>
                </c:pt>
                <c:pt idx="2810">
                  <c:v>78.073130000000006</c:v>
                </c:pt>
                <c:pt idx="2811">
                  <c:v>78.099130000000002</c:v>
                </c:pt>
                <c:pt idx="2812">
                  <c:v>78.125129999999999</c:v>
                </c:pt>
                <c:pt idx="2813">
                  <c:v>78.151129999999995</c:v>
                </c:pt>
                <c:pt idx="2814">
                  <c:v>78.177130000000005</c:v>
                </c:pt>
                <c:pt idx="2815">
                  <c:v>78.203130000000002</c:v>
                </c:pt>
                <c:pt idx="2816">
                  <c:v>78.229129999999998</c:v>
                </c:pt>
                <c:pt idx="2817">
                  <c:v>78.255129999999994</c:v>
                </c:pt>
                <c:pt idx="2818">
                  <c:v>78.281130000000005</c:v>
                </c:pt>
                <c:pt idx="2819">
                  <c:v>78.307130000000001</c:v>
                </c:pt>
                <c:pt idx="2820">
                  <c:v>78.333129999999997</c:v>
                </c:pt>
                <c:pt idx="2821">
                  <c:v>78.359129999999993</c:v>
                </c:pt>
                <c:pt idx="2822">
                  <c:v>78.385130000000004</c:v>
                </c:pt>
                <c:pt idx="2823">
                  <c:v>78.41113</c:v>
                </c:pt>
                <c:pt idx="2824">
                  <c:v>78.437129999999996</c:v>
                </c:pt>
                <c:pt idx="2825">
                  <c:v>78.463130000000007</c:v>
                </c:pt>
                <c:pt idx="2826">
                  <c:v>78.489130000000003</c:v>
                </c:pt>
                <c:pt idx="2827">
                  <c:v>78.515129999999999</c:v>
                </c:pt>
                <c:pt idx="2828">
                  <c:v>78.541129999999995</c:v>
                </c:pt>
                <c:pt idx="2829">
                  <c:v>78.567130000000006</c:v>
                </c:pt>
                <c:pt idx="2830">
                  <c:v>78.593130000000002</c:v>
                </c:pt>
                <c:pt idx="2831">
                  <c:v>78.619129999999998</c:v>
                </c:pt>
                <c:pt idx="2832">
                  <c:v>78.645129999999995</c:v>
                </c:pt>
                <c:pt idx="2833">
                  <c:v>78.671130000000005</c:v>
                </c:pt>
                <c:pt idx="2834">
                  <c:v>78.697130000000001</c:v>
                </c:pt>
                <c:pt idx="2835">
                  <c:v>78.723129999999998</c:v>
                </c:pt>
                <c:pt idx="2836">
                  <c:v>78.749129999999994</c:v>
                </c:pt>
                <c:pt idx="2837">
                  <c:v>78.775130000000004</c:v>
                </c:pt>
                <c:pt idx="2838">
                  <c:v>78.801130000000001</c:v>
                </c:pt>
                <c:pt idx="2839">
                  <c:v>78.827129999999997</c:v>
                </c:pt>
                <c:pt idx="2840">
                  <c:v>78.853129999999993</c:v>
                </c:pt>
                <c:pt idx="2841">
                  <c:v>78.879130000000004</c:v>
                </c:pt>
                <c:pt idx="2842">
                  <c:v>78.90513</c:v>
                </c:pt>
                <c:pt idx="2843">
                  <c:v>78.931129999999996</c:v>
                </c:pt>
                <c:pt idx="2844">
                  <c:v>78.957130000000006</c:v>
                </c:pt>
                <c:pt idx="2845">
                  <c:v>78.983130000000003</c:v>
                </c:pt>
                <c:pt idx="2846">
                  <c:v>79.009129999999999</c:v>
                </c:pt>
                <c:pt idx="2847">
                  <c:v>79.035129999999995</c:v>
                </c:pt>
                <c:pt idx="2848">
                  <c:v>79.061130000000006</c:v>
                </c:pt>
                <c:pt idx="2849">
                  <c:v>79.087130000000002</c:v>
                </c:pt>
                <c:pt idx="2850">
                  <c:v>79.113129999999998</c:v>
                </c:pt>
                <c:pt idx="2851">
                  <c:v>79.139129999999994</c:v>
                </c:pt>
                <c:pt idx="2852">
                  <c:v>79.165130000000005</c:v>
                </c:pt>
                <c:pt idx="2853">
                  <c:v>79.191130000000001</c:v>
                </c:pt>
                <c:pt idx="2854">
                  <c:v>79.217129999999997</c:v>
                </c:pt>
                <c:pt idx="2855">
                  <c:v>79.243129999999994</c:v>
                </c:pt>
                <c:pt idx="2856">
                  <c:v>79.269130000000004</c:v>
                </c:pt>
                <c:pt idx="2857">
                  <c:v>79.29513</c:v>
                </c:pt>
                <c:pt idx="2858">
                  <c:v>79.321129999999997</c:v>
                </c:pt>
                <c:pt idx="2859">
                  <c:v>79.347130000000007</c:v>
                </c:pt>
                <c:pt idx="2860">
                  <c:v>79.373130000000003</c:v>
                </c:pt>
                <c:pt idx="2861">
                  <c:v>79.39913</c:v>
                </c:pt>
                <c:pt idx="2862">
                  <c:v>79.425129999999996</c:v>
                </c:pt>
                <c:pt idx="2863">
                  <c:v>79.451130000000006</c:v>
                </c:pt>
                <c:pt idx="2864">
                  <c:v>79.477130000000002</c:v>
                </c:pt>
                <c:pt idx="2865">
                  <c:v>79.503129999999999</c:v>
                </c:pt>
                <c:pt idx="2866">
                  <c:v>79.529129999999995</c:v>
                </c:pt>
                <c:pt idx="2867">
                  <c:v>79.555130000000005</c:v>
                </c:pt>
                <c:pt idx="2868">
                  <c:v>79.591130000000007</c:v>
                </c:pt>
                <c:pt idx="2869">
                  <c:v>79.607129999999998</c:v>
                </c:pt>
                <c:pt idx="2870">
                  <c:v>79.633129999999994</c:v>
                </c:pt>
                <c:pt idx="2871">
                  <c:v>79.659130000000005</c:v>
                </c:pt>
                <c:pt idx="2872">
                  <c:v>79.685130000000001</c:v>
                </c:pt>
                <c:pt idx="2873">
                  <c:v>79.711129999999997</c:v>
                </c:pt>
                <c:pt idx="2874">
                  <c:v>79.737129999999993</c:v>
                </c:pt>
                <c:pt idx="2875">
                  <c:v>79.763130000000004</c:v>
                </c:pt>
                <c:pt idx="2876">
                  <c:v>79.78913</c:v>
                </c:pt>
                <c:pt idx="2877">
                  <c:v>79.815129999999996</c:v>
                </c:pt>
                <c:pt idx="2878">
                  <c:v>79.841130000000007</c:v>
                </c:pt>
                <c:pt idx="2879">
                  <c:v>79.867130000000003</c:v>
                </c:pt>
                <c:pt idx="2880">
                  <c:v>79.893129999999999</c:v>
                </c:pt>
                <c:pt idx="2881">
                  <c:v>79.919129999999996</c:v>
                </c:pt>
                <c:pt idx="2882">
                  <c:v>79.945130000000006</c:v>
                </c:pt>
                <c:pt idx="2883">
                  <c:v>79.971130000000002</c:v>
                </c:pt>
                <c:pt idx="2884">
                  <c:v>79.997129999999999</c:v>
                </c:pt>
                <c:pt idx="2885">
                  <c:v>80.023129999999995</c:v>
                </c:pt>
                <c:pt idx="2886">
                  <c:v>80.049130000000005</c:v>
                </c:pt>
                <c:pt idx="2887">
                  <c:v>80.075130000000001</c:v>
                </c:pt>
                <c:pt idx="2888">
                  <c:v>80.101129999999998</c:v>
                </c:pt>
                <c:pt idx="2889">
                  <c:v>80.127129999999994</c:v>
                </c:pt>
                <c:pt idx="2890">
                  <c:v>80.153130000000004</c:v>
                </c:pt>
                <c:pt idx="2891">
                  <c:v>80.179130000000001</c:v>
                </c:pt>
                <c:pt idx="2892">
                  <c:v>80.205129999999997</c:v>
                </c:pt>
                <c:pt idx="2893">
                  <c:v>80.231129999999993</c:v>
                </c:pt>
                <c:pt idx="2894">
                  <c:v>80.257130000000004</c:v>
                </c:pt>
                <c:pt idx="2895">
                  <c:v>80.28313</c:v>
                </c:pt>
                <c:pt idx="2896">
                  <c:v>80.309129999999996</c:v>
                </c:pt>
                <c:pt idx="2897">
                  <c:v>80.335130000000007</c:v>
                </c:pt>
                <c:pt idx="2898">
                  <c:v>80.361130000000003</c:v>
                </c:pt>
                <c:pt idx="2899">
                  <c:v>80.387129999999999</c:v>
                </c:pt>
                <c:pt idx="2900">
                  <c:v>80.413129999999995</c:v>
                </c:pt>
                <c:pt idx="2901">
                  <c:v>80.439130000000006</c:v>
                </c:pt>
                <c:pt idx="2902">
                  <c:v>80.465130000000002</c:v>
                </c:pt>
                <c:pt idx="2903">
                  <c:v>80.491129999999998</c:v>
                </c:pt>
                <c:pt idx="2904">
                  <c:v>80.517129999999995</c:v>
                </c:pt>
                <c:pt idx="2905">
                  <c:v>80.543130000000005</c:v>
                </c:pt>
                <c:pt idx="2906">
                  <c:v>80.569130000000001</c:v>
                </c:pt>
                <c:pt idx="2907">
                  <c:v>80.595129999999997</c:v>
                </c:pt>
                <c:pt idx="2908">
                  <c:v>80.621129999999994</c:v>
                </c:pt>
                <c:pt idx="2909">
                  <c:v>80.647130000000004</c:v>
                </c:pt>
                <c:pt idx="2910">
                  <c:v>80.67313</c:v>
                </c:pt>
                <c:pt idx="2911">
                  <c:v>80.699129999999997</c:v>
                </c:pt>
                <c:pt idx="2912">
                  <c:v>80.725129999999993</c:v>
                </c:pt>
                <c:pt idx="2913">
                  <c:v>80.751130000000003</c:v>
                </c:pt>
                <c:pt idx="2914">
                  <c:v>80.77713</c:v>
                </c:pt>
                <c:pt idx="2915">
                  <c:v>80.803129999999996</c:v>
                </c:pt>
                <c:pt idx="2916">
                  <c:v>80.829130000000006</c:v>
                </c:pt>
                <c:pt idx="2917">
                  <c:v>80.855130000000003</c:v>
                </c:pt>
                <c:pt idx="2918">
                  <c:v>80.881129999999999</c:v>
                </c:pt>
                <c:pt idx="2919">
                  <c:v>80.907129999999995</c:v>
                </c:pt>
                <c:pt idx="2920">
                  <c:v>80.933130000000006</c:v>
                </c:pt>
                <c:pt idx="2921">
                  <c:v>80.959130000000002</c:v>
                </c:pt>
                <c:pt idx="2922">
                  <c:v>80.985129999999998</c:v>
                </c:pt>
                <c:pt idx="2923">
                  <c:v>81.011129999999994</c:v>
                </c:pt>
                <c:pt idx="2924">
                  <c:v>81.037130000000005</c:v>
                </c:pt>
                <c:pt idx="2925">
                  <c:v>81.063130000000001</c:v>
                </c:pt>
                <c:pt idx="2926">
                  <c:v>81.089129999999997</c:v>
                </c:pt>
                <c:pt idx="2927">
                  <c:v>81.115129999999994</c:v>
                </c:pt>
                <c:pt idx="2928">
                  <c:v>81.141130000000004</c:v>
                </c:pt>
                <c:pt idx="2929">
                  <c:v>81.16713</c:v>
                </c:pt>
                <c:pt idx="2930">
                  <c:v>81.193129999999996</c:v>
                </c:pt>
                <c:pt idx="2931">
                  <c:v>81.219130000000007</c:v>
                </c:pt>
                <c:pt idx="2932">
                  <c:v>81.245130000000003</c:v>
                </c:pt>
                <c:pt idx="2933">
                  <c:v>81.271129999999999</c:v>
                </c:pt>
                <c:pt idx="2934">
                  <c:v>81.297129999999996</c:v>
                </c:pt>
                <c:pt idx="2935">
                  <c:v>81.323130000000006</c:v>
                </c:pt>
                <c:pt idx="2936">
                  <c:v>81.349130000000002</c:v>
                </c:pt>
                <c:pt idx="2937">
                  <c:v>81.375129999999999</c:v>
                </c:pt>
                <c:pt idx="2938">
                  <c:v>81.401129999999995</c:v>
                </c:pt>
                <c:pt idx="2939">
                  <c:v>81.427130000000005</c:v>
                </c:pt>
                <c:pt idx="2940">
                  <c:v>81.453130000000002</c:v>
                </c:pt>
                <c:pt idx="2941">
                  <c:v>81.479129999999998</c:v>
                </c:pt>
                <c:pt idx="2942">
                  <c:v>81.505129999999994</c:v>
                </c:pt>
                <c:pt idx="2943">
                  <c:v>81.531130000000005</c:v>
                </c:pt>
                <c:pt idx="2944">
                  <c:v>81.557130000000001</c:v>
                </c:pt>
                <c:pt idx="2945">
                  <c:v>81.583129999999997</c:v>
                </c:pt>
                <c:pt idx="2946">
                  <c:v>81.609129999999993</c:v>
                </c:pt>
                <c:pt idx="2947">
                  <c:v>81.635130000000004</c:v>
                </c:pt>
                <c:pt idx="2948">
                  <c:v>81.66113</c:v>
                </c:pt>
                <c:pt idx="2949">
                  <c:v>81.687129999999996</c:v>
                </c:pt>
                <c:pt idx="2950">
                  <c:v>81.713130000000007</c:v>
                </c:pt>
                <c:pt idx="2951">
                  <c:v>81.739130000000003</c:v>
                </c:pt>
                <c:pt idx="2952">
                  <c:v>81.765129999999999</c:v>
                </c:pt>
                <c:pt idx="2953">
                  <c:v>81.791129999999995</c:v>
                </c:pt>
                <c:pt idx="2954">
                  <c:v>81.817130000000006</c:v>
                </c:pt>
                <c:pt idx="2955">
                  <c:v>81.843130000000002</c:v>
                </c:pt>
                <c:pt idx="2956">
                  <c:v>81.869129999999998</c:v>
                </c:pt>
                <c:pt idx="2957">
                  <c:v>81.895129999999995</c:v>
                </c:pt>
                <c:pt idx="2958">
                  <c:v>81.921130000000005</c:v>
                </c:pt>
                <c:pt idx="2959">
                  <c:v>81.947130000000001</c:v>
                </c:pt>
                <c:pt idx="2960">
                  <c:v>81.973129999999998</c:v>
                </c:pt>
                <c:pt idx="2961">
                  <c:v>81.999129999999994</c:v>
                </c:pt>
                <c:pt idx="2962">
                  <c:v>82.025130000000004</c:v>
                </c:pt>
                <c:pt idx="2963">
                  <c:v>82.051130000000001</c:v>
                </c:pt>
                <c:pt idx="2964">
                  <c:v>82.077129999999997</c:v>
                </c:pt>
                <c:pt idx="2965">
                  <c:v>82.103129999999993</c:v>
                </c:pt>
                <c:pt idx="2966">
                  <c:v>82.129130000000004</c:v>
                </c:pt>
                <c:pt idx="2967">
                  <c:v>82.15513</c:v>
                </c:pt>
                <c:pt idx="2968">
                  <c:v>82.181129999999996</c:v>
                </c:pt>
                <c:pt idx="2969">
                  <c:v>82.207130000000006</c:v>
                </c:pt>
                <c:pt idx="2970">
                  <c:v>82.233130000000003</c:v>
                </c:pt>
                <c:pt idx="2971">
                  <c:v>82.259129999999999</c:v>
                </c:pt>
                <c:pt idx="2972">
                  <c:v>82.285129999999995</c:v>
                </c:pt>
                <c:pt idx="2973">
                  <c:v>82.311130000000006</c:v>
                </c:pt>
                <c:pt idx="2974">
                  <c:v>82.337130000000002</c:v>
                </c:pt>
                <c:pt idx="2975">
                  <c:v>82.363129999999998</c:v>
                </c:pt>
                <c:pt idx="2976">
                  <c:v>82.419129999999996</c:v>
                </c:pt>
                <c:pt idx="2977">
                  <c:v>82.421130000000005</c:v>
                </c:pt>
                <c:pt idx="2978">
                  <c:v>82.425112999999996</c:v>
                </c:pt>
                <c:pt idx="2979">
                  <c:v>82.467129999999997</c:v>
                </c:pt>
                <c:pt idx="2980">
                  <c:v>82.493129999999994</c:v>
                </c:pt>
                <c:pt idx="2981">
                  <c:v>82.519130000000004</c:v>
                </c:pt>
                <c:pt idx="2982">
                  <c:v>82.54513</c:v>
                </c:pt>
                <c:pt idx="2983">
                  <c:v>82.571129999999997</c:v>
                </c:pt>
                <c:pt idx="2984">
                  <c:v>82.597130000000007</c:v>
                </c:pt>
                <c:pt idx="2985">
                  <c:v>82.623130000000003</c:v>
                </c:pt>
                <c:pt idx="2986">
                  <c:v>82.64913</c:v>
                </c:pt>
                <c:pt idx="2987">
                  <c:v>82.675129999999996</c:v>
                </c:pt>
                <c:pt idx="2988">
                  <c:v>82.701130000000006</c:v>
                </c:pt>
                <c:pt idx="2989">
                  <c:v>82.727130000000002</c:v>
                </c:pt>
                <c:pt idx="2990">
                  <c:v>82.753129999999999</c:v>
                </c:pt>
                <c:pt idx="2991">
                  <c:v>82.779129999999995</c:v>
                </c:pt>
                <c:pt idx="2992">
                  <c:v>82.805130000000005</c:v>
                </c:pt>
                <c:pt idx="2993">
                  <c:v>82.831130000000002</c:v>
                </c:pt>
                <c:pt idx="2994">
                  <c:v>82.857129999999998</c:v>
                </c:pt>
                <c:pt idx="2995">
                  <c:v>82.883129999999994</c:v>
                </c:pt>
                <c:pt idx="2996">
                  <c:v>82.909130000000005</c:v>
                </c:pt>
                <c:pt idx="2997">
                  <c:v>82.935130000000001</c:v>
                </c:pt>
                <c:pt idx="2998">
                  <c:v>82.961129999999997</c:v>
                </c:pt>
                <c:pt idx="2999">
                  <c:v>82.987129999999993</c:v>
                </c:pt>
                <c:pt idx="3000">
                  <c:v>83.013130000000004</c:v>
                </c:pt>
                <c:pt idx="3001">
                  <c:v>83.03913</c:v>
                </c:pt>
                <c:pt idx="3002">
                  <c:v>83.065129999999996</c:v>
                </c:pt>
                <c:pt idx="3003">
                  <c:v>83.091130000000007</c:v>
                </c:pt>
                <c:pt idx="3004">
                  <c:v>83.117130000000003</c:v>
                </c:pt>
                <c:pt idx="3005">
                  <c:v>83.143129999999999</c:v>
                </c:pt>
                <c:pt idx="3006">
                  <c:v>83.169129999999996</c:v>
                </c:pt>
                <c:pt idx="3007">
                  <c:v>83.195130000000006</c:v>
                </c:pt>
                <c:pt idx="3008">
                  <c:v>83.221130000000002</c:v>
                </c:pt>
                <c:pt idx="3009">
                  <c:v>83.247129999999999</c:v>
                </c:pt>
                <c:pt idx="3010">
                  <c:v>83.273129999999995</c:v>
                </c:pt>
                <c:pt idx="3011">
                  <c:v>83.299130000000005</c:v>
                </c:pt>
                <c:pt idx="3012">
                  <c:v>83.325130000000001</c:v>
                </c:pt>
                <c:pt idx="3013">
                  <c:v>83.351129999999998</c:v>
                </c:pt>
                <c:pt idx="3014">
                  <c:v>83.377129999999994</c:v>
                </c:pt>
                <c:pt idx="3015">
                  <c:v>83.403130000000004</c:v>
                </c:pt>
                <c:pt idx="3016">
                  <c:v>83.429130000000001</c:v>
                </c:pt>
                <c:pt idx="3017">
                  <c:v>83.455129999999997</c:v>
                </c:pt>
                <c:pt idx="3018">
                  <c:v>83.481129999999993</c:v>
                </c:pt>
                <c:pt idx="3019">
                  <c:v>83.507130000000004</c:v>
                </c:pt>
                <c:pt idx="3020">
                  <c:v>83.53313</c:v>
                </c:pt>
                <c:pt idx="3021">
                  <c:v>83.559129999999996</c:v>
                </c:pt>
                <c:pt idx="3022">
                  <c:v>83.585130000000007</c:v>
                </c:pt>
                <c:pt idx="3023">
                  <c:v>83.611130000000003</c:v>
                </c:pt>
                <c:pt idx="3024">
                  <c:v>83.637129999999999</c:v>
                </c:pt>
                <c:pt idx="3025">
                  <c:v>83.663129999999995</c:v>
                </c:pt>
                <c:pt idx="3026">
                  <c:v>83.689130000000006</c:v>
                </c:pt>
                <c:pt idx="3027">
                  <c:v>83.715130000000002</c:v>
                </c:pt>
                <c:pt idx="3028">
                  <c:v>83.741129999999998</c:v>
                </c:pt>
                <c:pt idx="3029">
                  <c:v>83.767129999999995</c:v>
                </c:pt>
                <c:pt idx="3030">
                  <c:v>83.793130000000005</c:v>
                </c:pt>
                <c:pt idx="3031">
                  <c:v>83.819130000000001</c:v>
                </c:pt>
                <c:pt idx="3032">
                  <c:v>83.845129999999997</c:v>
                </c:pt>
                <c:pt idx="3033">
                  <c:v>83.871129999999994</c:v>
                </c:pt>
                <c:pt idx="3034">
                  <c:v>83.897130000000004</c:v>
                </c:pt>
                <c:pt idx="3035">
                  <c:v>83.92313</c:v>
                </c:pt>
                <c:pt idx="3036">
                  <c:v>83.949129999999997</c:v>
                </c:pt>
                <c:pt idx="3037">
                  <c:v>83.975129999999993</c:v>
                </c:pt>
                <c:pt idx="3038">
                  <c:v>84.001130000000003</c:v>
                </c:pt>
                <c:pt idx="3039">
                  <c:v>84.02713</c:v>
                </c:pt>
                <c:pt idx="3040">
                  <c:v>84.053129999999996</c:v>
                </c:pt>
                <c:pt idx="3041">
                  <c:v>84.079130000000006</c:v>
                </c:pt>
                <c:pt idx="3042">
                  <c:v>84.105130000000003</c:v>
                </c:pt>
                <c:pt idx="3043">
                  <c:v>84.131129999999999</c:v>
                </c:pt>
                <c:pt idx="3044">
                  <c:v>84.157129999999995</c:v>
                </c:pt>
                <c:pt idx="3045">
                  <c:v>84.183130000000006</c:v>
                </c:pt>
                <c:pt idx="3046">
                  <c:v>84.209130000000002</c:v>
                </c:pt>
                <c:pt idx="3047">
                  <c:v>84.235129999999998</c:v>
                </c:pt>
                <c:pt idx="3048">
                  <c:v>84.261129999999994</c:v>
                </c:pt>
                <c:pt idx="3049">
                  <c:v>84.287130000000005</c:v>
                </c:pt>
                <c:pt idx="3050">
                  <c:v>84.313130000000001</c:v>
                </c:pt>
                <c:pt idx="3051">
                  <c:v>84.339129999999997</c:v>
                </c:pt>
                <c:pt idx="3052">
                  <c:v>84.365129999999994</c:v>
                </c:pt>
                <c:pt idx="3053">
                  <c:v>84.391130000000004</c:v>
                </c:pt>
                <c:pt idx="3054">
                  <c:v>84.41713</c:v>
                </c:pt>
                <c:pt idx="3055">
                  <c:v>84.443129999999996</c:v>
                </c:pt>
                <c:pt idx="3056">
                  <c:v>84.469130000000007</c:v>
                </c:pt>
                <c:pt idx="3057">
                  <c:v>84.495130000000003</c:v>
                </c:pt>
                <c:pt idx="3058">
                  <c:v>84.521129999999999</c:v>
                </c:pt>
                <c:pt idx="3059">
                  <c:v>84.547129999999996</c:v>
                </c:pt>
                <c:pt idx="3060">
                  <c:v>84.573130000000006</c:v>
                </c:pt>
                <c:pt idx="3061">
                  <c:v>84.599130000000002</c:v>
                </c:pt>
                <c:pt idx="3062">
                  <c:v>84.625129999999999</c:v>
                </c:pt>
                <c:pt idx="3063">
                  <c:v>84.651129999999995</c:v>
                </c:pt>
                <c:pt idx="3064">
                  <c:v>84.677130000000005</c:v>
                </c:pt>
                <c:pt idx="3065">
                  <c:v>84.703130000000002</c:v>
                </c:pt>
                <c:pt idx="3066">
                  <c:v>84.729129999999998</c:v>
                </c:pt>
                <c:pt idx="3067">
                  <c:v>84.755129999999994</c:v>
                </c:pt>
                <c:pt idx="3068">
                  <c:v>84.781130000000005</c:v>
                </c:pt>
                <c:pt idx="3069">
                  <c:v>84.807130000000001</c:v>
                </c:pt>
                <c:pt idx="3070">
                  <c:v>84.833129999999997</c:v>
                </c:pt>
                <c:pt idx="3071">
                  <c:v>84.859129999999993</c:v>
                </c:pt>
                <c:pt idx="3072">
                  <c:v>84.885130000000004</c:v>
                </c:pt>
                <c:pt idx="3073">
                  <c:v>84.91113</c:v>
                </c:pt>
                <c:pt idx="3074">
                  <c:v>84.937129999999996</c:v>
                </c:pt>
                <c:pt idx="3075">
                  <c:v>84.963130000000007</c:v>
                </c:pt>
                <c:pt idx="3076">
                  <c:v>84.989130000000003</c:v>
                </c:pt>
                <c:pt idx="3077">
                  <c:v>85.015129999999999</c:v>
                </c:pt>
                <c:pt idx="3078">
                  <c:v>85.041129999999995</c:v>
                </c:pt>
                <c:pt idx="3079">
                  <c:v>85.067130000000006</c:v>
                </c:pt>
                <c:pt idx="3080">
                  <c:v>85.093130000000002</c:v>
                </c:pt>
                <c:pt idx="3081">
                  <c:v>85.119129999999998</c:v>
                </c:pt>
                <c:pt idx="3082">
                  <c:v>85.145129999999995</c:v>
                </c:pt>
                <c:pt idx="3083">
                  <c:v>85.171130000000005</c:v>
                </c:pt>
                <c:pt idx="3084">
                  <c:v>85.197130000000001</c:v>
                </c:pt>
                <c:pt idx="3085">
                  <c:v>85.223129999999998</c:v>
                </c:pt>
                <c:pt idx="3086">
                  <c:v>85.249129999999994</c:v>
                </c:pt>
                <c:pt idx="3087">
                  <c:v>85.275130000000004</c:v>
                </c:pt>
                <c:pt idx="3088">
                  <c:v>85.301130000000001</c:v>
                </c:pt>
                <c:pt idx="3089">
                  <c:v>85.327129999999997</c:v>
                </c:pt>
                <c:pt idx="3090">
                  <c:v>85.353129999999993</c:v>
                </c:pt>
                <c:pt idx="3091">
                  <c:v>85.379130000000004</c:v>
                </c:pt>
                <c:pt idx="3092">
                  <c:v>85.40513</c:v>
                </c:pt>
                <c:pt idx="3093">
                  <c:v>85.431129999999996</c:v>
                </c:pt>
                <c:pt idx="3094">
                  <c:v>85.457130000000006</c:v>
                </c:pt>
                <c:pt idx="3095">
                  <c:v>85.483130000000003</c:v>
                </c:pt>
                <c:pt idx="3096">
                  <c:v>85.509129999999999</c:v>
                </c:pt>
                <c:pt idx="3097">
                  <c:v>85.535129999999995</c:v>
                </c:pt>
                <c:pt idx="3098">
                  <c:v>85.561130000000006</c:v>
                </c:pt>
                <c:pt idx="3099">
                  <c:v>85.587130000000002</c:v>
                </c:pt>
                <c:pt idx="3100">
                  <c:v>85.613129999999998</c:v>
                </c:pt>
                <c:pt idx="3101">
                  <c:v>85.639129999999994</c:v>
                </c:pt>
                <c:pt idx="3102">
                  <c:v>85.665130000000005</c:v>
                </c:pt>
                <c:pt idx="3103">
                  <c:v>85.691130000000001</c:v>
                </c:pt>
                <c:pt idx="3104">
                  <c:v>85.717129999999997</c:v>
                </c:pt>
                <c:pt idx="3105">
                  <c:v>85.743129999999994</c:v>
                </c:pt>
                <c:pt idx="3106">
                  <c:v>85.769130000000004</c:v>
                </c:pt>
                <c:pt idx="3107">
                  <c:v>85.79513</c:v>
                </c:pt>
                <c:pt idx="3108">
                  <c:v>85.821129999999997</c:v>
                </c:pt>
                <c:pt idx="3109">
                  <c:v>85.847130000000007</c:v>
                </c:pt>
                <c:pt idx="3110">
                  <c:v>85.873130000000003</c:v>
                </c:pt>
                <c:pt idx="3111">
                  <c:v>85.89913</c:v>
                </c:pt>
                <c:pt idx="3112">
                  <c:v>85.925129999999996</c:v>
                </c:pt>
                <c:pt idx="3113">
                  <c:v>85.951130000000006</c:v>
                </c:pt>
                <c:pt idx="3114">
                  <c:v>85.977130000000002</c:v>
                </c:pt>
                <c:pt idx="3115">
                  <c:v>86.003129999999999</c:v>
                </c:pt>
                <c:pt idx="3116">
                  <c:v>86.029129999999995</c:v>
                </c:pt>
                <c:pt idx="3117">
                  <c:v>86.055130000000005</c:v>
                </c:pt>
                <c:pt idx="3118">
                  <c:v>86.081130000000002</c:v>
                </c:pt>
                <c:pt idx="3119">
                  <c:v>86.107129999999998</c:v>
                </c:pt>
                <c:pt idx="3120">
                  <c:v>86.133129999999994</c:v>
                </c:pt>
                <c:pt idx="3121">
                  <c:v>86.159130000000005</c:v>
                </c:pt>
                <c:pt idx="3122">
                  <c:v>86.185130000000001</c:v>
                </c:pt>
                <c:pt idx="3123">
                  <c:v>86.211129999999997</c:v>
                </c:pt>
                <c:pt idx="3124">
                  <c:v>86.237129999999993</c:v>
                </c:pt>
                <c:pt idx="3125">
                  <c:v>86.263130000000004</c:v>
                </c:pt>
                <c:pt idx="3126">
                  <c:v>86.28913</c:v>
                </c:pt>
                <c:pt idx="3127">
                  <c:v>86.315129999999996</c:v>
                </c:pt>
                <c:pt idx="3128">
                  <c:v>86.341130000000007</c:v>
                </c:pt>
                <c:pt idx="3129">
                  <c:v>86.367130000000003</c:v>
                </c:pt>
                <c:pt idx="3130">
                  <c:v>86.393129999999999</c:v>
                </c:pt>
                <c:pt idx="3131">
                  <c:v>86.419129999999996</c:v>
                </c:pt>
                <c:pt idx="3132">
                  <c:v>86.445130000000006</c:v>
                </c:pt>
                <c:pt idx="3133">
                  <c:v>86.471130000000002</c:v>
                </c:pt>
                <c:pt idx="3134">
                  <c:v>86.497129999999999</c:v>
                </c:pt>
                <c:pt idx="3135">
                  <c:v>86.523129999999995</c:v>
                </c:pt>
                <c:pt idx="3136">
                  <c:v>86.549130000000005</c:v>
                </c:pt>
                <c:pt idx="3137">
                  <c:v>86.575130000000001</c:v>
                </c:pt>
                <c:pt idx="3138">
                  <c:v>86.601129999999998</c:v>
                </c:pt>
                <c:pt idx="3139">
                  <c:v>86.627129999999994</c:v>
                </c:pt>
                <c:pt idx="3140">
                  <c:v>86.653130000000004</c:v>
                </c:pt>
                <c:pt idx="3141">
                  <c:v>86.679130000000001</c:v>
                </c:pt>
                <c:pt idx="3142">
                  <c:v>86.705129999999997</c:v>
                </c:pt>
                <c:pt idx="3143">
                  <c:v>86.731129999999993</c:v>
                </c:pt>
                <c:pt idx="3144">
                  <c:v>86.757130000000004</c:v>
                </c:pt>
                <c:pt idx="3145">
                  <c:v>86.78313</c:v>
                </c:pt>
                <c:pt idx="3146">
                  <c:v>86.809129999999996</c:v>
                </c:pt>
                <c:pt idx="3147">
                  <c:v>86.835130000000007</c:v>
                </c:pt>
                <c:pt idx="3148">
                  <c:v>86.861130000000003</c:v>
                </c:pt>
                <c:pt idx="3149">
                  <c:v>86.887129999999999</c:v>
                </c:pt>
                <c:pt idx="3150">
                  <c:v>86.913129999999995</c:v>
                </c:pt>
                <c:pt idx="3151">
                  <c:v>86.939130000000006</c:v>
                </c:pt>
                <c:pt idx="3152">
                  <c:v>86.975129999999993</c:v>
                </c:pt>
                <c:pt idx="3153">
                  <c:v>86.981129999999993</c:v>
                </c:pt>
                <c:pt idx="3154">
                  <c:v>87.007130000000004</c:v>
                </c:pt>
                <c:pt idx="3155">
                  <c:v>87.043130000000005</c:v>
                </c:pt>
                <c:pt idx="3156">
                  <c:v>87.069130000000001</c:v>
                </c:pt>
                <c:pt idx="3157">
                  <c:v>87.095129999999997</c:v>
                </c:pt>
                <c:pt idx="3158">
                  <c:v>87.121129999999994</c:v>
                </c:pt>
                <c:pt idx="3159">
                  <c:v>87.147130000000004</c:v>
                </c:pt>
                <c:pt idx="3160">
                  <c:v>87.17313</c:v>
                </c:pt>
                <c:pt idx="3161">
                  <c:v>87.199129999999997</c:v>
                </c:pt>
                <c:pt idx="3162">
                  <c:v>87.225129999999993</c:v>
                </c:pt>
                <c:pt idx="3163">
                  <c:v>87.251130000000003</c:v>
                </c:pt>
                <c:pt idx="3164">
                  <c:v>87.27713</c:v>
                </c:pt>
                <c:pt idx="3165">
                  <c:v>87.303129999999996</c:v>
                </c:pt>
                <c:pt idx="3166">
                  <c:v>87.329130000000006</c:v>
                </c:pt>
                <c:pt idx="3167">
                  <c:v>87.355130000000003</c:v>
                </c:pt>
                <c:pt idx="3168">
                  <c:v>87.381129999999999</c:v>
                </c:pt>
                <c:pt idx="3169">
                  <c:v>87.407129999999995</c:v>
                </c:pt>
                <c:pt idx="3170">
                  <c:v>87.433130000000006</c:v>
                </c:pt>
                <c:pt idx="3171">
                  <c:v>87.459130000000002</c:v>
                </c:pt>
                <c:pt idx="3172">
                  <c:v>87.485129999999998</c:v>
                </c:pt>
                <c:pt idx="3173">
                  <c:v>87.511129999999994</c:v>
                </c:pt>
                <c:pt idx="3174">
                  <c:v>87.537130000000005</c:v>
                </c:pt>
                <c:pt idx="3175">
                  <c:v>87.563130000000001</c:v>
                </c:pt>
                <c:pt idx="3176">
                  <c:v>87.589129999999997</c:v>
                </c:pt>
                <c:pt idx="3177">
                  <c:v>87.615129999999994</c:v>
                </c:pt>
                <c:pt idx="3178">
                  <c:v>87.641130000000004</c:v>
                </c:pt>
                <c:pt idx="3179">
                  <c:v>87.66713</c:v>
                </c:pt>
                <c:pt idx="3180">
                  <c:v>87.693129999999996</c:v>
                </c:pt>
                <c:pt idx="3181">
                  <c:v>87.719130000000007</c:v>
                </c:pt>
                <c:pt idx="3182">
                  <c:v>87.745130000000003</c:v>
                </c:pt>
                <c:pt idx="3183">
                  <c:v>87.771129999999999</c:v>
                </c:pt>
                <c:pt idx="3184">
                  <c:v>87.797129999999996</c:v>
                </c:pt>
                <c:pt idx="3185">
                  <c:v>87.823130000000006</c:v>
                </c:pt>
                <c:pt idx="3186">
                  <c:v>87.849130000000002</c:v>
                </c:pt>
                <c:pt idx="3187">
                  <c:v>87.875129999999999</c:v>
                </c:pt>
                <c:pt idx="3188">
                  <c:v>87.901129999999995</c:v>
                </c:pt>
                <c:pt idx="3189">
                  <c:v>87.927130000000005</c:v>
                </c:pt>
                <c:pt idx="3190">
                  <c:v>87.953130000000002</c:v>
                </c:pt>
                <c:pt idx="3191">
                  <c:v>87.979129999999998</c:v>
                </c:pt>
                <c:pt idx="3192">
                  <c:v>88.005129999999994</c:v>
                </c:pt>
                <c:pt idx="3193">
                  <c:v>88.031130000000005</c:v>
                </c:pt>
                <c:pt idx="3194">
                  <c:v>88.057130000000001</c:v>
                </c:pt>
                <c:pt idx="3195">
                  <c:v>88.083129999999997</c:v>
                </c:pt>
                <c:pt idx="3196">
                  <c:v>88.109129999999993</c:v>
                </c:pt>
                <c:pt idx="3197">
                  <c:v>88.135130000000004</c:v>
                </c:pt>
                <c:pt idx="3198">
                  <c:v>88.16113</c:v>
                </c:pt>
                <c:pt idx="3199">
                  <c:v>88.187129999999996</c:v>
                </c:pt>
                <c:pt idx="3200">
                  <c:v>88.213130000000007</c:v>
                </c:pt>
                <c:pt idx="3201">
                  <c:v>88.239130000000003</c:v>
                </c:pt>
                <c:pt idx="3202">
                  <c:v>88.265129999999999</c:v>
                </c:pt>
                <c:pt idx="3203">
                  <c:v>88.291129999999995</c:v>
                </c:pt>
                <c:pt idx="3204">
                  <c:v>88.317130000000006</c:v>
                </c:pt>
                <c:pt idx="3205">
                  <c:v>88.343130000000002</c:v>
                </c:pt>
                <c:pt idx="3206">
                  <c:v>88.369129999999998</c:v>
                </c:pt>
                <c:pt idx="3207">
                  <c:v>88.395129999999995</c:v>
                </c:pt>
                <c:pt idx="3208">
                  <c:v>88.421130000000005</c:v>
                </c:pt>
                <c:pt idx="3209">
                  <c:v>88.447130000000001</c:v>
                </c:pt>
                <c:pt idx="3210">
                  <c:v>88.473129999999998</c:v>
                </c:pt>
                <c:pt idx="3211">
                  <c:v>88.499129999999994</c:v>
                </c:pt>
                <c:pt idx="3212">
                  <c:v>88.525130000000004</c:v>
                </c:pt>
                <c:pt idx="3213">
                  <c:v>88.551130000000001</c:v>
                </c:pt>
                <c:pt idx="3214">
                  <c:v>88.577129999999997</c:v>
                </c:pt>
                <c:pt idx="3215">
                  <c:v>88.603129999999993</c:v>
                </c:pt>
                <c:pt idx="3216">
                  <c:v>88.629130000000004</c:v>
                </c:pt>
                <c:pt idx="3217">
                  <c:v>88.65513</c:v>
                </c:pt>
                <c:pt idx="3218">
                  <c:v>88.681129999999996</c:v>
                </c:pt>
                <c:pt idx="3219">
                  <c:v>88.707130000000006</c:v>
                </c:pt>
                <c:pt idx="3220">
                  <c:v>88.733130000000003</c:v>
                </c:pt>
                <c:pt idx="3221">
                  <c:v>88.759129999999999</c:v>
                </c:pt>
                <c:pt idx="3222">
                  <c:v>88.785129999999995</c:v>
                </c:pt>
                <c:pt idx="3223">
                  <c:v>88.811130000000006</c:v>
                </c:pt>
                <c:pt idx="3224">
                  <c:v>88.837130000000002</c:v>
                </c:pt>
                <c:pt idx="3225">
                  <c:v>88.863129999999998</c:v>
                </c:pt>
                <c:pt idx="3226">
                  <c:v>88.889129999999994</c:v>
                </c:pt>
                <c:pt idx="3227">
                  <c:v>88.915130000000005</c:v>
                </c:pt>
                <c:pt idx="3228">
                  <c:v>88.941130000000001</c:v>
                </c:pt>
                <c:pt idx="3229">
                  <c:v>88.967129999999997</c:v>
                </c:pt>
                <c:pt idx="3230">
                  <c:v>88.993129999999994</c:v>
                </c:pt>
                <c:pt idx="3231">
                  <c:v>89.019130000000004</c:v>
                </c:pt>
                <c:pt idx="3232">
                  <c:v>89.04513</c:v>
                </c:pt>
                <c:pt idx="3233">
                  <c:v>89.071129999999997</c:v>
                </c:pt>
                <c:pt idx="3234">
                  <c:v>89.097130000000007</c:v>
                </c:pt>
                <c:pt idx="3235">
                  <c:v>89.123130000000003</c:v>
                </c:pt>
                <c:pt idx="3236">
                  <c:v>89.14913</c:v>
                </c:pt>
                <c:pt idx="3237">
                  <c:v>89.175129999999996</c:v>
                </c:pt>
                <c:pt idx="3238">
                  <c:v>89.201130000000006</c:v>
                </c:pt>
                <c:pt idx="3239">
                  <c:v>89.227130000000002</c:v>
                </c:pt>
                <c:pt idx="3240">
                  <c:v>89.253129999999999</c:v>
                </c:pt>
                <c:pt idx="3241">
                  <c:v>89.279129999999995</c:v>
                </c:pt>
                <c:pt idx="3242">
                  <c:v>89.305130000000005</c:v>
                </c:pt>
                <c:pt idx="3243">
                  <c:v>89.331130000000002</c:v>
                </c:pt>
                <c:pt idx="3244">
                  <c:v>89.357129999999998</c:v>
                </c:pt>
                <c:pt idx="3245">
                  <c:v>89.383129999999994</c:v>
                </c:pt>
                <c:pt idx="3246">
                  <c:v>89.409130000000005</c:v>
                </c:pt>
                <c:pt idx="3247">
                  <c:v>89.435130000000001</c:v>
                </c:pt>
                <c:pt idx="3248">
                  <c:v>89.461129999999997</c:v>
                </c:pt>
                <c:pt idx="3249">
                  <c:v>89.487129999999993</c:v>
                </c:pt>
                <c:pt idx="3250">
                  <c:v>89.513130000000004</c:v>
                </c:pt>
                <c:pt idx="3251">
                  <c:v>89.53913</c:v>
                </c:pt>
                <c:pt idx="3252">
                  <c:v>89.565129999999996</c:v>
                </c:pt>
                <c:pt idx="3253">
                  <c:v>89.591130000000007</c:v>
                </c:pt>
                <c:pt idx="3254">
                  <c:v>89.617130000000003</c:v>
                </c:pt>
                <c:pt idx="3255">
                  <c:v>89.643129999999999</c:v>
                </c:pt>
                <c:pt idx="3256">
                  <c:v>89.669129999999996</c:v>
                </c:pt>
                <c:pt idx="3257">
                  <c:v>89.695130000000006</c:v>
                </c:pt>
                <c:pt idx="3258">
                  <c:v>89.721130000000002</c:v>
                </c:pt>
                <c:pt idx="3259">
                  <c:v>89.747129999999999</c:v>
                </c:pt>
                <c:pt idx="3260">
                  <c:v>89.773129999999995</c:v>
                </c:pt>
                <c:pt idx="3261">
                  <c:v>89.799130000000005</c:v>
                </c:pt>
                <c:pt idx="3262">
                  <c:v>89.825130000000001</c:v>
                </c:pt>
                <c:pt idx="3263">
                  <c:v>89.851129999999998</c:v>
                </c:pt>
                <c:pt idx="3264">
                  <c:v>89.877129999999994</c:v>
                </c:pt>
                <c:pt idx="3265">
                  <c:v>89.903130000000004</c:v>
                </c:pt>
                <c:pt idx="3266">
                  <c:v>89.929130000000001</c:v>
                </c:pt>
                <c:pt idx="3267">
                  <c:v>89.955129999999997</c:v>
                </c:pt>
                <c:pt idx="3268">
                  <c:v>89.981129999999993</c:v>
                </c:pt>
                <c:pt idx="3269">
                  <c:v>90.007130000000004</c:v>
                </c:pt>
                <c:pt idx="3270">
                  <c:v>90.03313</c:v>
                </c:pt>
                <c:pt idx="3271">
                  <c:v>90.059129999999996</c:v>
                </c:pt>
                <c:pt idx="3272">
                  <c:v>90.085130000000007</c:v>
                </c:pt>
                <c:pt idx="3273">
                  <c:v>90.111130000000003</c:v>
                </c:pt>
                <c:pt idx="3274">
                  <c:v>90.137129999999999</c:v>
                </c:pt>
                <c:pt idx="3275">
                  <c:v>90.163129999999995</c:v>
                </c:pt>
                <c:pt idx="3276">
                  <c:v>90.189130000000006</c:v>
                </c:pt>
                <c:pt idx="3277">
                  <c:v>90.215130000000002</c:v>
                </c:pt>
                <c:pt idx="3278">
                  <c:v>90.241129999999998</c:v>
                </c:pt>
                <c:pt idx="3279">
                  <c:v>90.267129999999995</c:v>
                </c:pt>
                <c:pt idx="3280">
                  <c:v>90.293130000000005</c:v>
                </c:pt>
                <c:pt idx="3281">
                  <c:v>90.319130000000001</c:v>
                </c:pt>
                <c:pt idx="3282">
                  <c:v>90.345129999999997</c:v>
                </c:pt>
                <c:pt idx="3283">
                  <c:v>90.371129999999994</c:v>
                </c:pt>
                <c:pt idx="3284">
                  <c:v>90.397130000000004</c:v>
                </c:pt>
                <c:pt idx="3285">
                  <c:v>90.42313</c:v>
                </c:pt>
                <c:pt idx="3286">
                  <c:v>90.449129999999997</c:v>
                </c:pt>
                <c:pt idx="3287">
                  <c:v>90.475129999999993</c:v>
                </c:pt>
                <c:pt idx="3288">
                  <c:v>90.501130000000003</c:v>
                </c:pt>
                <c:pt idx="3289">
                  <c:v>90.52713</c:v>
                </c:pt>
                <c:pt idx="3290">
                  <c:v>90.553129999999996</c:v>
                </c:pt>
                <c:pt idx="3291">
                  <c:v>90.579130000000006</c:v>
                </c:pt>
                <c:pt idx="3292">
                  <c:v>90.605130000000003</c:v>
                </c:pt>
                <c:pt idx="3293">
                  <c:v>90.631129999999999</c:v>
                </c:pt>
                <c:pt idx="3294">
                  <c:v>90.657129999999995</c:v>
                </c:pt>
                <c:pt idx="3295">
                  <c:v>90.683130000000006</c:v>
                </c:pt>
                <c:pt idx="3296">
                  <c:v>90.709130000000002</c:v>
                </c:pt>
                <c:pt idx="3297">
                  <c:v>90.735129999999998</c:v>
                </c:pt>
                <c:pt idx="3298">
                  <c:v>90.761129999999994</c:v>
                </c:pt>
                <c:pt idx="3299">
                  <c:v>90.787130000000005</c:v>
                </c:pt>
                <c:pt idx="3300">
                  <c:v>90.813130000000001</c:v>
                </c:pt>
                <c:pt idx="3301">
                  <c:v>90.839129999999997</c:v>
                </c:pt>
                <c:pt idx="3302">
                  <c:v>90.865129999999994</c:v>
                </c:pt>
                <c:pt idx="3303">
                  <c:v>90.891130000000004</c:v>
                </c:pt>
                <c:pt idx="3304">
                  <c:v>90.91713</c:v>
                </c:pt>
                <c:pt idx="3305">
                  <c:v>90.943129999999996</c:v>
                </c:pt>
                <c:pt idx="3306">
                  <c:v>90.969130000000007</c:v>
                </c:pt>
                <c:pt idx="3307">
                  <c:v>90.995130000000003</c:v>
                </c:pt>
                <c:pt idx="3308">
                  <c:v>91.021129999999999</c:v>
                </c:pt>
                <c:pt idx="3309">
                  <c:v>91.047129999999996</c:v>
                </c:pt>
                <c:pt idx="3310">
                  <c:v>91.073130000000006</c:v>
                </c:pt>
                <c:pt idx="3311">
                  <c:v>91.099130000000002</c:v>
                </c:pt>
                <c:pt idx="3312">
                  <c:v>91.125129999999999</c:v>
                </c:pt>
                <c:pt idx="3313">
                  <c:v>91.151129999999995</c:v>
                </c:pt>
                <c:pt idx="3314">
                  <c:v>91.177130000000005</c:v>
                </c:pt>
                <c:pt idx="3315">
                  <c:v>91.203130000000002</c:v>
                </c:pt>
                <c:pt idx="3316">
                  <c:v>91.229129999999998</c:v>
                </c:pt>
                <c:pt idx="3317">
                  <c:v>91.255129999999994</c:v>
                </c:pt>
                <c:pt idx="3318">
                  <c:v>91.281130000000005</c:v>
                </c:pt>
                <c:pt idx="3319">
                  <c:v>91.307130000000001</c:v>
                </c:pt>
                <c:pt idx="3320">
                  <c:v>91.333129999999997</c:v>
                </c:pt>
                <c:pt idx="3321">
                  <c:v>91.359129999999993</c:v>
                </c:pt>
                <c:pt idx="3322">
                  <c:v>91.385130000000004</c:v>
                </c:pt>
                <c:pt idx="3323">
                  <c:v>91.41113</c:v>
                </c:pt>
                <c:pt idx="3324">
                  <c:v>91.437129999999996</c:v>
                </c:pt>
                <c:pt idx="3325">
                  <c:v>91.463130000000007</c:v>
                </c:pt>
                <c:pt idx="3326">
                  <c:v>91.489130000000003</c:v>
                </c:pt>
                <c:pt idx="3327">
                  <c:v>91.515129999999999</c:v>
                </c:pt>
                <c:pt idx="3328">
                  <c:v>91.541129999999995</c:v>
                </c:pt>
                <c:pt idx="3329">
                  <c:v>91.567130000000006</c:v>
                </c:pt>
                <c:pt idx="3330">
                  <c:v>91.593130000000002</c:v>
                </c:pt>
                <c:pt idx="3331">
                  <c:v>91.619129999999998</c:v>
                </c:pt>
                <c:pt idx="3332">
                  <c:v>91.645129999999995</c:v>
                </c:pt>
                <c:pt idx="3333">
                  <c:v>91.671130000000005</c:v>
                </c:pt>
                <c:pt idx="3334">
                  <c:v>91.697130000000001</c:v>
                </c:pt>
                <c:pt idx="3335">
                  <c:v>91.723129999999998</c:v>
                </c:pt>
                <c:pt idx="3336">
                  <c:v>91.749129999999994</c:v>
                </c:pt>
                <c:pt idx="3337">
                  <c:v>91.775130000000004</c:v>
                </c:pt>
                <c:pt idx="3338">
                  <c:v>91.801130000000001</c:v>
                </c:pt>
                <c:pt idx="3339">
                  <c:v>91.827129999999997</c:v>
                </c:pt>
                <c:pt idx="3340">
                  <c:v>91.853129999999993</c:v>
                </c:pt>
                <c:pt idx="3341">
                  <c:v>91.879130000000004</c:v>
                </c:pt>
                <c:pt idx="3342">
                  <c:v>91.90513</c:v>
                </c:pt>
                <c:pt idx="3343">
                  <c:v>91.931129999999996</c:v>
                </c:pt>
                <c:pt idx="3344">
                  <c:v>91.957130000000006</c:v>
                </c:pt>
                <c:pt idx="3345">
                  <c:v>91.983130000000003</c:v>
                </c:pt>
                <c:pt idx="3346">
                  <c:v>92.009129999999999</c:v>
                </c:pt>
                <c:pt idx="3347">
                  <c:v>92.035129999999995</c:v>
                </c:pt>
                <c:pt idx="3348">
                  <c:v>92.061130000000006</c:v>
                </c:pt>
                <c:pt idx="3349">
                  <c:v>92.087130000000002</c:v>
                </c:pt>
                <c:pt idx="3350">
                  <c:v>92.113129999999998</c:v>
                </c:pt>
                <c:pt idx="3351">
                  <c:v>92.139129999999994</c:v>
                </c:pt>
                <c:pt idx="3352">
                  <c:v>92.165130000000005</c:v>
                </c:pt>
                <c:pt idx="3353">
                  <c:v>92.191130000000001</c:v>
                </c:pt>
                <c:pt idx="3354">
                  <c:v>92.217129999999997</c:v>
                </c:pt>
                <c:pt idx="3355">
                  <c:v>92.243129999999994</c:v>
                </c:pt>
                <c:pt idx="3356">
                  <c:v>92.269130000000004</c:v>
                </c:pt>
                <c:pt idx="3357">
                  <c:v>92.29513</c:v>
                </c:pt>
                <c:pt idx="3358">
                  <c:v>92.321129999999997</c:v>
                </c:pt>
                <c:pt idx="3359">
                  <c:v>92.347130000000007</c:v>
                </c:pt>
                <c:pt idx="3360">
                  <c:v>92.373130000000003</c:v>
                </c:pt>
                <c:pt idx="3361">
                  <c:v>92.39913</c:v>
                </c:pt>
                <c:pt idx="3362">
                  <c:v>92.425129999999996</c:v>
                </c:pt>
                <c:pt idx="3363">
                  <c:v>92.451130000000006</c:v>
                </c:pt>
                <c:pt idx="3364">
                  <c:v>92.477130000000002</c:v>
                </c:pt>
                <c:pt idx="3365">
                  <c:v>92.503129999999999</c:v>
                </c:pt>
                <c:pt idx="3366">
                  <c:v>92.529129999999995</c:v>
                </c:pt>
                <c:pt idx="3367">
                  <c:v>92.555130000000005</c:v>
                </c:pt>
                <c:pt idx="3368">
                  <c:v>92.581130000000002</c:v>
                </c:pt>
                <c:pt idx="3369">
                  <c:v>92.607129999999998</c:v>
                </c:pt>
                <c:pt idx="3370">
                  <c:v>92.633129999999994</c:v>
                </c:pt>
                <c:pt idx="3371">
                  <c:v>92.659130000000005</c:v>
                </c:pt>
                <c:pt idx="3372">
                  <c:v>92.685130000000001</c:v>
                </c:pt>
                <c:pt idx="3373">
                  <c:v>92.711129999999997</c:v>
                </c:pt>
                <c:pt idx="3374">
                  <c:v>92.737129999999993</c:v>
                </c:pt>
                <c:pt idx="3375">
                  <c:v>92.763130000000004</c:v>
                </c:pt>
                <c:pt idx="3376">
                  <c:v>92.78913</c:v>
                </c:pt>
                <c:pt idx="3377">
                  <c:v>92.815129999999996</c:v>
                </c:pt>
                <c:pt idx="3378">
                  <c:v>92.841130000000007</c:v>
                </c:pt>
                <c:pt idx="3379">
                  <c:v>92.867130000000003</c:v>
                </c:pt>
                <c:pt idx="3380">
                  <c:v>92.893129999999999</c:v>
                </c:pt>
                <c:pt idx="3381">
                  <c:v>92.919129999999996</c:v>
                </c:pt>
                <c:pt idx="3382">
                  <c:v>92.945130000000006</c:v>
                </c:pt>
                <c:pt idx="3383">
                  <c:v>92.971130000000002</c:v>
                </c:pt>
                <c:pt idx="3384">
                  <c:v>92.997129999999999</c:v>
                </c:pt>
                <c:pt idx="3385">
                  <c:v>93.023129999999995</c:v>
                </c:pt>
                <c:pt idx="3386">
                  <c:v>93.049130000000005</c:v>
                </c:pt>
                <c:pt idx="3387">
                  <c:v>93.075130000000001</c:v>
                </c:pt>
                <c:pt idx="3388">
                  <c:v>93.101129999999998</c:v>
                </c:pt>
                <c:pt idx="3389">
                  <c:v>93.127129999999994</c:v>
                </c:pt>
                <c:pt idx="3390">
                  <c:v>93.153130000000004</c:v>
                </c:pt>
                <c:pt idx="3391">
                  <c:v>93.179130000000001</c:v>
                </c:pt>
                <c:pt idx="3392">
                  <c:v>93.205129999999997</c:v>
                </c:pt>
                <c:pt idx="3393">
                  <c:v>93.231129999999993</c:v>
                </c:pt>
                <c:pt idx="3394">
                  <c:v>93.257130000000004</c:v>
                </c:pt>
                <c:pt idx="3395">
                  <c:v>93.28313</c:v>
                </c:pt>
                <c:pt idx="3396">
                  <c:v>93.309129999999996</c:v>
                </c:pt>
                <c:pt idx="3397">
                  <c:v>93.335130000000007</c:v>
                </c:pt>
                <c:pt idx="3398">
                  <c:v>93.361130000000003</c:v>
                </c:pt>
                <c:pt idx="3399">
                  <c:v>93.387129999999999</c:v>
                </c:pt>
                <c:pt idx="3400">
                  <c:v>93.413129999999995</c:v>
                </c:pt>
                <c:pt idx="3401">
                  <c:v>93.439130000000006</c:v>
                </c:pt>
                <c:pt idx="3402">
                  <c:v>93.465130000000002</c:v>
                </c:pt>
                <c:pt idx="3403">
                  <c:v>93.491129999999998</c:v>
                </c:pt>
                <c:pt idx="3404">
                  <c:v>93.517129999999995</c:v>
                </c:pt>
                <c:pt idx="3405">
                  <c:v>93.543130000000005</c:v>
                </c:pt>
                <c:pt idx="3406">
                  <c:v>93.569130000000001</c:v>
                </c:pt>
                <c:pt idx="3407">
                  <c:v>93.595129999999997</c:v>
                </c:pt>
                <c:pt idx="3408">
                  <c:v>93.621129999999994</c:v>
                </c:pt>
                <c:pt idx="3409">
                  <c:v>93.647130000000004</c:v>
                </c:pt>
                <c:pt idx="3410">
                  <c:v>93.67313</c:v>
                </c:pt>
                <c:pt idx="3411">
                  <c:v>93.699129999999997</c:v>
                </c:pt>
                <c:pt idx="3412">
                  <c:v>93.725129999999993</c:v>
                </c:pt>
                <c:pt idx="3413">
                  <c:v>93.751130000000003</c:v>
                </c:pt>
                <c:pt idx="3414">
                  <c:v>93.77713</c:v>
                </c:pt>
                <c:pt idx="3415">
                  <c:v>93.803129999999996</c:v>
                </c:pt>
                <c:pt idx="3416">
                  <c:v>93.829130000000006</c:v>
                </c:pt>
                <c:pt idx="3417">
                  <c:v>93.855130000000003</c:v>
                </c:pt>
                <c:pt idx="3418">
                  <c:v>93.881129999999999</c:v>
                </c:pt>
                <c:pt idx="3419">
                  <c:v>93.907129999999995</c:v>
                </c:pt>
                <c:pt idx="3420">
                  <c:v>93.933130000000006</c:v>
                </c:pt>
                <c:pt idx="3421">
                  <c:v>93.959130000000002</c:v>
                </c:pt>
                <c:pt idx="3422">
                  <c:v>93.985129999999998</c:v>
                </c:pt>
                <c:pt idx="3423">
                  <c:v>94.011129999999994</c:v>
                </c:pt>
                <c:pt idx="3424">
                  <c:v>94.037130000000005</c:v>
                </c:pt>
                <c:pt idx="3425">
                  <c:v>94.063130000000001</c:v>
                </c:pt>
                <c:pt idx="3426">
                  <c:v>94.089129999999997</c:v>
                </c:pt>
                <c:pt idx="3427">
                  <c:v>94.115129999999994</c:v>
                </c:pt>
                <c:pt idx="3428">
                  <c:v>94.141130000000004</c:v>
                </c:pt>
                <c:pt idx="3429">
                  <c:v>94.16713</c:v>
                </c:pt>
                <c:pt idx="3430">
                  <c:v>94.193129999999996</c:v>
                </c:pt>
                <c:pt idx="3431">
                  <c:v>94.219130000000007</c:v>
                </c:pt>
                <c:pt idx="3432">
                  <c:v>94.245130000000003</c:v>
                </c:pt>
                <c:pt idx="3433">
                  <c:v>94.271129999999999</c:v>
                </c:pt>
                <c:pt idx="3434">
                  <c:v>94.297129999999996</c:v>
                </c:pt>
                <c:pt idx="3435">
                  <c:v>94.323130000000006</c:v>
                </c:pt>
                <c:pt idx="3436">
                  <c:v>94.349130000000002</c:v>
                </c:pt>
                <c:pt idx="3437">
                  <c:v>94.375129999999999</c:v>
                </c:pt>
                <c:pt idx="3438">
                  <c:v>94.401129999999995</c:v>
                </c:pt>
                <c:pt idx="3439">
                  <c:v>94.427130000000005</c:v>
                </c:pt>
                <c:pt idx="3440">
                  <c:v>94.453130000000002</c:v>
                </c:pt>
                <c:pt idx="3441">
                  <c:v>94.479129999999998</c:v>
                </c:pt>
                <c:pt idx="3442">
                  <c:v>94.505129999999994</c:v>
                </c:pt>
                <c:pt idx="3443">
                  <c:v>94.531130000000005</c:v>
                </c:pt>
                <c:pt idx="3444">
                  <c:v>94.557130000000001</c:v>
                </c:pt>
                <c:pt idx="3445">
                  <c:v>94.583129999999997</c:v>
                </c:pt>
                <c:pt idx="3446">
                  <c:v>94.609129999999993</c:v>
                </c:pt>
                <c:pt idx="3447">
                  <c:v>94.635130000000004</c:v>
                </c:pt>
                <c:pt idx="3448">
                  <c:v>94.66113</c:v>
                </c:pt>
                <c:pt idx="3449">
                  <c:v>94.687129999999996</c:v>
                </c:pt>
                <c:pt idx="3450">
                  <c:v>94.713130000000007</c:v>
                </c:pt>
                <c:pt idx="3451">
                  <c:v>94.739130000000003</c:v>
                </c:pt>
                <c:pt idx="3452">
                  <c:v>94.765129999999999</c:v>
                </c:pt>
                <c:pt idx="3453">
                  <c:v>94.791129999999995</c:v>
                </c:pt>
                <c:pt idx="3454">
                  <c:v>94.817130000000006</c:v>
                </c:pt>
                <c:pt idx="3455">
                  <c:v>94.843130000000002</c:v>
                </c:pt>
                <c:pt idx="3456">
                  <c:v>94.869129999999998</c:v>
                </c:pt>
                <c:pt idx="3457">
                  <c:v>94.895129999999995</c:v>
                </c:pt>
                <c:pt idx="3458">
                  <c:v>94.921130000000005</c:v>
                </c:pt>
                <c:pt idx="3459">
                  <c:v>94.947130000000001</c:v>
                </c:pt>
                <c:pt idx="3460">
                  <c:v>94.973129999999998</c:v>
                </c:pt>
                <c:pt idx="3461">
                  <c:v>94.999129999999994</c:v>
                </c:pt>
                <c:pt idx="3462">
                  <c:v>95.025130000000004</c:v>
                </c:pt>
                <c:pt idx="3463">
                  <c:v>95.051130000000001</c:v>
                </c:pt>
                <c:pt idx="3464">
                  <c:v>95.077129999999997</c:v>
                </c:pt>
                <c:pt idx="3465">
                  <c:v>95.103129999999993</c:v>
                </c:pt>
                <c:pt idx="3466">
                  <c:v>95.129130000000004</c:v>
                </c:pt>
                <c:pt idx="3467">
                  <c:v>95.15513</c:v>
                </c:pt>
                <c:pt idx="3468">
                  <c:v>95.181129999999996</c:v>
                </c:pt>
                <c:pt idx="3469">
                  <c:v>95.207130000000006</c:v>
                </c:pt>
                <c:pt idx="3470">
                  <c:v>95.233130000000003</c:v>
                </c:pt>
                <c:pt idx="3471">
                  <c:v>95.259129999999999</c:v>
                </c:pt>
                <c:pt idx="3472">
                  <c:v>95.285129999999995</c:v>
                </c:pt>
                <c:pt idx="3473">
                  <c:v>95.311130000000006</c:v>
                </c:pt>
                <c:pt idx="3474">
                  <c:v>95.337130000000002</c:v>
                </c:pt>
                <c:pt idx="3475">
                  <c:v>95.363129999999998</c:v>
                </c:pt>
                <c:pt idx="3476">
                  <c:v>95.389129999999994</c:v>
                </c:pt>
                <c:pt idx="3477">
                  <c:v>95.415130000000005</c:v>
                </c:pt>
                <c:pt idx="3478">
                  <c:v>95.441130000000001</c:v>
                </c:pt>
                <c:pt idx="3479">
                  <c:v>95.467129999999997</c:v>
                </c:pt>
                <c:pt idx="3480">
                  <c:v>95.493129999999994</c:v>
                </c:pt>
                <c:pt idx="3481">
                  <c:v>95.519130000000004</c:v>
                </c:pt>
                <c:pt idx="3482">
                  <c:v>95.54513</c:v>
                </c:pt>
                <c:pt idx="3483">
                  <c:v>95.571129999999997</c:v>
                </c:pt>
                <c:pt idx="3484">
                  <c:v>95.597130000000007</c:v>
                </c:pt>
                <c:pt idx="3485">
                  <c:v>95.623130000000003</c:v>
                </c:pt>
                <c:pt idx="3486">
                  <c:v>95.64913</c:v>
                </c:pt>
                <c:pt idx="3487">
                  <c:v>95.675129999999996</c:v>
                </c:pt>
                <c:pt idx="3488">
                  <c:v>95.701130000000006</c:v>
                </c:pt>
                <c:pt idx="3489">
                  <c:v>95.727130000000002</c:v>
                </c:pt>
                <c:pt idx="3490">
                  <c:v>95.753129999999999</c:v>
                </c:pt>
                <c:pt idx="3491">
                  <c:v>95.779129999999995</c:v>
                </c:pt>
                <c:pt idx="3492">
                  <c:v>95.805130000000005</c:v>
                </c:pt>
                <c:pt idx="3493">
                  <c:v>95.831130000000002</c:v>
                </c:pt>
                <c:pt idx="3494">
                  <c:v>95.857129999999998</c:v>
                </c:pt>
                <c:pt idx="3495">
                  <c:v>95.883129999999994</c:v>
                </c:pt>
                <c:pt idx="3496">
                  <c:v>95.909130000000005</c:v>
                </c:pt>
                <c:pt idx="3497">
                  <c:v>95.935130000000001</c:v>
                </c:pt>
                <c:pt idx="3498">
                  <c:v>95.961129999999997</c:v>
                </c:pt>
                <c:pt idx="3499">
                  <c:v>95.987129999999993</c:v>
                </c:pt>
                <c:pt idx="3500">
                  <c:v>96.013130000000004</c:v>
                </c:pt>
                <c:pt idx="3501">
                  <c:v>96.03913</c:v>
                </c:pt>
                <c:pt idx="3502">
                  <c:v>96.065129999999996</c:v>
                </c:pt>
                <c:pt idx="3503">
                  <c:v>96.091130000000007</c:v>
                </c:pt>
                <c:pt idx="3504">
                  <c:v>96.117130000000003</c:v>
                </c:pt>
                <c:pt idx="3505">
                  <c:v>96.143129999999999</c:v>
                </c:pt>
                <c:pt idx="3506">
                  <c:v>96.169129999999996</c:v>
                </c:pt>
                <c:pt idx="3507">
                  <c:v>96.195130000000006</c:v>
                </c:pt>
                <c:pt idx="3508">
                  <c:v>96.221130000000002</c:v>
                </c:pt>
                <c:pt idx="3509">
                  <c:v>96.247129999999999</c:v>
                </c:pt>
                <c:pt idx="3510">
                  <c:v>96.273129999999995</c:v>
                </c:pt>
                <c:pt idx="3511">
                  <c:v>96.299130000000005</c:v>
                </c:pt>
                <c:pt idx="3512">
                  <c:v>96.325130000000001</c:v>
                </c:pt>
                <c:pt idx="3513">
                  <c:v>96.351129999999998</c:v>
                </c:pt>
                <c:pt idx="3514">
                  <c:v>96.377129999999994</c:v>
                </c:pt>
                <c:pt idx="3515">
                  <c:v>96.403130000000004</c:v>
                </c:pt>
                <c:pt idx="3516">
                  <c:v>96.429130000000001</c:v>
                </c:pt>
                <c:pt idx="3517">
                  <c:v>96.455129999999997</c:v>
                </c:pt>
                <c:pt idx="3518">
                  <c:v>96.481129999999993</c:v>
                </c:pt>
                <c:pt idx="3519">
                  <c:v>96.507130000000004</c:v>
                </c:pt>
                <c:pt idx="3520">
                  <c:v>96.53313</c:v>
                </c:pt>
                <c:pt idx="3521">
                  <c:v>96.559129999999996</c:v>
                </c:pt>
                <c:pt idx="3522">
                  <c:v>96.585130000000007</c:v>
                </c:pt>
                <c:pt idx="3523">
                  <c:v>96.611130000000003</c:v>
                </c:pt>
                <c:pt idx="3524">
                  <c:v>96.637129999999999</c:v>
                </c:pt>
                <c:pt idx="3525">
                  <c:v>96.663129999999995</c:v>
                </c:pt>
                <c:pt idx="3526">
                  <c:v>96.689130000000006</c:v>
                </c:pt>
                <c:pt idx="3527">
                  <c:v>96.715130000000002</c:v>
                </c:pt>
                <c:pt idx="3528">
                  <c:v>96.741129999999998</c:v>
                </c:pt>
                <c:pt idx="3529">
                  <c:v>96.767129999999995</c:v>
                </c:pt>
                <c:pt idx="3530">
                  <c:v>96.793130000000005</c:v>
                </c:pt>
                <c:pt idx="3531">
                  <c:v>96.819130000000001</c:v>
                </c:pt>
                <c:pt idx="3532">
                  <c:v>96.845129999999997</c:v>
                </c:pt>
                <c:pt idx="3533">
                  <c:v>96.871129999999994</c:v>
                </c:pt>
                <c:pt idx="3534">
                  <c:v>96.897130000000004</c:v>
                </c:pt>
                <c:pt idx="3535">
                  <c:v>96.92313</c:v>
                </c:pt>
                <c:pt idx="3536">
                  <c:v>96.949129999999997</c:v>
                </c:pt>
                <c:pt idx="3537">
                  <c:v>96.975129999999993</c:v>
                </c:pt>
                <c:pt idx="3538">
                  <c:v>97.001130000000003</c:v>
                </c:pt>
                <c:pt idx="3539">
                  <c:v>97.02713</c:v>
                </c:pt>
                <c:pt idx="3540">
                  <c:v>97.053129999999996</c:v>
                </c:pt>
                <c:pt idx="3541">
                  <c:v>97.079130000000006</c:v>
                </c:pt>
                <c:pt idx="3542">
                  <c:v>97.105130000000003</c:v>
                </c:pt>
                <c:pt idx="3543">
                  <c:v>97.131129999999999</c:v>
                </c:pt>
                <c:pt idx="3544">
                  <c:v>97.157129999999995</c:v>
                </c:pt>
                <c:pt idx="3545">
                  <c:v>97.183130000000006</c:v>
                </c:pt>
                <c:pt idx="3546">
                  <c:v>97.209130000000002</c:v>
                </c:pt>
                <c:pt idx="3547">
                  <c:v>97.235129999999998</c:v>
                </c:pt>
                <c:pt idx="3548">
                  <c:v>97.261129999999994</c:v>
                </c:pt>
                <c:pt idx="3549">
                  <c:v>97.287130000000005</c:v>
                </c:pt>
                <c:pt idx="3550">
                  <c:v>97.313130000000001</c:v>
                </c:pt>
                <c:pt idx="3551">
                  <c:v>97.339129999999997</c:v>
                </c:pt>
                <c:pt idx="3552">
                  <c:v>97.365129999999994</c:v>
                </c:pt>
                <c:pt idx="3553">
                  <c:v>97.391130000000004</c:v>
                </c:pt>
                <c:pt idx="3554">
                  <c:v>97.41713</c:v>
                </c:pt>
                <c:pt idx="3555">
                  <c:v>97.443129999999996</c:v>
                </c:pt>
                <c:pt idx="3556">
                  <c:v>97.469130000000007</c:v>
                </c:pt>
                <c:pt idx="3557">
                  <c:v>97.495130000000003</c:v>
                </c:pt>
                <c:pt idx="3558">
                  <c:v>97.521129999999999</c:v>
                </c:pt>
                <c:pt idx="3559">
                  <c:v>97.547129999999996</c:v>
                </c:pt>
                <c:pt idx="3560">
                  <c:v>97.573130000000006</c:v>
                </c:pt>
                <c:pt idx="3561">
                  <c:v>97.599130000000002</c:v>
                </c:pt>
                <c:pt idx="3562">
                  <c:v>97.625129999999999</c:v>
                </c:pt>
                <c:pt idx="3563">
                  <c:v>97.651129999999995</c:v>
                </c:pt>
                <c:pt idx="3564">
                  <c:v>97.677130000000005</c:v>
                </c:pt>
                <c:pt idx="3565">
                  <c:v>97.703130000000002</c:v>
                </c:pt>
                <c:pt idx="3566">
                  <c:v>97.729129999999998</c:v>
                </c:pt>
                <c:pt idx="3567">
                  <c:v>97.755129999999994</c:v>
                </c:pt>
                <c:pt idx="3568">
                  <c:v>97.781130000000005</c:v>
                </c:pt>
                <c:pt idx="3569">
                  <c:v>97.807130000000001</c:v>
                </c:pt>
                <c:pt idx="3570">
                  <c:v>97.833129999999997</c:v>
                </c:pt>
                <c:pt idx="3571">
                  <c:v>97.859129999999993</c:v>
                </c:pt>
                <c:pt idx="3572">
                  <c:v>97.885130000000004</c:v>
                </c:pt>
                <c:pt idx="3573">
                  <c:v>97.91113</c:v>
                </c:pt>
                <c:pt idx="3574">
                  <c:v>97.937129999999996</c:v>
                </c:pt>
                <c:pt idx="3575">
                  <c:v>97.963130000000007</c:v>
                </c:pt>
                <c:pt idx="3576">
                  <c:v>97.989130000000003</c:v>
                </c:pt>
                <c:pt idx="3577">
                  <c:v>98.015129999999999</c:v>
                </c:pt>
                <c:pt idx="3578">
                  <c:v>98.041129999999995</c:v>
                </c:pt>
                <c:pt idx="3579">
                  <c:v>98.067130000000006</c:v>
                </c:pt>
                <c:pt idx="3580">
                  <c:v>98.093130000000002</c:v>
                </c:pt>
                <c:pt idx="3581">
                  <c:v>98.119129999999998</c:v>
                </c:pt>
                <c:pt idx="3582">
                  <c:v>98.145129999999995</c:v>
                </c:pt>
                <c:pt idx="3583">
                  <c:v>98.171130000000005</c:v>
                </c:pt>
                <c:pt idx="3584">
                  <c:v>98.197130000000001</c:v>
                </c:pt>
                <c:pt idx="3585">
                  <c:v>98.223129999999998</c:v>
                </c:pt>
                <c:pt idx="3586">
                  <c:v>98.249129999999994</c:v>
                </c:pt>
                <c:pt idx="3587">
                  <c:v>98.275130000000004</c:v>
                </c:pt>
                <c:pt idx="3588">
                  <c:v>98.301130000000001</c:v>
                </c:pt>
                <c:pt idx="3589">
                  <c:v>98.327129999999997</c:v>
                </c:pt>
                <c:pt idx="3590">
                  <c:v>98.353129999999993</c:v>
                </c:pt>
                <c:pt idx="3591">
                  <c:v>98.379130000000004</c:v>
                </c:pt>
                <c:pt idx="3592">
                  <c:v>98.40513</c:v>
                </c:pt>
                <c:pt idx="3593">
                  <c:v>98.431129999999996</c:v>
                </c:pt>
                <c:pt idx="3594">
                  <c:v>98.457130000000006</c:v>
                </c:pt>
                <c:pt idx="3595">
                  <c:v>98.483130000000003</c:v>
                </c:pt>
                <c:pt idx="3596">
                  <c:v>98.509129999999999</c:v>
                </c:pt>
                <c:pt idx="3597">
                  <c:v>98.535129999999995</c:v>
                </c:pt>
                <c:pt idx="3598">
                  <c:v>98.561130000000006</c:v>
                </c:pt>
                <c:pt idx="3599">
                  <c:v>98.587130000000002</c:v>
                </c:pt>
                <c:pt idx="3600">
                  <c:v>98.613129999999998</c:v>
                </c:pt>
                <c:pt idx="3601">
                  <c:v>98.639129999999994</c:v>
                </c:pt>
                <c:pt idx="3602">
                  <c:v>98.665130000000005</c:v>
                </c:pt>
                <c:pt idx="3603">
                  <c:v>98.691130000000001</c:v>
                </c:pt>
                <c:pt idx="3604">
                  <c:v>98.717129999999997</c:v>
                </c:pt>
                <c:pt idx="3605">
                  <c:v>98.743129999999994</c:v>
                </c:pt>
                <c:pt idx="3606">
                  <c:v>98.769130000000004</c:v>
                </c:pt>
                <c:pt idx="3607">
                  <c:v>98.79513</c:v>
                </c:pt>
                <c:pt idx="3608">
                  <c:v>98.821129999999997</c:v>
                </c:pt>
                <c:pt idx="3609">
                  <c:v>98.847130000000007</c:v>
                </c:pt>
                <c:pt idx="3610">
                  <c:v>98.873130000000003</c:v>
                </c:pt>
                <c:pt idx="3611">
                  <c:v>98.89913</c:v>
                </c:pt>
                <c:pt idx="3612">
                  <c:v>98.925129999999996</c:v>
                </c:pt>
                <c:pt idx="3613">
                  <c:v>98.951130000000006</c:v>
                </c:pt>
                <c:pt idx="3614">
                  <c:v>98.977130000000002</c:v>
                </c:pt>
                <c:pt idx="3615">
                  <c:v>99.003129999999999</c:v>
                </c:pt>
                <c:pt idx="3616">
                  <c:v>99.029129999999995</c:v>
                </c:pt>
                <c:pt idx="3617">
                  <c:v>99.055130000000005</c:v>
                </c:pt>
                <c:pt idx="3618">
                  <c:v>99.081130000000002</c:v>
                </c:pt>
                <c:pt idx="3619">
                  <c:v>99.107129999999998</c:v>
                </c:pt>
                <c:pt idx="3620">
                  <c:v>99.133129999999994</c:v>
                </c:pt>
                <c:pt idx="3621">
                  <c:v>99.159130000000005</c:v>
                </c:pt>
                <c:pt idx="3622">
                  <c:v>99.185130000000001</c:v>
                </c:pt>
                <c:pt idx="3623">
                  <c:v>99.211129999999997</c:v>
                </c:pt>
                <c:pt idx="3624">
                  <c:v>99.237129999999993</c:v>
                </c:pt>
                <c:pt idx="3625">
                  <c:v>99.263130000000004</c:v>
                </c:pt>
                <c:pt idx="3626">
                  <c:v>99.28913</c:v>
                </c:pt>
                <c:pt idx="3627">
                  <c:v>99.315129999999996</c:v>
                </c:pt>
                <c:pt idx="3628">
                  <c:v>99.341130000000007</c:v>
                </c:pt>
                <c:pt idx="3629">
                  <c:v>99.367130000000003</c:v>
                </c:pt>
                <c:pt idx="3630">
                  <c:v>99.393129999999999</c:v>
                </c:pt>
                <c:pt idx="3631">
                  <c:v>99.419129999999996</c:v>
                </c:pt>
                <c:pt idx="3632">
                  <c:v>99.445130000000006</c:v>
                </c:pt>
                <c:pt idx="3633">
                  <c:v>99.471130000000002</c:v>
                </c:pt>
                <c:pt idx="3634">
                  <c:v>99.497129999999999</c:v>
                </c:pt>
                <c:pt idx="3635">
                  <c:v>99.523129999999995</c:v>
                </c:pt>
                <c:pt idx="3636">
                  <c:v>99.549130000000005</c:v>
                </c:pt>
                <c:pt idx="3637">
                  <c:v>99.575130000000001</c:v>
                </c:pt>
                <c:pt idx="3638">
                  <c:v>99.601129999999998</c:v>
                </c:pt>
                <c:pt idx="3639">
                  <c:v>99.627129999999994</c:v>
                </c:pt>
                <c:pt idx="3640">
                  <c:v>99.653130000000004</c:v>
                </c:pt>
                <c:pt idx="3641">
                  <c:v>99.679130000000001</c:v>
                </c:pt>
                <c:pt idx="3642">
                  <c:v>99.705129999999997</c:v>
                </c:pt>
                <c:pt idx="3643">
                  <c:v>99.731129999999993</c:v>
                </c:pt>
                <c:pt idx="3644">
                  <c:v>99.757130000000004</c:v>
                </c:pt>
                <c:pt idx="3645">
                  <c:v>99.78313</c:v>
                </c:pt>
                <c:pt idx="3646">
                  <c:v>99.809129999999996</c:v>
                </c:pt>
                <c:pt idx="3647">
                  <c:v>99.835130000000007</c:v>
                </c:pt>
                <c:pt idx="3648">
                  <c:v>99.861130000000003</c:v>
                </c:pt>
                <c:pt idx="3649">
                  <c:v>99.887129999999999</c:v>
                </c:pt>
                <c:pt idx="3650">
                  <c:v>99.913129999999995</c:v>
                </c:pt>
                <c:pt idx="3651">
                  <c:v>99.939130000000006</c:v>
                </c:pt>
                <c:pt idx="3652">
                  <c:v>99.965130000000002</c:v>
                </c:pt>
                <c:pt idx="3653">
                  <c:v>99.991129999999998</c:v>
                </c:pt>
                <c:pt idx="3654">
                  <c:v>100.01712999999999</c:v>
                </c:pt>
                <c:pt idx="3655">
                  <c:v>100.04313</c:v>
                </c:pt>
                <c:pt idx="3656">
                  <c:v>100.06913</c:v>
                </c:pt>
                <c:pt idx="3657">
                  <c:v>100.09513</c:v>
                </c:pt>
                <c:pt idx="3658">
                  <c:v>100.12112999999999</c:v>
                </c:pt>
                <c:pt idx="3659">
                  <c:v>100.14713</c:v>
                </c:pt>
                <c:pt idx="3660">
                  <c:v>100.17313</c:v>
                </c:pt>
                <c:pt idx="3661">
                  <c:v>100.19913</c:v>
                </c:pt>
                <c:pt idx="3662">
                  <c:v>100.22512999999999</c:v>
                </c:pt>
                <c:pt idx="3663">
                  <c:v>100.25113</c:v>
                </c:pt>
                <c:pt idx="3664">
                  <c:v>100.27713</c:v>
                </c:pt>
                <c:pt idx="3665">
                  <c:v>100.30313</c:v>
                </c:pt>
                <c:pt idx="3666">
                  <c:v>100.32913000000001</c:v>
                </c:pt>
                <c:pt idx="3667">
                  <c:v>100.35513</c:v>
                </c:pt>
                <c:pt idx="3668">
                  <c:v>100.38113</c:v>
                </c:pt>
                <c:pt idx="3669">
                  <c:v>100.40713</c:v>
                </c:pt>
                <c:pt idx="3670">
                  <c:v>100.43313000000001</c:v>
                </c:pt>
                <c:pt idx="3671">
                  <c:v>100.45913</c:v>
                </c:pt>
                <c:pt idx="3672">
                  <c:v>100.48513</c:v>
                </c:pt>
                <c:pt idx="3673">
                  <c:v>100.51112999999999</c:v>
                </c:pt>
                <c:pt idx="3674">
                  <c:v>100.53713</c:v>
                </c:pt>
                <c:pt idx="3675">
                  <c:v>100.56313</c:v>
                </c:pt>
                <c:pt idx="3676">
                  <c:v>100.58913</c:v>
                </c:pt>
                <c:pt idx="3677">
                  <c:v>100.61512999999999</c:v>
                </c:pt>
                <c:pt idx="3678">
                  <c:v>100.64113</c:v>
                </c:pt>
                <c:pt idx="3679">
                  <c:v>100.66713</c:v>
                </c:pt>
                <c:pt idx="3680">
                  <c:v>100.69313</c:v>
                </c:pt>
                <c:pt idx="3681">
                  <c:v>100.71913000000001</c:v>
                </c:pt>
                <c:pt idx="3682">
                  <c:v>100.74513</c:v>
                </c:pt>
                <c:pt idx="3683">
                  <c:v>100.77113</c:v>
                </c:pt>
                <c:pt idx="3684">
                  <c:v>100.79713</c:v>
                </c:pt>
                <c:pt idx="3685">
                  <c:v>100.82313000000001</c:v>
                </c:pt>
                <c:pt idx="3686">
                  <c:v>100.84913</c:v>
                </c:pt>
                <c:pt idx="3687">
                  <c:v>100.87513</c:v>
                </c:pt>
                <c:pt idx="3688">
                  <c:v>100.90112999999999</c:v>
                </c:pt>
                <c:pt idx="3689">
                  <c:v>100.92713000000001</c:v>
                </c:pt>
                <c:pt idx="3690">
                  <c:v>100.95313</c:v>
                </c:pt>
                <c:pt idx="3691">
                  <c:v>100.97913</c:v>
                </c:pt>
                <c:pt idx="3692">
                  <c:v>101.00512999999999</c:v>
                </c:pt>
                <c:pt idx="3693">
                  <c:v>101.03113</c:v>
                </c:pt>
                <c:pt idx="3694">
                  <c:v>101.05713</c:v>
                </c:pt>
                <c:pt idx="3695">
                  <c:v>101.08313</c:v>
                </c:pt>
                <c:pt idx="3696">
                  <c:v>101.10912999999999</c:v>
                </c:pt>
                <c:pt idx="3697">
                  <c:v>101.13513</c:v>
                </c:pt>
                <c:pt idx="3698">
                  <c:v>101.16113</c:v>
                </c:pt>
                <c:pt idx="3699">
                  <c:v>101.18713</c:v>
                </c:pt>
                <c:pt idx="3700">
                  <c:v>101.21313000000001</c:v>
                </c:pt>
                <c:pt idx="3701">
                  <c:v>101.23913</c:v>
                </c:pt>
                <c:pt idx="3702">
                  <c:v>101.26513</c:v>
                </c:pt>
                <c:pt idx="3703">
                  <c:v>101.29113</c:v>
                </c:pt>
                <c:pt idx="3704">
                  <c:v>101.31713000000001</c:v>
                </c:pt>
                <c:pt idx="3705">
                  <c:v>101.34313</c:v>
                </c:pt>
                <c:pt idx="3706">
                  <c:v>101.36913</c:v>
                </c:pt>
                <c:pt idx="3707">
                  <c:v>101.39512999999999</c:v>
                </c:pt>
                <c:pt idx="3708">
                  <c:v>101.42113000000001</c:v>
                </c:pt>
                <c:pt idx="3709">
                  <c:v>101.44713</c:v>
                </c:pt>
                <c:pt idx="3710">
                  <c:v>101.47313</c:v>
                </c:pt>
                <c:pt idx="3711">
                  <c:v>101.49912999999999</c:v>
                </c:pt>
                <c:pt idx="3712">
                  <c:v>101.52513</c:v>
                </c:pt>
                <c:pt idx="3713">
                  <c:v>101.55113</c:v>
                </c:pt>
                <c:pt idx="3714">
                  <c:v>101.57713</c:v>
                </c:pt>
                <c:pt idx="3715">
                  <c:v>101.60312999999999</c:v>
                </c:pt>
                <c:pt idx="3716">
                  <c:v>101.62913</c:v>
                </c:pt>
                <c:pt idx="3717">
                  <c:v>101.65513</c:v>
                </c:pt>
                <c:pt idx="3718">
                  <c:v>101.68113</c:v>
                </c:pt>
                <c:pt idx="3719">
                  <c:v>101.70713000000001</c:v>
                </c:pt>
                <c:pt idx="3720">
                  <c:v>101.73313</c:v>
                </c:pt>
                <c:pt idx="3721">
                  <c:v>101.75913</c:v>
                </c:pt>
                <c:pt idx="3722">
                  <c:v>101.78513</c:v>
                </c:pt>
                <c:pt idx="3723">
                  <c:v>101.81113000000001</c:v>
                </c:pt>
                <c:pt idx="3724">
                  <c:v>101.83713</c:v>
                </c:pt>
                <c:pt idx="3725">
                  <c:v>101.86313</c:v>
                </c:pt>
                <c:pt idx="3726">
                  <c:v>101.88912999999999</c:v>
                </c:pt>
                <c:pt idx="3727">
                  <c:v>101.91513</c:v>
                </c:pt>
                <c:pt idx="3728">
                  <c:v>101.94113</c:v>
                </c:pt>
                <c:pt idx="3729">
                  <c:v>101.96713</c:v>
                </c:pt>
                <c:pt idx="3730">
                  <c:v>101.99312999999999</c:v>
                </c:pt>
                <c:pt idx="3731">
                  <c:v>102.01913</c:v>
                </c:pt>
                <c:pt idx="3732">
                  <c:v>102.04513</c:v>
                </c:pt>
                <c:pt idx="3733">
                  <c:v>102.07113</c:v>
                </c:pt>
                <c:pt idx="3734">
                  <c:v>102.09713000000001</c:v>
                </c:pt>
                <c:pt idx="3735">
                  <c:v>102.12313</c:v>
                </c:pt>
                <c:pt idx="3736">
                  <c:v>102.14913</c:v>
                </c:pt>
                <c:pt idx="3737">
                  <c:v>102.17513</c:v>
                </c:pt>
                <c:pt idx="3738">
                  <c:v>102.20113000000001</c:v>
                </c:pt>
                <c:pt idx="3739">
                  <c:v>102.22713</c:v>
                </c:pt>
                <c:pt idx="3740">
                  <c:v>102.25313</c:v>
                </c:pt>
                <c:pt idx="3741">
                  <c:v>102.27912999999999</c:v>
                </c:pt>
                <c:pt idx="3742">
                  <c:v>102.30513000000001</c:v>
                </c:pt>
                <c:pt idx="3743">
                  <c:v>102.33113</c:v>
                </c:pt>
                <c:pt idx="3744">
                  <c:v>102.35713</c:v>
                </c:pt>
                <c:pt idx="3745">
                  <c:v>102.38312999999999</c:v>
                </c:pt>
                <c:pt idx="3746">
                  <c:v>102.40913</c:v>
                </c:pt>
                <c:pt idx="3747">
                  <c:v>102.43513</c:v>
                </c:pt>
                <c:pt idx="3748">
                  <c:v>102.46113</c:v>
                </c:pt>
                <c:pt idx="3749">
                  <c:v>102.48712999999999</c:v>
                </c:pt>
                <c:pt idx="3750">
                  <c:v>102.51313</c:v>
                </c:pt>
                <c:pt idx="3751">
                  <c:v>102.53913</c:v>
                </c:pt>
                <c:pt idx="3752">
                  <c:v>102.56513</c:v>
                </c:pt>
                <c:pt idx="3753">
                  <c:v>102.59113000000001</c:v>
                </c:pt>
                <c:pt idx="3754">
                  <c:v>102.61713</c:v>
                </c:pt>
                <c:pt idx="3755">
                  <c:v>102.64313</c:v>
                </c:pt>
                <c:pt idx="3756">
                  <c:v>102.66913</c:v>
                </c:pt>
                <c:pt idx="3757">
                  <c:v>102.69513000000001</c:v>
                </c:pt>
                <c:pt idx="3758">
                  <c:v>102.72113</c:v>
                </c:pt>
                <c:pt idx="3759">
                  <c:v>102.74713</c:v>
                </c:pt>
                <c:pt idx="3760">
                  <c:v>102.77312999999999</c:v>
                </c:pt>
                <c:pt idx="3761">
                  <c:v>102.79913000000001</c:v>
                </c:pt>
                <c:pt idx="3762">
                  <c:v>102.82513</c:v>
                </c:pt>
                <c:pt idx="3763">
                  <c:v>102.85113</c:v>
                </c:pt>
                <c:pt idx="3764">
                  <c:v>102.87712999999999</c:v>
                </c:pt>
                <c:pt idx="3765">
                  <c:v>102.90313</c:v>
                </c:pt>
                <c:pt idx="3766">
                  <c:v>102.92913</c:v>
                </c:pt>
                <c:pt idx="3767">
                  <c:v>102.95513</c:v>
                </c:pt>
                <c:pt idx="3768">
                  <c:v>102.98112999999999</c:v>
                </c:pt>
                <c:pt idx="3769">
                  <c:v>103.00713</c:v>
                </c:pt>
                <c:pt idx="3770">
                  <c:v>103.03313</c:v>
                </c:pt>
                <c:pt idx="3771">
                  <c:v>103.05913</c:v>
                </c:pt>
                <c:pt idx="3772">
                  <c:v>103.08513000000001</c:v>
                </c:pt>
                <c:pt idx="3773">
                  <c:v>103.11113</c:v>
                </c:pt>
                <c:pt idx="3774">
                  <c:v>103.13713</c:v>
                </c:pt>
                <c:pt idx="3775">
                  <c:v>103.16313</c:v>
                </c:pt>
                <c:pt idx="3776">
                  <c:v>103.18913000000001</c:v>
                </c:pt>
                <c:pt idx="3777">
                  <c:v>103.21513</c:v>
                </c:pt>
                <c:pt idx="3778">
                  <c:v>103.24113</c:v>
                </c:pt>
                <c:pt idx="3779">
                  <c:v>103.26712999999999</c:v>
                </c:pt>
                <c:pt idx="3780">
                  <c:v>103.29313</c:v>
                </c:pt>
                <c:pt idx="3781">
                  <c:v>103.31913</c:v>
                </c:pt>
                <c:pt idx="3782">
                  <c:v>103.34513</c:v>
                </c:pt>
                <c:pt idx="3783">
                  <c:v>103.37112999999999</c:v>
                </c:pt>
                <c:pt idx="3784">
                  <c:v>103.39713</c:v>
                </c:pt>
                <c:pt idx="3785">
                  <c:v>103.42313</c:v>
                </c:pt>
                <c:pt idx="3786">
                  <c:v>103.44913</c:v>
                </c:pt>
                <c:pt idx="3787">
                  <c:v>103.47512999999999</c:v>
                </c:pt>
                <c:pt idx="3788">
                  <c:v>103.50113</c:v>
                </c:pt>
                <c:pt idx="3789">
                  <c:v>103.52713</c:v>
                </c:pt>
                <c:pt idx="3790">
                  <c:v>103.55313</c:v>
                </c:pt>
                <c:pt idx="3791">
                  <c:v>103.57913000000001</c:v>
                </c:pt>
                <c:pt idx="3792">
                  <c:v>103.60513</c:v>
                </c:pt>
                <c:pt idx="3793">
                  <c:v>103.63113</c:v>
                </c:pt>
                <c:pt idx="3794">
                  <c:v>103.65713</c:v>
                </c:pt>
                <c:pt idx="3795">
                  <c:v>103.68313000000001</c:v>
                </c:pt>
                <c:pt idx="3796">
                  <c:v>103.70913</c:v>
                </c:pt>
                <c:pt idx="3797">
                  <c:v>103.73513</c:v>
                </c:pt>
                <c:pt idx="3798">
                  <c:v>103.76112999999999</c:v>
                </c:pt>
                <c:pt idx="3799">
                  <c:v>103.78713</c:v>
                </c:pt>
                <c:pt idx="3800">
                  <c:v>103.81313</c:v>
                </c:pt>
                <c:pt idx="3801">
                  <c:v>103.83913</c:v>
                </c:pt>
                <c:pt idx="3802">
                  <c:v>103.86512999999999</c:v>
                </c:pt>
                <c:pt idx="3803">
                  <c:v>103.89113</c:v>
                </c:pt>
                <c:pt idx="3804">
                  <c:v>103.91713</c:v>
                </c:pt>
                <c:pt idx="3805">
                  <c:v>103.94313</c:v>
                </c:pt>
                <c:pt idx="3806">
                  <c:v>103.96913000000001</c:v>
                </c:pt>
                <c:pt idx="3807">
                  <c:v>103.99513</c:v>
                </c:pt>
                <c:pt idx="3808">
                  <c:v>104.02113</c:v>
                </c:pt>
                <c:pt idx="3809">
                  <c:v>104.04713</c:v>
                </c:pt>
                <c:pt idx="3810">
                  <c:v>104.07313000000001</c:v>
                </c:pt>
                <c:pt idx="3811">
                  <c:v>104.09913</c:v>
                </c:pt>
                <c:pt idx="3812">
                  <c:v>104.12513</c:v>
                </c:pt>
                <c:pt idx="3813">
                  <c:v>104.15112999999999</c:v>
                </c:pt>
                <c:pt idx="3814">
                  <c:v>104.17713000000001</c:v>
                </c:pt>
                <c:pt idx="3815">
                  <c:v>104.20313</c:v>
                </c:pt>
                <c:pt idx="3816">
                  <c:v>104.22913</c:v>
                </c:pt>
                <c:pt idx="3817">
                  <c:v>104.25512999999999</c:v>
                </c:pt>
                <c:pt idx="3818">
                  <c:v>104.28113</c:v>
                </c:pt>
                <c:pt idx="3819">
                  <c:v>104.30713</c:v>
                </c:pt>
                <c:pt idx="3820">
                  <c:v>104.33313</c:v>
                </c:pt>
                <c:pt idx="3821">
                  <c:v>104.35912999999999</c:v>
                </c:pt>
                <c:pt idx="3822">
                  <c:v>104.38513</c:v>
                </c:pt>
                <c:pt idx="3823">
                  <c:v>104.41113</c:v>
                </c:pt>
                <c:pt idx="3824">
                  <c:v>104.43713</c:v>
                </c:pt>
                <c:pt idx="3825">
                  <c:v>104.46313000000001</c:v>
                </c:pt>
                <c:pt idx="3826">
                  <c:v>104.48913</c:v>
                </c:pt>
                <c:pt idx="3827">
                  <c:v>104.51513</c:v>
                </c:pt>
                <c:pt idx="3828">
                  <c:v>104.54113</c:v>
                </c:pt>
                <c:pt idx="3829">
                  <c:v>104.56713000000001</c:v>
                </c:pt>
                <c:pt idx="3830">
                  <c:v>104.59313</c:v>
                </c:pt>
                <c:pt idx="3831">
                  <c:v>104.61913</c:v>
                </c:pt>
                <c:pt idx="3832">
                  <c:v>104.64512999999999</c:v>
                </c:pt>
                <c:pt idx="3833">
                  <c:v>104.67113000000001</c:v>
                </c:pt>
                <c:pt idx="3834">
                  <c:v>104.69713</c:v>
                </c:pt>
                <c:pt idx="3835">
                  <c:v>104.72313</c:v>
                </c:pt>
                <c:pt idx="3836">
                  <c:v>104.74912999999999</c:v>
                </c:pt>
                <c:pt idx="3837">
                  <c:v>104.77513</c:v>
                </c:pt>
                <c:pt idx="3838">
                  <c:v>104.80113</c:v>
                </c:pt>
                <c:pt idx="3839">
                  <c:v>104.82713</c:v>
                </c:pt>
                <c:pt idx="3840">
                  <c:v>104.85312999999999</c:v>
                </c:pt>
                <c:pt idx="3841">
                  <c:v>104.87913</c:v>
                </c:pt>
                <c:pt idx="3842">
                  <c:v>104.90513</c:v>
                </c:pt>
                <c:pt idx="3843">
                  <c:v>104.93113</c:v>
                </c:pt>
                <c:pt idx="3844">
                  <c:v>104.95713000000001</c:v>
                </c:pt>
                <c:pt idx="3845">
                  <c:v>104.98313</c:v>
                </c:pt>
                <c:pt idx="3846">
                  <c:v>105.00913</c:v>
                </c:pt>
                <c:pt idx="3847">
                  <c:v>105.03513</c:v>
                </c:pt>
                <c:pt idx="3848">
                  <c:v>105.06113000000001</c:v>
                </c:pt>
                <c:pt idx="3849">
                  <c:v>105.08713</c:v>
                </c:pt>
                <c:pt idx="3850">
                  <c:v>105.11313</c:v>
                </c:pt>
                <c:pt idx="3851">
                  <c:v>105.13912999999999</c:v>
                </c:pt>
                <c:pt idx="3852">
                  <c:v>105.16513</c:v>
                </c:pt>
                <c:pt idx="3853">
                  <c:v>105.19113</c:v>
                </c:pt>
                <c:pt idx="3854">
                  <c:v>105.21713</c:v>
                </c:pt>
                <c:pt idx="3855">
                  <c:v>105.24312999999999</c:v>
                </c:pt>
                <c:pt idx="3856">
                  <c:v>105.26913</c:v>
                </c:pt>
                <c:pt idx="3857">
                  <c:v>105.29513</c:v>
                </c:pt>
                <c:pt idx="3858">
                  <c:v>105.32113</c:v>
                </c:pt>
                <c:pt idx="3859">
                  <c:v>105.34713000000001</c:v>
                </c:pt>
                <c:pt idx="3860">
                  <c:v>105.37313</c:v>
                </c:pt>
                <c:pt idx="3861">
                  <c:v>105.39913</c:v>
                </c:pt>
                <c:pt idx="3862">
                  <c:v>105.42513</c:v>
                </c:pt>
                <c:pt idx="3863">
                  <c:v>105.45113000000001</c:v>
                </c:pt>
                <c:pt idx="3864">
                  <c:v>105.47713</c:v>
                </c:pt>
                <c:pt idx="3865">
                  <c:v>105.50313</c:v>
                </c:pt>
                <c:pt idx="3866">
                  <c:v>105.52912999999999</c:v>
                </c:pt>
                <c:pt idx="3867">
                  <c:v>105.55513000000001</c:v>
                </c:pt>
                <c:pt idx="3868">
                  <c:v>105.58113</c:v>
                </c:pt>
                <c:pt idx="3869">
                  <c:v>105.60713</c:v>
                </c:pt>
                <c:pt idx="3870">
                  <c:v>105.63312999999999</c:v>
                </c:pt>
                <c:pt idx="3871">
                  <c:v>105.65913</c:v>
                </c:pt>
                <c:pt idx="3872">
                  <c:v>105.68513</c:v>
                </c:pt>
                <c:pt idx="3873">
                  <c:v>105.71113</c:v>
                </c:pt>
                <c:pt idx="3874">
                  <c:v>105.73712999999999</c:v>
                </c:pt>
                <c:pt idx="3875">
                  <c:v>105.76313</c:v>
                </c:pt>
                <c:pt idx="3876">
                  <c:v>105.78913</c:v>
                </c:pt>
                <c:pt idx="3877">
                  <c:v>105.81513</c:v>
                </c:pt>
                <c:pt idx="3878">
                  <c:v>105.84113000000001</c:v>
                </c:pt>
                <c:pt idx="3879">
                  <c:v>105.86713</c:v>
                </c:pt>
                <c:pt idx="3880">
                  <c:v>105.89313</c:v>
                </c:pt>
                <c:pt idx="3881">
                  <c:v>105.91913</c:v>
                </c:pt>
                <c:pt idx="3882">
                  <c:v>105.94513000000001</c:v>
                </c:pt>
                <c:pt idx="3883">
                  <c:v>105.97113</c:v>
                </c:pt>
                <c:pt idx="3884">
                  <c:v>105.99713</c:v>
                </c:pt>
                <c:pt idx="3885">
                  <c:v>106.02312999999999</c:v>
                </c:pt>
                <c:pt idx="3886">
                  <c:v>106.04913000000001</c:v>
                </c:pt>
                <c:pt idx="3887">
                  <c:v>106.07513</c:v>
                </c:pt>
                <c:pt idx="3888">
                  <c:v>106.10113</c:v>
                </c:pt>
                <c:pt idx="3889">
                  <c:v>106.12712999999999</c:v>
                </c:pt>
                <c:pt idx="3890">
                  <c:v>106.15313</c:v>
                </c:pt>
                <c:pt idx="3891">
                  <c:v>106.17913</c:v>
                </c:pt>
                <c:pt idx="3892">
                  <c:v>106.20513</c:v>
                </c:pt>
                <c:pt idx="3893">
                  <c:v>106.23112999999999</c:v>
                </c:pt>
                <c:pt idx="3894">
                  <c:v>106.25713</c:v>
                </c:pt>
                <c:pt idx="3895">
                  <c:v>106.28313</c:v>
                </c:pt>
                <c:pt idx="3896">
                  <c:v>106.30913</c:v>
                </c:pt>
                <c:pt idx="3897">
                  <c:v>106.33513000000001</c:v>
                </c:pt>
                <c:pt idx="3898">
                  <c:v>106.36113</c:v>
                </c:pt>
                <c:pt idx="3899">
                  <c:v>106.38713</c:v>
                </c:pt>
                <c:pt idx="3900">
                  <c:v>106.41313</c:v>
                </c:pt>
                <c:pt idx="3901">
                  <c:v>106.43913000000001</c:v>
                </c:pt>
                <c:pt idx="3902">
                  <c:v>106.46513</c:v>
                </c:pt>
                <c:pt idx="3903">
                  <c:v>106.49113</c:v>
                </c:pt>
                <c:pt idx="3904">
                  <c:v>106.51712999999999</c:v>
                </c:pt>
                <c:pt idx="3905">
                  <c:v>106.54313</c:v>
                </c:pt>
                <c:pt idx="3906">
                  <c:v>106.56913</c:v>
                </c:pt>
                <c:pt idx="3907">
                  <c:v>106.59513</c:v>
                </c:pt>
                <c:pt idx="3908">
                  <c:v>106.62112999999999</c:v>
                </c:pt>
                <c:pt idx="3909">
                  <c:v>106.64713</c:v>
                </c:pt>
                <c:pt idx="3910">
                  <c:v>106.67313</c:v>
                </c:pt>
                <c:pt idx="3911">
                  <c:v>106.69913</c:v>
                </c:pt>
                <c:pt idx="3912">
                  <c:v>106.72512999999999</c:v>
                </c:pt>
                <c:pt idx="3913">
                  <c:v>106.75113</c:v>
                </c:pt>
                <c:pt idx="3914">
                  <c:v>106.77713</c:v>
                </c:pt>
                <c:pt idx="3915">
                  <c:v>106.80313</c:v>
                </c:pt>
                <c:pt idx="3916">
                  <c:v>106.82913000000001</c:v>
                </c:pt>
                <c:pt idx="3917">
                  <c:v>106.85513</c:v>
                </c:pt>
                <c:pt idx="3918">
                  <c:v>106.88113</c:v>
                </c:pt>
                <c:pt idx="3919">
                  <c:v>106.90713</c:v>
                </c:pt>
                <c:pt idx="3920">
                  <c:v>106.93313000000001</c:v>
                </c:pt>
                <c:pt idx="3921">
                  <c:v>106.95913</c:v>
                </c:pt>
                <c:pt idx="3922">
                  <c:v>106.98513</c:v>
                </c:pt>
                <c:pt idx="3923">
                  <c:v>107.01112999999999</c:v>
                </c:pt>
                <c:pt idx="3924">
                  <c:v>107.03713</c:v>
                </c:pt>
                <c:pt idx="3925">
                  <c:v>107.06313</c:v>
                </c:pt>
                <c:pt idx="3926">
                  <c:v>107.08913</c:v>
                </c:pt>
                <c:pt idx="3927">
                  <c:v>107.11512999999999</c:v>
                </c:pt>
                <c:pt idx="3928">
                  <c:v>107.14113</c:v>
                </c:pt>
                <c:pt idx="3929">
                  <c:v>107.16713</c:v>
                </c:pt>
                <c:pt idx="3930">
                  <c:v>107.19313</c:v>
                </c:pt>
                <c:pt idx="3931">
                  <c:v>107.21913000000001</c:v>
                </c:pt>
                <c:pt idx="3932">
                  <c:v>107.24513</c:v>
                </c:pt>
                <c:pt idx="3933">
                  <c:v>107.27113</c:v>
                </c:pt>
                <c:pt idx="3934">
                  <c:v>107.29713</c:v>
                </c:pt>
                <c:pt idx="3935">
                  <c:v>107.32313000000001</c:v>
                </c:pt>
                <c:pt idx="3936">
                  <c:v>107.34913</c:v>
                </c:pt>
                <c:pt idx="3937">
                  <c:v>107.37513</c:v>
                </c:pt>
                <c:pt idx="3938">
                  <c:v>107.40112999999999</c:v>
                </c:pt>
                <c:pt idx="3939">
                  <c:v>107.42713000000001</c:v>
                </c:pt>
                <c:pt idx="3940">
                  <c:v>107.45313</c:v>
                </c:pt>
                <c:pt idx="3941">
                  <c:v>107.47913</c:v>
                </c:pt>
                <c:pt idx="3942">
                  <c:v>107.50512999999999</c:v>
                </c:pt>
                <c:pt idx="3943">
                  <c:v>107.53113</c:v>
                </c:pt>
                <c:pt idx="3944">
                  <c:v>107.55713</c:v>
                </c:pt>
                <c:pt idx="3945">
                  <c:v>107.58313</c:v>
                </c:pt>
                <c:pt idx="3946">
                  <c:v>107.60912999999999</c:v>
                </c:pt>
                <c:pt idx="3947">
                  <c:v>107.63513</c:v>
                </c:pt>
                <c:pt idx="3948">
                  <c:v>107.66113</c:v>
                </c:pt>
                <c:pt idx="3949">
                  <c:v>107.68713</c:v>
                </c:pt>
                <c:pt idx="3950">
                  <c:v>107.71313000000001</c:v>
                </c:pt>
                <c:pt idx="3951">
                  <c:v>107.73913</c:v>
                </c:pt>
                <c:pt idx="3952">
                  <c:v>107.76513</c:v>
                </c:pt>
                <c:pt idx="3953">
                  <c:v>107.79113</c:v>
                </c:pt>
                <c:pt idx="3954">
                  <c:v>107.81713000000001</c:v>
                </c:pt>
                <c:pt idx="3955">
                  <c:v>107.84313</c:v>
                </c:pt>
                <c:pt idx="3956">
                  <c:v>107.86913</c:v>
                </c:pt>
                <c:pt idx="3957">
                  <c:v>107.89512999999999</c:v>
                </c:pt>
                <c:pt idx="3958">
                  <c:v>107.92113000000001</c:v>
                </c:pt>
                <c:pt idx="3959">
                  <c:v>107.94713</c:v>
                </c:pt>
                <c:pt idx="3960">
                  <c:v>107.97313</c:v>
                </c:pt>
                <c:pt idx="3961">
                  <c:v>107.99912999999999</c:v>
                </c:pt>
                <c:pt idx="3962">
                  <c:v>108.02513</c:v>
                </c:pt>
                <c:pt idx="3963">
                  <c:v>108.05113</c:v>
                </c:pt>
                <c:pt idx="3964">
                  <c:v>108.07713</c:v>
                </c:pt>
                <c:pt idx="3965">
                  <c:v>108.10312999999999</c:v>
                </c:pt>
                <c:pt idx="3966">
                  <c:v>108.12913</c:v>
                </c:pt>
                <c:pt idx="3967">
                  <c:v>108.15513</c:v>
                </c:pt>
                <c:pt idx="3968">
                  <c:v>108.18113</c:v>
                </c:pt>
                <c:pt idx="3969">
                  <c:v>108.20713000000001</c:v>
                </c:pt>
                <c:pt idx="3970">
                  <c:v>108.23313</c:v>
                </c:pt>
                <c:pt idx="3971">
                  <c:v>108.25913</c:v>
                </c:pt>
                <c:pt idx="3972">
                  <c:v>108.28513</c:v>
                </c:pt>
                <c:pt idx="3973">
                  <c:v>108.31113000000001</c:v>
                </c:pt>
                <c:pt idx="3974">
                  <c:v>108.33713</c:v>
                </c:pt>
                <c:pt idx="3975">
                  <c:v>108.36313</c:v>
                </c:pt>
                <c:pt idx="3976">
                  <c:v>108.38912999999999</c:v>
                </c:pt>
                <c:pt idx="3977">
                  <c:v>108.41513</c:v>
                </c:pt>
                <c:pt idx="3978">
                  <c:v>108.44113</c:v>
                </c:pt>
                <c:pt idx="3979">
                  <c:v>108.46713</c:v>
                </c:pt>
                <c:pt idx="3980">
                  <c:v>108.49312999999999</c:v>
                </c:pt>
                <c:pt idx="3981">
                  <c:v>108.51913</c:v>
                </c:pt>
                <c:pt idx="3982">
                  <c:v>108.54513</c:v>
                </c:pt>
                <c:pt idx="3983">
                  <c:v>108.57113</c:v>
                </c:pt>
                <c:pt idx="3984">
                  <c:v>108.59713000000001</c:v>
                </c:pt>
                <c:pt idx="3985">
                  <c:v>108.62313</c:v>
                </c:pt>
                <c:pt idx="3986">
                  <c:v>108.64913</c:v>
                </c:pt>
                <c:pt idx="3987">
                  <c:v>108.67513</c:v>
                </c:pt>
                <c:pt idx="3988">
                  <c:v>108.70113000000001</c:v>
                </c:pt>
                <c:pt idx="3989">
                  <c:v>108.72713</c:v>
                </c:pt>
                <c:pt idx="3990">
                  <c:v>108.75313</c:v>
                </c:pt>
                <c:pt idx="3991">
                  <c:v>108.77912999999999</c:v>
                </c:pt>
                <c:pt idx="3992">
                  <c:v>108.80513000000001</c:v>
                </c:pt>
                <c:pt idx="3993">
                  <c:v>108.83113</c:v>
                </c:pt>
                <c:pt idx="3994">
                  <c:v>108.85713</c:v>
                </c:pt>
                <c:pt idx="3995">
                  <c:v>108.88312999999999</c:v>
                </c:pt>
                <c:pt idx="3996">
                  <c:v>108.90913</c:v>
                </c:pt>
                <c:pt idx="3997">
                  <c:v>108.93513</c:v>
                </c:pt>
                <c:pt idx="3998">
                  <c:v>108.96113</c:v>
                </c:pt>
                <c:pt idx="3999">
                  <c:v>108.98712999999999</c:v>
                </c:pt>
                <c:pt idx="4000">
                  <c:v>109.01313</c:v>
                </c:pt>
                <c:pt idx="4001">
                  <c:v>109.03913</c:v>
                </c:pt>
                <c:pt idx="4002">
                  <c:v>109.06513</c:v>
                </c:pt>
                <c:pt idx="4003">
                  <c:v>109.09113000000001</c:v>
                </c:pt>
                <c:pt idx="4004">
                  <c:v>109.11713</c:v>
                </c:pt>
                <c:pt idx="4005">
                  <c:v>109.14313</c:v>
                </c:pt>
                <c:pt idx="4006">
                  <c:v>109.16913</c:v>
                </c:pt>
                <c:pt idx="4007">
                  <c:v>109.19513000000001</c:v>
                </c:pt>
                <c:pt idx="4008">
                  <c:v>109.22113</c:v>
                </c:pt>
                <c:pt idx="4009">
                  <c:v>109.24713</c:v>
                </c:pt>
                <c:pt idx="4010">
                  <c:v>109.27312999999999</c:v>
                </c:pt>
                <c:pt idx="4011">
                  <c:v>109.29913000000001</c:v>
                </c:pt>
                <c:pt idx="4012">
                  <c:v>109.32513</c:v>
                </c:pt>
                <c:pt idx="4013">
                  <c:v>109.35113</c:v>
                </c:pt>
                <c:pt idx="4014">
                  <c:v>109.37712999999999</c:v>
                </c:pt>
                <c:pt idx="4015">
                  <c:v>109.40313</c:v>
                </c:pt>
                <c:pt idx="4016">
                  <c:v>109.42913</c:v>
                </c:pt>
                <c:pt idx="4017">
                  <c:v>109.45513</c:v>
                </c:pt>
                <c:pt idx="4018">
                  <c:v>109.48112999999999</c:v>
                </c:pt>
                <c:pt idx="4019">
                  <c:v>109.50713</c:v>
                </c:pt>
                <c:pt idx="4020">
                  <c:v>109.53313</c:v>
                </c:pt>
                <c:pt idx="4021">
                  <c:v>109.55913</c:v>
                </c:pt>
                <c:pt idx="4022">
                  <c:v>109.58513000000001</c:v>
                </c:pt>
                <c:pt idx="4023">
                  <c:v>109.61113</c:v>
                </c:pt>
                <c:pt idx="4024">
                  <c:v>109.63713</c:v>
                </c:pt>
                <c:pt idx="4025">
                  <c:v>109.66313</c:v>
                </c:pt>
                <c:pt idx="4026">
                  <c:v>109.68913000000001</c:v>
                </c:pt>
                <c:pt idx="4027">
                  <c:v>109.71513</c:v>
                </c:pt>
                <c:pt idx="4028">
                  <c:v>109.74113</c:v>
                </c:pt>
                <c:pt idx="4029">
                  <c:v>109.76712999999999</c:v>
                </c:pt>
                <c:pt idx="4030">
                  <c:v>109.79313</c:v>
                </c:pt>
                <c:pt idx="4031">
                  <c:v>109.81913</c:v>
                </c:pt>
                <c:pt idx="4032">
                  <c:v>109.84513</c:v>
                </c:pt>
                <c:pt idx="4033">
                  <c:v>109.87112999999999</c:v>
                </c:pt>
                <c:pt idx="4034">
                  <c:v>109.89713</c:v>
                </c:pt>
                <c:pt idx="4035">
                  <c:v>109.92313</c:v>
                </c:pt>
                <c:pt idx="4036">
                  <c:v>109.94913</c:v>
                </c:pt>
                <c:pt idx="4037">
                  <c:v>109.97512999999999</c:v>
                </c:pt>
                <c:pt idx="4038">
                  <c:v>110.00113</c:v>
                </c:pt>
                <c:pt idx="4039">
                  <c:v>110.02713</c:v>
                </c:pt>
                <c:pt idx="4040">
                  <c:v>110.05313</c:v>
                </c:pt>
                <c:pt idx="4041">
                  <c:v>110.07913000000001</c:v>
                </c:pt>
                <c:pt idx="4042">
                  <c:v>110.10513</c:v>
                </c:pt>
                <c:pt idx="4043">
                  <c:v>110.13113</c:v>
                </c:pt>
                <c:pt idx="4044">
                  <c:v>110.15713</c:v>
                </c:pt>
                <c:pt idx="4045">
                  <c:v>110.18313000000001</c:v>
                </c:pt>
                <c:pt idx="4046">
                  <c:v>110.20913</c:v>
                </c:pt>
                <c:pt idx="4047">
                  <c:v>110.23513</c:v>
                </c:pt>
                <c:pt idx="4048">
                  <c:v>110.26112999999999</c:v>
                </c:pt>
                <c:pt idx="4049">
                  <c:v>110.28713</c:v>
                </c:pt>
                <c:pt idx="4050">
                  <c:v>110.31313</c:v>
                </c:pt>
                <c:pt idx="4051">
                  <c:v>110.33913</c:v>
                </c:pt>
                <c:pt idx="4052">
                  <c:v>110.36512999999999</c:v>
                </c:pt>
                <c:pt idx="4053">
                  <c:v>110.39113</c:v>
                </c:pt>
                <c:pt idx="4054">
                  <c:v>110.41713</c:v>
                </c:pt>
                <c:pt idx="4055">
                  <c:v>110.44313</c:v>
                </c:pt>
                <c:pt idx="4056">
                  <c:v>110.46913000000001</c:v>
                </c:pt>
                <c:pt idx="4057">
                  <c:v>110.49513</c:v>
                </c:pt>
                <c:pt idx="4058">
                  <c:v>110.52113</c:v>
                </c:pt>
                <c:pt idx="4059">
                  <c:v>110.54713</c:v>
                </c:pt>
                <c:pt idx="4060">
                  <c:v>110.57313000000001</c:v>
                </c:pt>
                <c:pt idx="4061">
                  <c:v>110.59913</c:v>
                </c:pt>
                <c:pt idx="4062">
                  <c:v>110.62513</c:v>
                </c:pt>
                <c:pt idx="4063">
                  <c:v>110.65112999999999</c:v>
                </c:pt>
                <c:pt idx="4064">
                  <c:v>110.67713000000001</c:v>
                </c:pt>
                <c:pt idx="4065">
                  <c:v>110.70313</c:v>
                </c:pt>
                <c:pt idx="4066">
                  <c:v>110.72913</c:v>
                </c:pt>
                <c:pt idx="4067">
                  <c:v>110.75512999999999</c:v>
                </c:pt>
                <c:pt idx="4068">
                  <c:v>110.78113</c:v>
                </c:pt>
                <c:pt idx="4069">
                  <c:v>110.80713</c:v>
                </c:pt>
                <c:pt idx="4070">
                  <c:v>110.83313</c:v>
                </c:pt>
                <c:pt idx="4071">
                  <c:v>110.85912999999999</c:v>
                </c:pt>
                <c:pt idx="4072">
                  <c:v>110.88513</c:v>
                </c:pt>
                <c:pt idx="4073">
                  <c:v>110.91113</c:v>
                </c:pt>
                <c:pt idx="4074">
                  <c:v>110.93713</c:v>
                </c:pt>
                <c:pt idx="4075">
                  <c:v>110.96313000000001</c:v>
                </c:pt>
                <c:pt idx="4076">
                  <c:v>110.98913</c:v>
                </c:pt>
                <c:pt idx="4077">
                  <c:v>111.01513</c:v>
                </c:pt>
                <c:pt idx="4078">
                  <c:v>111.04113</c:v>
                </c:pt>
                <c:pt idx="4079">
                  <c:v>111.06713000000001</c:v>
                </c:pt>
                <c:pt idx="4080">
                  <c:v>111.09313</c:v>
                </c:pt>
                <c:pt idx="4081">
                  <c:v>111.11913</c:v>
                </c:pt>
                <c:pt idx="4082">
                  <c:v>111.14512999999999</c:v>
                </c:pt>
                <c:pt idx="4083">
                  <c:v>111.17113000000001</c:v>
                </c:pt>
                <c:pt idx="4084">
                  <c:v>111.19713</c:v>
                </c:pt>
                <c:pt idx="4085">
                  <c:v>111.22313</c:v>
                </c:pt>
                <c:pt idx="4086">
                  <c:v>111.24912999999999</c:v>
                </c:pt>
                <c:pt idx="4087">
                  <c:v>111.27513</c:v>
                </c:pt>
                <c:pt idx="4088">
                  <c:v>111.30113</c:v>
                </c:pt>
                <c:pt idx="4089">
                  <c:v>111.32713</c:v>
                </c:pt>
                <c:pt idx="4090">
                  <c:v>111.35312999999999</c:v>
                </c:pt>
                <c:pt idx="4091">
                  <c:v>111.37913</c:v>
                </c:pt>
                <c:pt idx="4092">
                  <c:v>111.40513</c:v>
                </c:pt>
                <c:pt idx="4093">
                  <c:v>111.43113</c:v>
                </c:pt>
                <c:pt idx="4094">
                  <c:v>111.45713000000001</c:v>
                </c:pt>
                <c:pt idx="4095">
                  <c:v>111.48313</c:v>
                </c:pt>
                <c:pt idx="4096">
                  <c:v>111.50913</c:v>
                </c:pt>
                <c:pt idx="4097">
                  <c:v>111.53513</c:v>
                </c:pt>
                <c:pt idx="4098">
                  <c:v>111.56113000000001</c:v>
                </c:pt>
                <c:pt idx="4099">
                  <c:v>111.58713</c:v>
                </c:pt>
                <c:pt idx="4100">
                  <c:v>111.61313</c:v>
                </c:pt>
                <c:pt idx="4101">
                  <c:v>111.63912999999999</c:v>
                </c:pt>
                <c:pt idx="4102">
                  <c:v>111.66513</c:v>
                </c:pt>
                <c:pt idx="4103">
                  <c:v>111.69113</c:v>
                </c:pt>
                <c:pt idx="4104">
                  <c:v>111.71713</c:v>
                </c:pt>
                <c:pt idx="4105">
                  <c:v>111.74312999999999</c:v>
                </c:pt>
                <c:pt idx="4106">
                  <c:v>111.76913</c:v>
                </c:pt>
                <c:pt idx="4107">
                  <c:v>111.79513</c:v>
                </c:pt>
                <c:pt idx="4108">
                  <c:v>111.82113</c:v>
                </c:pt>
                <c:pt idx="4109">
                  <c:v>111.84713000000001</c:v>
                </c:pt>
                <c:pt idx="4110">
                  <c:v>111.87313</c:v>
                </c:pt>
                <c:pt idx="4111">
                  <c:v>111.89913</c:v>
                </c:pt>
                <c:pt idx="4112">
                  <c:v>111.92513</c:v>
                </c:pt>
                <c:pt idx="4113">
                  <c:v>111.95113000000001</c:v>
                </c:pt>
                <c:pt idx="4114">
                  <c:v>111.97713</c:v>
                </c:pt>
                <c:pt idx="4115">
                  <c:v>112.00313</c:v>
                </c:pt>
                <c:pt idx="4116">
                  <c:v>112.02912999999999</c:v>
                </c:pt>
                <c:pt idx="4117">
                  <c:v>112.05513000000001</c:v>
                </c:pt>
                <c:pt idx="4118">
                  <c:v>112.08113</c:v>
                </c:pt>
                <c:pt idx="4119">
                  <c:v>112.10713</c:v>
                </c:pt>
                <c:pt idx="4120">
                  <c:v>112.13312999999999</c:v>
                </c:pt>
                <c:pt idx="4121">
                  <c:v>112.15913</c:v>
                </c:pt>
                <c:pt idx="4122">
                  <c:v>112.18513</c:v>
                </c:pt>
                <c:pt idx="4123">
                  <c:v>112.21113</c:v>
                </c:pt>
                <c:pt idx="4124">
                  <c:v>112.23712999999999</c:v>
                </c:pt>
                <c:pt idx="4125">
                  <c:v>112.26313</c:v>
                </c:pt>
                <c:pt idx="4126">
                  <c:v>112.28913</c:v>
                </c:pt>
                <c:pt idx="4127">
                  <c:v>112.31513</c:v>
                </c:pt>
                <c:pt idx="4128">
                  <c:v>112.34113000000001</c:v>
                </c:pt>
                <c:pt idx="4129">
                  <c:v>112.36713</c:v>
                </c:pt>
                <c:pt idx="4130">
                  <c:v>112.39313</c:v>
                </c:pt>
                <c:pt idx="4131">
                  <c:v>112.41913</c:v>
                </c:pt>
                <c:pt idx="4132">
                  <c:v>112.44513000000001</c:v>
                </c:pt>
                <c:pt idx="4133">
                  <c:v>112.47113</c:v>
                </c:pt>
                <c:pt idx="4134">
                  <c:v>112.49713</c:v>
                </c:pt>
                <c:pt idx="4135">
                  <c:v>112.52312999999999</c:v>
                </c:pt>
                <c:pt idx="4136">
                  <c:v>112.54913000000001</c:v>
                </c:pt>
                <c:pt idx="4137">
                  <c:v>112.57513</c:v>
                </c:pt>
                <c:pt idx="4138">
                  <c:v>112.60113</c:v>
                </c:pt>
                <c:pt idx="4139">
                  <c:v>112.62712999999999</c:v>
                </c:pt>
                <c:pt idx="4140">
                  <c:v>112.65313</c:v>
                </c:pt>
                <c:pt idx="4141">
                  <c:v>112.67913</c:v>
                </c:pt>
                <c:pt idx="4142">
                  <c:v>112.70513</c:v>
                </c:pt>
                <c:pt idx="4143">
                  <c:v>112.73112999999999</c:v>
                </c:pt>
                <c:pt idx="4144">
                  <c:v>112.75713</c:v>
                </c:pt>
                <c:pt idx="4145">
                  <c:v>112.78313</c:v>
                </c:pt>
                <c:pt idx="4146">
                  <c:v>112.80913</c:v>
                </c:pt>
                <c:pt idx="4147">
                  <c:v>112.83513000000001</c:v>
                </c:pt>
                <c:pt idx="4148">
                  <c:v>112.86113</c:v>
                </c:pt>
                <c:pt idx="4149">
                  <c:v>112.88713</c:v>
                </c:pt>
                <c:pt idx="4150">
                  <c:v>112.91313</c:v>
                </c:pt>
                <c:pt idx="4151">
                  <c:v>112.93913000000001</c:v>
                </c:pt>
                <c:pt idx="4152">
                  <c:v>112.96513</c:v>
                </c:pt>
                <c:pt idx="4153">
                  <c:v>112.99113</c:v>
                </c:pt>
                <c:pt idx="4154">
                  <c:v>113.01712999999999</c:v>
                </c:pt>
                <c:pt idx="4155">
                  <c:v>113.04313</c:v>
                </c:pt>
                <c:pt idx="4156">
                  <c:v>113.06913</c:v>
                </c:pt>
                <c:pt idx="4157">
                  <c:v>113.09513</c:v>
                </c:pt>
                <c:pt idx="4158">
                  <c:v>113.12112999999999</c:v>
                </c:pt>
                <c:pt idx="4159">
                  <c:v>113.14713</c:v>
                </c:pt>
                <c:pt idx="4160">
                  <c:v>113.17313</c:v>
                </c:pt>
                <c:pt idx="4161">
                  <c:v>113.19913</c:v>
                </c:pt>
                <c:pt idx="4162">
                  <c:v>113.22512999999999</c:v>
                </c:pt>
                <c:pt idx="4163">
                  <c:v>113.25113</c:v>
                </c:pt>
                <c:pt idx="4164">
                  <c:v>113.27713</c:v>
                </c:pt>
                <c:pt idx="4165">
                  <c:v>113.30313</c:v>
                </c:pt>
                <c:pt idx="4166">
                  <c:v>113.32913000000001</c:v>
                </c:pt>
                <c:pt idx="4167">
                  <c:v>113.35513</c:v>
                </c:pt>
                <c:pt idx="4168">
                  <c:v>113.38113</c:v>
                </c:pt>
                <c:pt idx="4169">
                  <c:v>113.40713</c:v>
                </c:pt>
                <c:pt idx="4170">
                  <c:v>113.43313000000001</c:v>
                </c:pt>
                <c:pt idx="4171">
                  <c:v>113.45913</c:v>
                </c:pt>
                <c:pt idx="4172">
                  <c:v>113.48513</c:v>
                </c:pt>
                <c:pt idx="4173">
                  <c:v>113.51112999999999</c:v>
                </c:pt>
                <c:pt idx="4174">
                  <c:v>113.53713</c:v>
                </c:pt>
                <c:pt idx="4175">
                  <c:v>113.56313</c:v>
                </c:pt>
                <c:pt idx="4176">
                  <c:v>113.58913</c:v>
                </c:pt>
                <c:pt idx="4177">
                  <c:v>113.61512999999999</c:v>
                </c:pt>
                <c:pt idx="4178">
                  <c:v>113.64113</c:v>
                </c:pt>
                <c:pt idx="4179">
                  <c:v>113.66713</c:v>
                </c:pt>
                <c:pt idx="4180">
                  <c:v>113.69313</c:v>
                </c:pt>
                <c:pt idx="4181">
                  <c:v>113.71913000000001</c:v>
                </c:pt>
                <c:pt idx="4182">
                  <c:v>113.74513</c:v>
                </c:pt>
                <c:pt idx="4183">
                  <c:v>113.77113</c:v>
                </c:pt>
                <c:pt idx="4184">
                  <c:v>113.79713</c:v>
                </c:pt>
                <c:pt idx="4185">
                  <c:v>113.82313000000001</c:v>
                </c:pt>
                <c:pt idx="4186">
                  <c:v>113.84913</c:v>
                </c:pt>
                <c:pt idx="4187">
                  <c:v>113.87513</c:v>
                </c:pt>
                <c:pt idx="4188">
                  <c:v>113.90112999999999</c:v>
                </c:pt>
                <c:pt idx="4189">
                  <c:v>113.92713000000001</c:v>
                </c:pt>
                <c:pt idx="4190">
                  <c:v>113.95313</c:v>
                </c:pt>
                <c:pt idx="4191">
                  <c:v>113.97913</c:v>
                </c:pt>
                <c:pt idx="4192">
                  <c:v>114.00512999999999</c:v>
                </c:pt>
                <c:pt idx="4193">
                  <c:v>114.03113</c:v>
                </c:pt>
                <c:pt idx="4194">
                  <c:v>114.05713</c:v>
                </c:pt>
                <c:pt idx="4195">
                  <c:v>114.08313</c:v>
                </c:pt>
                <c:pt idx="4196">
                  <c:v>114.10912999999999</c:v>
                </c:pt>
                <c:pt idx="4197">
                  <c:v>114.13513</c:v>
                </c:pt>
                <c:pt idx="4198">
                  <c:v>114.16113</c:v>
                </c:pt>
                <c:pt idx="4199">
                  <c:v>114.18713</c:v>
                </c:pt>
                <c:pt idx="4200">
                  <c:v>114.21313000000001</c:v>
                </c:pt>
                <c:pt idx="4201">
                  <c:v>114.23913</c:v>
                </c:pt>
                <c:pt idx="4202">
                  <c:v>114.26513</c:v>
                </c:pt>
                <c:pt idx="4203">
                  <c:v>114.29113</c:v>
                </c:pt>
                <c:pt idx="4204">
                  <c:v>114.31713000000001</c:v>
                </c:pt>
                <c:pt idx="4205">
                  <c:v>114.34313</c:v>
                </c:pt>
                <c:pt idx="4206">
                  <c:v>114.36913</c:v>
                </c:pt>
                <c:pt idx="4207">
                  <c:v>114.39512999999999</c:v>
                </c:pt>
                <c:pt idx="4208">
                  <c:v>114.42113000000001</c:v>
                </c:pt>
                <c:pt idx="4209">
                  <c:v>114.44713</c:v>
                </c:pt>
                <c:pt idx="4210">
                  <c:v>114.47313</c:v>
                </c:pt>
                <c:pt idx="4211">
                  <c:v>114.49912999999999</c:v>
                </c:pt>
                <c:pt idx="4212">
                  <c:v>114.52513</c:v>
                </c:pt>
                <c:pt idx="4213">
                  <c:v>114.55113</c:v>
                </c:pt>
                <c:pt idx="4214">
                  <c:v>114.57713</c:v>
                </c:pt>
                <c:pt idx="4215">
                  <c:v>114.60312999999999</c:v>
                </c:pt>
                <c:pt idx="4216">
                  <c:v>114.62913</c:v>
                </c:pt>
                <c:pt idx="4217">
                  <c:v>114.65513</c:v>
                </c:pt>
                <c:pt idx="4218">
                  <c:v>114.68113</c:v>
                </c:pt>
                <c:pt idx="4219">
                  <c:v>114.70713000000001</c:v>
                </c:pt>
                <c:pt idx="4220">
                  <c:v>114.73313</c:v>
                </c:pt>
                <c:pt idx="4221">
                  <c:v>114.75913</c:v>
                </c:pt>
                <c:pt idx="4222">
                  <c:v>114.78513</c:v>
                </c:pt>
                <c:pt idx="4223">
                  <c:v>114.81113000000001</c:v>
                </c:pt>
                <c:pt idx="4224">
                  <c:v>114.83713</c:v>
                </c:pt>
                <c:pt idx="4225">
                  <c:v>114.86313</c:v>
                </c:pt>
                <c:pt idx="4226">
                  <c:v>114.88912999999999</c:v>
                </c:pt>
                <c:pt idx="4227">
                  <c:v>114.91513</c:v>
                </c:pt>
                <c:pt idx="4228">
                  <c:v>114.94113</c:v>
                </c:pt>
                <c:pt idx="4229">
                  <c:v>114.96713</c:v>
                </c:pt>
                <c:pt idx="4230">
                  <c:v>114.99312999999999</c:v>
                </c:pt>
                <c:pt idx="4231">
                  <c:v>115.01913</c:v>
                </c:pt>
                <c:pt idx="4232">
                  <c:v>115.04513</c:v>
                </c:pt>
                <c:pt idx="4233">
                  <c:v>115.07113</c:v>
                </c:pt>
                <c:pt idx="4234">
                  <c:v>115.09713000000001</c:v>
                </c:pt>
                <c:pt idx="4235">
                  <c:v>115.12313</c:v>
                </c:pt>
                <c:pt idx="4236">
                  <c:v>115.14913</c:v>
                </c:pt>
                <c:pt idx="4237">
                  <c:v>115.17513</c:v>
                </c:pt>
                <c:pt idx="4238">
                  <c:v>115.20113000000001</c:v>
                </c:pt>
                <c:pt idx="4239">
                  <c:v>115.22713</c:v>
                </c:pt>
                <c:pt idx="4240">
                  <c:v>115.25313</c:v>
                </c:pt>
                <c:pt idx="4241">
                  <c:v>115.27912999999999</c:v>
                </c:pt>
                <c:pt idx="4242">
                  <c:v>115.30513000000001</c:v>
                </c:pt>
                <c:pt idx="4243">
                  <c:v>115.33113</c:v>
                </c:pt>
                <c:pt idx="4244">
                  <c:v>115.35713</c:v>
                </c:pt>
                <c:pt idx="4245">
                  <c:v>115.38312999999999</c:v>
                </c:pt>
                <c:pt idx="4246">
                  <c:v>115.40913</c:v>
                </c:pt>
                <c:pt idx="4247">
                  <c:v>115.43513</c:v>
                </c:pt>
                <c:pt idx="4248">
                  <c:v>115.46113</c:v>
                </c:pt>
                <c:pt idx="4249">
                  <c:v>115.48712999999999</c:v>
                </c:pt>
                <c:pt idx="4250">
                  <c:v>115.51313</c:v>
                </c:pt>
                <c:pt idx="4251">
                  <c:v>115.53913</c:v>
                </c:pt>
                <c:pt idx="4252">
                  <c:v>115.56513</c:v>
                </c:pt>
                <c:pt idx="4253">
                  <c:v>115.59113000000001</c:v>
                </c:pt>
                <c:pt idx="4254">
                  <c:v>115.61713</c:v>
                </c:pt>
                <c:pt idx="4255">
                  <c:v>115.64313</c:v>
                </c:pt>
                <c:pt idx="4256">
                  <c:v>115.66913</c:v>
                </c:pt>
                <c:pt idx="4257">
                  <c:v>115.69513000000001</c:v>
                </c:pt>
                <c:pt idx="4258">
                  <c:v>115.72113</c:v>
                </c:pt>
                <c:pt idx="4259">
                  <c:v>115.74713</c:v>
                </c:pt>
                <c:pt idx="4260">
                  <c:v>115.77312999999999</c:v>
                </c:pt>
                <c:pt idx="4261">
                  <c:v>115.79913000000001</c:v>
                </c:pt>
                <c:pt idx="4262">
                  <c:v>115.82513</c:v>
                </c:pt>
                <c:pt idx="4263">
                  <c:v>115.85113</c:v>
                </c:pt>
                <c:pt idx="4264">
                  <c:v>115.87712999999999</c:v>
                </c:pt>
                <c:pt idx="4265">
                  <c:v>115.90313</c:v>
                </c:pt>
                <c:pt idx="4266">
                  <c:v>115.92913</c:v>
                </c:pt>
                <c:pt idx="4267">
                  <c:v>115.95513</c:v>
                </c:pt>
                <c:pt idx="4268">
                  <c:v>115.98112999999999</c:v>
                </c:pt>
                <c:pt idx="4269">
                  <c:v>116.00713</c:v>
                </c:pt>
                <c:pt idx="4270">
                  <c:v>116.03313</c:v>
                </c:pt>
                <c:pt idx="4271">
                  <c:v>116.05913</c:v>
                </c:pt>
                <c:pt idx="4272">
                  <c:v>116.08513000000001</c:v>
                </c:pt>
                <c:pt idx="4273">
                  <c:v>116.11113</c:v>
                </c:pt>
                <c:pt idx="4274">
                  <c:v>116.13713</c:v>
                </c:pt>
                <c:pt idx="4275">
                  <c:v>116.16313</c:v>
                </c:pt>
                <c:pt idx="4276">
                  <c:v>116.18913000000001</c:v>
                </c:pt>
                <c:pt idx="4277">
                  <c:v>116.21513</c:v>
                </c:pt>
                <c:pt idx="4278">
                  <c:v>116.24113</c:v>
                </c:pt>
                <c:pt idx="4279">
                  <c:v>116.26712999999999</c:v>
                </c:pt>
                <c:pt idx="4280">
                  <c:v>116.29313</c:v>
                </c:pt>
                <c:pt idx="4281">
                  <c:v>116.31913</c:v>
                </c:pt>
                <c:pt idx="4282">
                  <c:v>116.34513</c:v>
                </c:pt>
                <c:pt idx="4283">
                  <c:v>116.37112999999999</c:v>
                </c:pt>
                <c:pt idx="4284">
                  <c:v>116.39713</c:v>
                </c:pt>
                <c:pt idx="4285">
                  <c:v>116.42313</c:v>
                </c:pt>
                <c:pt idx="4286">
                  <c:v>116.44913</c:v>
                </c:pt>
                <c:pt idx="4287">
                  <c:v>116.47512999999999</c:v>
                </c:pt>
                <c:pt idx="4288">
                  <c:v>116.50113</c:v>
                </c:pt>
                <c:pt idx="4289">
                  <c:v>116.52713</c:v>
                </c:pt>
                <c:pt idx="4290">
                  <c:v>116.55313</c:v>
                </c:pt>
                <c:pt idx="4291">
                  <c:v>116.57913000000001</c:v>
                </c:pt>
                <c:pt idx="4292">
                  <c:v>116.60513</c:v>
                </c:pt>
                <c:pt idx="4293">
                  <c:v>116.63113</c:v>
                </c:pt>
                <c:pt idx="4294">
                  <c:v>116.65713</c:v>
                </c:pt>
                <c:pt idx="4295">
                  <c:v>116.68313000000001</c:v>
                </c:pt>
                <c:pt idx="4296">
                  <c:v>116.70913</c:v>
                </c:pt>
                <c:pt idx="4297">
                  <c:v>116.73513</c:v>
                </c:pt>
                <c:pt idx="4298">
                  <c:v>116.76112999999999</c:v>
                </c:pt>
                <c:pt idx="4299">
                  <c:v>116.78713</c:v>
                </c:pt>
                <c:pt idx="4300">
                  <c:v>116.81313</c:v>
                </c:pt>
                <c:pt idx="4301">
                  <c:v>116.83913</c:v>
                </c:pt>
                <c:pt idx="4302">
                  <c:v>116.86512999999999</c:v>
                </c:pt>
                <c:pt idx="4303">
                  <c:v>116.89113</c:v>
                </c:pt>
                <c:pt idx="4304">
                  <c:v>116.91713</c:v>
                </c:pt>
                <c:pt idx="4305">
                  <c:v>116.94313</c:v>
                </c:pt>
                <c:pt idx="4306">
                  <c:v>116.96913000000001</c:v>
                </c:pt>
                <c:pt idx="4307">
                  <c:v>116.99513</c:v>
                </c:pt>
                <c:pt idx="4308">
                  <c:v>117.02113</c:v>
                </c:pt>
                <c:pt idx="4309">
                  <c:v>117.04713</c:v>
                </c:pt>
                <c:pt idx="4310">
                  <c:v>117.07313000000001</c:v>
                </c:pt>
                <c:pt idx="4311">
                  <c:v>117.09913</c:v>
                </c:pt>
                <c:pt idx="4312">
                  <c:v>117.12513</c:v>
                </c:pt>
                <c:pt idx="4313">
                  <c:v>117.15112999999999</c:v>
                </c:pt>
                <c:pt idx="4314">
                  <c:v>117.17713000000001</c:v>
                </c:pt>
                <c:pt idx="4315">
                  <c:v>117.20313</c:v>
                </c:pt>
                <c:pt idx="4316">
                  <c:v>117.22913</c:v>
                </c:pt>
                <c:pt idx="4317">
                  <c:v>117.25512999999999</c:v>
                </c:pt>
                <c:pt idx="4318">
                  <c:v>117.28113</c:v>
                </c:pt>
                <c:pt idx="4319">
                  <c:v>117.30713</c:v>
                </c:pt>
                <c:pt idx="4320">
                  <c:v>117.33313</c:v>
                </c:pt>
                <c:pt idx="4321">
                  <c:v>117.35912999999999</c:v>
                </c:pt>
                <c:pt idx="4322">
                  <c:v>117.38513</c:v>
                </c:pt>
                <c:pt idx="4323">
                  <c:v>117.41113</c:v>
                </c:pt>
                <c:pt idx="4324">
                  <c:v>117.43713</c:v>
                </c:pt>
                <c:pt idx="4325">
                  <c:v>117.46313000000001</c:v>
                </c:pt>
                <c:pt idx="4326">
                  <c:v>117.48913</c:v>
                </c:pt>
                <c:pt idx="4327">
                  <c:v>117.51513</c:v>
                </c:pt>
                <c:pt idx="4328">
                  <c:v>117.54113</c:v>
                </c:pt>
                <c:pt idx="4329">
                  <c:v>117.56713000000001</c:v>
                </c:pt>
                <c:pt idx="4330">
                  <c:v>117.59313</c:v>
                </c:pt>
                <c:pt idx="4331">
                  <c:v>117.61913</c:v>
                </c:pt>
                <c:pt idx="4332">
                  <c:v>117.64512999999999</c:v>
                </c:pt>
                <c:pt idx="4333">
                  <c:v>117.67113000000001</c:v>
                </c:pt>
                <c:pt idx="4334">
                  <c:v>117.69713</c:v>
                </c:pt>
                <c:pt idx="4335">
                  <c:v>117.72313</c:v>
                </c:pt>
                <c:pt idx="4336">
                  <c:v>117.74912999999999</c:v>
                </c:pt>
                <c:pt idx="4337">
                  <c:v>117.77513</c:v>
                </c:pt>
                <c:pt idx="4338">
                  <c:v>117.80113</c:v>
                </c:pt>
                <c:pt idx="4339">
                  <c:v>117.82713</c:v>
                </c:pt>
                <c:pt idx="4340">
                  <c:v>117.85312999999999</c:v>
                </c:pt>
                <c:pt idx="4341">
                  <c:v>117.87913</c:v>
                </c:pt>
                <c:pt idx="4342">
                  <c:v>117.90513</c:v>
                </c:pt>
                <c:pt idx="4343">
                  <c:v>117.93113</c:v>
                </c:pt>
                <c:pt idx="4344">
                  <c:v>117.95713000000001</c:v>
                </c:pt>
                <c:pt idx="4345">
                  <c:v>117.98313</c:v>
                </c:pt>
                <c:pt idx="4346">
                  <c:v>118.00913</c:v>
                </c:pt>
                <c:pt idx="4347">
                  <c:v>118.03513</c:v>
                </c:pt>
                <c:pt idx="4348">
                  <c:v>118.06113000000001</c:v>
                </c:pt>
                <c:pt idx="4349">
                  <c:v>118.08713</c:v>
                </c:pt>
                <c:pt idx="4350">
                  <c:v>118.11313</c:v>
                </c:pt>
                <c:pt idx="4351">
                  <c:v>118.13912999999999</c:v>
                </c:pt>
                <c:pt idx="4352">
                  <c:v>118.16513</c:v>
                </c:pt>
                <c:pt idx="4353">
                  <c:v>118.19113</c:v>
                </c:pt>
                <c:pt idx="4354">
                  <c:v>118.21713</c:v>
                </c:pt>
                <c:pt idx="4355">
                  <c:v>118.24312999999999</c:v>
                </c:pt>
                <c:pt idx="4356">
                  <c:v>118.26913</c:v>
                </c:pt>
                <c:pt idx="4357">
                  <c:v>118.29513</c:v>
                </c:pt>
                <c:pt idx="4358">
                  <c:v>118.32113</c:v>
                </c:pt>
                <c:pt idx="4359">
                  <c:v>118.34713000000001</c:v>
                </c:pt>
                <c:pt idx="4360">
                  <c:v>118.37313</c:v>
                </c:pt>
                <c:pt idx="4361">
                  <c:v>118.39913</c:v>
                </c:pt>
                <c:pt idx="4362">
                  <c:v>118.42513</c:v>
                </c:pt>
                <c:pt idx="4363">
                  <c:v>118.45113000000001</c:v>
                </c:pt>
                <c:pt idx="4364">
                  <c:v>118.47713</c:v>
                </c:pt>
                <c:pt idx="4365">
                  <c:v>118.50313</c:v>
                </c:pt>
                <c:pt idx="4366">
                  <c:v>118.52912999999999</c:v>
                </c:pt>
                <c:pt idx="4367">
                  <c:v>118.55513000000001</c:v>
                </c:pt>
                <c:pt idx="4368">
                  <c:v>118.58113</c:v>
                </c:pt>
                <c:pt idx="4369">
                  <c:v>118.60713</c:v>
                </c:pt>
                <c:pt idx="4370">
                  <c:v>118.63312999999999</c:v>
                </c:pt>
                <c:pt idx="4371">
                  <c:v>118.65913</c:v>
                </c:pt>
                <c:pt idx="4372">
                  <c:v>118.68513</c:v>
                </c:pt>
                <c:pt idx="4373">
                  <c:v>118.71113</c:v>
                </c:pt>
                <c:pt idx="4374">
                  <c:v>118.73712999999999</c:v>
                </c:pt>
                <c:pt idx="4375">
                  <c:v>118.76313</c:v>
                </c:pt>
                <c:pt idx="4376">
                  <c:v>118.78913</c:v>
                </c:pt>
                <c:pt idx="4377">
                  <c:v>118.81513</c:v>
                </c:pt>
                <c:pt idx="4378">
                  <c:v>118.84113000000001</c:v>
                </c:pt>
                <c:pt idx="4379">
                  <c:v>118.86713</c:v>
                </c:pt>
                <c:pt idx="4380">
                  <c:v>118.89313</c:v>
                </c:pt>
                <c:pt idx="4381">
                  <c:v>118.91913</c:v>
                </c:pt>
                <c:pt idx="4382">
                  <c:v>118.94513000000001</c:v>
                </c:pt>
                <c:pt idx="4383">
                  <c:v>118.97113</c:v>
                </c:pt>
                <c:pt idx="4384">
                  <c:v>118.99713</c:v>
                </c:pt>
                <c:pt idx="4385">
                  <c:v>119.02312999999999</c:v>
                </c:pt>
                <c:pt idx="4386">
                  <c:v>119.04913000000001</c:v>
                </c:pt>
                <c:pt idx="4387">
                  <c:v>119.07513</c:v>
                </c:pt>
                <c:pt idx="4388">
                  <c:v>119.10113</c:v>
                </c:pt>
                <c:pt idx="4389">
                  <c:v>119.12712999999999</c:v>
                </c:pt>
                <c:pt idx="4390">
                  <c:v>119.15313</c:v>
                </c:pt>
                <c:pt idx="4391">
                  <c:v>119.17913</c:v>
                </c:pt>
                <c:pt idx="4392">
                  <c:v>119.20513</c:v>
                </c:pt>
                <c:pt idx="4393">
                  <c:v>119.23112999999999</c:v>
                </c:pt>
                <c:pt idx="4394">
                  <c:v>119.25713</c:v>
                </c:pt>
                <c:pt idx="4395">
                  <c:v>119.28313</c:v>
                </c:pt>
                <c:pt idx="4396">
                  <c:v>119.30913</c:v>
                </c:pt>
                <c:pt idx="4397">
                  <c:v>119.33513000000001</c:v>
                </c:pt>
                <c:pt idx="4398">
                  <c:v>119.36113</c:v>
                </c:pt>
                <c:pt idx="4399">
                  <c:v>119.38713</c:v>
                </c:pt>
                <c:pt idx="4400">
                  <c:v>119.41313</c:v>
                </c:pt>
                <c:pt idx="4401">
                  <c:v>119.43913000000001</c:v>
                </c:pt>
                <c:pt idx="4402">
                  <c:v>119.46513</c:v>
                </c:pt>
                <c:pt idx="4403">
                  <c:v>119.49113</c:v>
                </c:pt>
                <c:pt idx="4404">
                  <c:v>119.51712999999999</c:v>
                </c:pt>
                <c:pt idx="4405">
                  <c:v>119.54313</c:v>
                </c:pt>
                <c:pt idx="4406">
                  <c:v>119.56913</c:v>
                </c:pt>
                <c:pt idx="4407">
                  <c:v>119.59513</c:v>
                </c:pt>
                <c:pt idx="4408">
                  <c:v>119.62112999999999</c:v>
                </c:pt>
                <c:pt idx="4409">
                  <c:v>119.64713</c:v>
                </c:pt>
                <c:pt idx="4410">
                  <c:v>119.67313</c:v>
                </c:pt>
                <c:pt idx="4411">
                  <c:v>119.69913</c:v>
                </c:pt>
                <c:pt idx="4412">
                  <c:v>119.72512999999999</c:v>
                </c:pt>
                <c:pt idx="4413">
                  <c:v>119.75113</c:v>
                </c:pt>
                <c:pt idx="4414">
                  <c:v>119.77713</c:v>
                </c:pt>
                <c:pt idx="4415">
                  <c:v>119.80313</c:v>
                </c:pt>
                <c:pt idx="4416">
                  <c:v>119.82913000000001</c:v>
                </c:pt>
                <c:pt idx="4417">
                  <c:v>119.85513</c:v>
                </c:pt>
                <c:pt idx="4418">
                  <c:v>119.88113</c:v>
                </c:pt>
                <c:pt idx="4419">
                  <c:v>119.90713</c:v>
                </c:pt>
                <c:pt idx="4420">
                  <c:v>119.93313000000001</c:v>
                </c:pt>
                <c:pt idx="4421">
                  <c:v>119.95913</c:v>
                </c:pt>
              </c:numCache>
            </c:numRef>
          </c:xVal>
          <c:yVal>
            <c:numRef>
              <c:f>'MoC-9'!$S$3:$S$4424</c:f>
              <c:numCache>
                <c:formatCode>General</c:formatCode>
                <c:ptCount val="4422"/>
                <c:pt idx="0">
                  <c:v>126</c:v>
                </c:pt>
                <c:pt idx="1">
                  <c:v>126</c:v>
                </c:pt>
                <c:pt idx="2">
                  <c:v>126</c:v>
                </c:pt>
                <c:pt idx="3">
                  <c:v>126</c:v>
                </c:pt>
                <c:pt idx="4">
                  <c:v>126</c:v>
                </c:pt>
                <c:pt idx="5">
                  <c:v>126</c:v>
                </c:pt>
                <c:pt idx="6">
                  <c:v>126</c:v>
                </c:pt>
                <c:pt idx="7">
                  <c:v>126</c:v>
                </c:pt>
                <c:pt idx="8">
                  <c:v>126</c:v>
                </c:pt>
                <c:pt idx="9">
                  <c:v>126</c:v>
                </c:pt>
                <c:pt idx="10">
                  <c:v>126</c:v>
                </c:pt>
                <c:pt idx="11">
                  <c:v>126</c:v>
                </c:pt>
                <c:pt idx="12">
                  <c:v>126</c:v>
                </c:pt>
                <c:pt idx="13">
                  <c:v>126</c:v>
                </c:pt>
                <c:pt idx="14">
                  <c:v>126</c:v>
                </c:pt>
                <c:pt idx="15">
                  <c:v>126</c:v>
                </c:pt>
                <c:pt idx="16">
                  <c:v>126</c:v>
                </c:pt>
                <c:pt idx="17">
                  <c:v>126</c:v>
                </c:pt>
                <c:pt idx="18">
                  <c:v>126</c:v>
                </c:pt>
                <c:pt idx="19">
                  <c:v>126</c:v>
                </c:pt>
                <c:pt idx="20">
                  <c:v>126</c:v>
                </c:pt>
                <c:pt idx="21">
                  <c:v>126</c:v>
                </c:pt>
                <c:pt idx="22">
                  <c:v>126</c:v>
                </c:pt>
                <c:pt idx="23">
                  <c:v>126</c:v>
                </c:pt>
                <c:pt idx="24">
                  <c:v>126</c:v>
                </c:pt>
                <c:pt idx="25">
                  <c:v>126</c:v>
                </c:pt>
                <c:pt idx="26">
                  <c:v>126</c:v>
                </c:pt>
                <c:pt idx="27">
                  <c:v>126</c:v>
                </c:pt>
                <c:pt idx="28">
                  <c:v>126</c:v>
                </c:pt>
                <c:pt idx="29">
                  <c:v>126</c:v>
                </c:pt>
                <c:pt idx="30">
                  <c:v>126</c:v>
                </c:pt>
                <c:pt idx="31">
                  <c:v>126</c:v>
                </c:pt>
                <c:pt idx="32">
                  <c:v>126</c:v>
                </c:pt>
                <c:pt idx="33">
                  <c:v>126</c:v>
                </c:pt>
                <c:pt idx="34">
                  <c:v>126</c:v>
                </c:pt>
                <c:pt idx="35">
                  <c:v>126</c:v>
                </c:pt>
                <c:pt idx="36">
                  <c:v>126</c:v>
                </c:pt>
                <c:pt idx="37">
                  <c:v>126</c:v>
                </c:pt>
                <c:pt idx="38">
                  <c:v>126</c:v>
                </c:pt>
                <c:pt idx="39">
                  <c:v>126</c:v>
                </c:pt>
                <c:pt idx="40">
                  <c:v>126</c:v>
                </c:pt>
                <c:pt idx="41">
                  <c:v>126</c:v>
                </c:pt>
                <c:pt idx="42">
                  <c:v>126</c:v>
                </c:pt>
                <c:pt idx="43">
                  <c:v>126</c:v>
                </c:pt>
                <c:pt idx="44">
                  <c:v>126</c:v>
                </c:pt>
                <c:pt idx="45">
                  <c:v>126</c:v>
                </c:pt>
                <c:pt idx="46">
                  <c:v>126</c:v>
                </c:pt>
                <c:pt idx="47">
                  <c:v>126</c:v>
                </c:pt>
                <c:pt idx="48">
                  <c:v>126</c:v>
                </c:pt>
                <c:pt idx="49">
                  <c:v>126</c:v>
                </c:pt>
                <c:pt idx="50">
                  <c:v>126</c:v>
                </c:pt>
                <c:pt idx="51">
                  <c:v>126</c:v>
                </c:pt>
                <c:pt idx="52">
                  <c:v>126</c:v>
                </c:pt>
                <c:pt idx="53">
                  <c:v>126</c:v>
                </c:pt>
                <c:pt idx="54">
                  <c:v>126</c:v>
                </c:pt>
                <c:pt idx="55">
                  <c:v>126</c:v>
                </c:pt>
                <c:pt idx="56">
                  <c:v>126</c:v>
                </c:pt>
                <c:pt idx="57">
                  <c:v>126</c:v>
                </c:pt>
                <c:pt idx="58">
                  <c:v>126</c:v>
                </c:pt>
                <c:pt idx="59">
                  <c:v>126</c:v>
                </c:pt>
                <c:pt idx="60">
                  <c:v>126</c:v>
                </c:pt>
                <c:pt idx="61">
                  <c:v>126</c:v>
                </c:pt>
                <c:pt idx="62">
                  <c:v>126</c:v>
                </c:pt>
                <c:pt idx="63">
                  <c:v>126</c:v>
                </c:pt>
                <c:pt idx="64">
                  <c:v>126</c:v>
                </c:pt>
                <c:pt idx="65">
                  <c:v>126</c:v>
                </c:pt>
                <c:pt idx="66">
                  <c:v>126</c:v>
                </c:pt>
                <c:pt idx="67">
                  <c:v>126</c:v>
                </c:pt>
                <c:pt idx="68">
                  <c:v>126</c:v>
                </c:pt>
                <c:pt idx="69">
                  <c:v>126</c:v>
                </c:pt>
                <c:pt idx="70">
                  <c:v>126</c:v>
                </c:pt>
                <c:pt idx="71">
                  <c:v>126</c:v>
                </c:pt>
                <c:pt idx="72">
                  <c:v>126</c:v>
                </c:pt>
                <c:pt idx="73">
                  <c:v>126</c:v>
                </c:pt>
                <c:pt idx="74">
                  <c:v>126</c:v>
                </c:pt>
                <c:pt idx="75">
                  <c:v>126</c:v>
                </c:pt>
                <c:pt idx="76">
                  <c:v>126</c:v>
                </c:pt>
                <c:pt idx="77">
                  <c:v>126</c:v>
                </c:pt>
                <c:pt idx="78">
                  <c:v>126</c:v>
                </c:pt>
                <c:pt idx="79">
                  <c:v>126</c:v>
                </c:pt>
                <c:pt idx="80">
                  <c:v>126</c:v>
                </c:pt>
                <c:pt idx="81">
                  <c:v>126</c:v>
                </c:pt>
                <c:pt idx="82">
                  <c:v>126</c:v>
                </c:pt>
                <c:pt idx="83">
                  <c:v>126</c:v>
                </c:pt>
                <c:pt idx="84">
                  <c:v>126</c:v>
                </c:pt>
                <c:pt idx="85">
                  <c:v>126</c:v>
                </c:pt>
                <c:pt idx="86">
                  <c:v>126</c:v>
                </c:pt>
                <c:pt idx="87">
                  <c:v>126</c:v>
                </c:pt>
                <c:pt idx="88">
                  <c:v>126</c:v>
                </c:pt>
                <c:pt idx="89">
                  <c:v>126</c:v>
                </c:pt>
                <c:pt idx="90">
                  <c:v>126</c:v>
                </c:pt>
                <c:pt idx="91">
                  <c:v>126</c:v>
                </c:pt>
                <c:pt idx="92">
                  <c:v>126</c:v>
                </c:pt>
                <c:pt idx="93">
                  <c:v>126</c:v>
                </c:pt>
                <c:pt idx="94">
                  <c:v>126</c:v>
                </c:pt>
                <c:pt idx="95">
                  <c:v>126</c:v>
                </c:pt>
                <c:pt idx="96">
                  <c:v>126</c:v>
                </c:pt>
                <c:pt idx="97">
                  <c:v>126</c:v>
                </c:pt>
                <c:pt idx="98">
                  <c:v>126</c:v>
                </c:pt>
                <c:pt idx="99">
                  <c:v>126</c:v>
                </c:pt>
                <c:pt idx="100">
                  <c:v>126</c:v>
                </c:pt>
                <c:pt idx="101">
                  <c:v>126</c:v>
                </c:pt>
                <c:pt idx="102">
                  <c:v>126</c:v>
                </c:pt>
                <c:pt idx="103">
                  <c:v>126</c:v>
                </c:pt>
                <c:pt idx="104">
                  <c:v>126</c:v>
                </c:pt>
                <c:pt idx="105">
                  <c:v>126</c:v>
                </c:pt>
                <c:pt idx="106">
                  <c:v>126</c:v>
                </c:pt>
                <c:pt idx="107">
                  <c:v>126</c:v>
                </c:pt>
                <c:pt idx="108">
                  <c:v>126</c:v>
                </c:pt>
                <c:pt idx="109">
                  <c:v>126</c:v>
                </c:pt>
                <c:pt idx="110">
                  <c:v>126</c:v>
                </c:pt>
                <c:pt idx="111">
                  <c:v>126</c:v>
                </c:pt>
                <c:pt idx="112">
                  <c:v>126</c:v>
                </c:pt>
                <c:pt idx="113">
                  <c:v>126</c:v>
                </c:pt>
                <c:pt idx="114">
                  <c:v>126</c:v>
                </c:pt>
                <c:pt idx="115">
                  <c:v>126</c:v>
                </c:pt>
                <c:pt idx="116">
                  <c:v>126</c:v>
                </c:pt>
                <c:pt idx="117">
                  <c:v>126</c:v>
                </c:pt>
                <c:pt idx="118">
                  <c:v>126</c:v>
                </c:pt>
                <c:pt idx="119">
                  <c:v>126</c:v>
                </c:pt>
                <c:pt idx="120">
                  <c:v>126</c:v>
                </c:pt>
                <c:pt idx="121">
                  <c:v>126</c:v>
                </c:pt>
                <c:pt idx="122">
                  <c:v>126</c:v>
                </c:pt>
                <c:pt idx="123">
                  <c:v>126</c:v>
                </c:pt>
                <c:pt idx="124">
                  <c:v>126</c:v>
                </c:pt>
                <c:pt idx="125">
                  <c:v>126</c:v>
                </c:pt>
                <c:pt idx="126">
                  <c:v>126</c:v>
                </c:pt>
                <c:pt idx="127">
                  <c:v>126</c:v>
                </c:pt>
                <c:pt idx="128">
                  <c:v>126</c:v>
                </c:pt>
                <c:pt idx="129">
                  <c:v>126</c:v>
                </c:pt>
                <c:pt idx="130">
                  <c:v>126</c:v>
                </c:pt>
                <c:pt idx="131">
                  <c:v>126</c:v>
                </c:pt>
                <c:pt idx="132">
                  <c:v>126</c:v>
                </c:pt>
                <c:pt idx="133">
                  <c:v>126</c:v>
                </c:pt>
                <c:pt idx="134">
                  <c:v>126</c:v>
                </c:pt>
                <c:pt idx="135">
                  <c:v>126</c:v>
                </c:pt>
                <c:pt idx="136">
                  <c:v>126</c:v>
                </c:pt>
                <c:pt idx="137">
                  <c:v>126</c:v>
                </c:pt>
                <c:pt idx="138">
                  <c:v>126</c:v>
                </c:pt>
                <c:pt idx="139">
                  <c:v>126</c:v>
                </c:pt>
                <c:pt idx="140">
                  <c:v>126</c:v>
                </c:pt>
                <c:pt idx="141">
                  <c:v>126</c:v>
                </c:pt>
                <c:pt idx="142">
                  <c:v>126</c:v>
                </c:pt>
                <c:pt idx="143">
                  <c:v>126</c:v>
                </c:pt>
                <c:pt idx="144">
                  <c:v>126</c:v>
                </c:pt>
                <c:pt idx="145">
                  <c:v>126</c:v>
                </c:pt>
                <c:pt idx="146">
                  <c:v>126</c:v>
                </c:pt>
                <c:pt idx="147">
                  <c:v>126</c:v>
                </c:pt>
                <c:pt idx="148">
                  <c:v>126</c:v>
                </c:pt>
                <c:pt idx="149">
                  <c:v>126</c:v>
                </c:pt>
                <c:pt idx="150">
                  <c:v>126</c:v>
                </c:pt>
                <c:pt idx="151">
                  <c:v>126</c:v>
                </c:pt>
                <c:pt idx="152">
                  <c:v>126</c:v>
                </c:pt>
                <c:pt idx="153">
                  <c:v>126</c:v>
                </c:pt>
                <c:pt idx="154">
                  <c:v>126</c:v>
                </c:pt>
                <c:pt idx="155">
                  <c:v>126</c:v>
                </c:pt>
                <c:pt idx="156">
                  <c:v>126</c:v>
                </c:pt>
                <c:pt idx="157">
                  <c:v>126</c:v>
                </c:pt>
                <c:pt idx="158">
                  <c:v>126</c:v>
                </c:pt>
                <c:pt idx="159">
                  <c:v>126</c:v>
                </c:pt>
                <c:pt idx="160">
                  <c:v>126</c:v>
                </c:pt>
                <c:pt idx="161">
                  <c:v>126</c:v>
                </c:pt>
                <c:pt idx="162">
                  <c:v>126</c:v>
                </c:pt>
                <c:pt idx="163">
                  <c:v>126</c:v>
                </c:pt>
                <c:pt idx="164">
                  <c:v>126</c:v>
                </c:pt>
                <c:pt idx="165">
                  <c:v>126</c:v>
                </c:pt>
                <c:pt idx="166">
                  <c:v>126</c:v>
                </c:pt>
                <c:pt idx="167">
                  <c:v>126</c:v>
                </c:pt>
                <c:pt idx="168">
                  <c:v>126</c:v>
                </c:pt>
                <c:pt idx="169">
                  <c:v>126</c:v>
                </c:pt>
                <c:pt idx="170">
                  <c:v>126</c:v>
                </c:pt>
                <c:pt idx="171">
                  <c:v>126</c:v>
                </c:pt>
                <c:pt idx="172">
                  <c:v>126</c:v>
                </c:pt>
                <c:pt idx="173">
                  <c:v>126</c:v>
                </c:pt>
                <c:pt idx="174">
                  <c:v>126</c:v>
                </c:pt>
                <c:pt idx="175">
                  <c:v>126</c:v>
                </c:pt>
                <c:pt idx="176">
                  <c:v>126</c:v>
                </c:pt>
                <c:pt idx="177">
                  <c:v>126</c:v>
                </c:pt>
                <c:pt idx="178">
                  <c:v>126</c:v>
                </c:pt>
                <c:pt idx="179">
                  <c:v>126</c:v>
                </c:pt>
                <c:pt idx="180">
                  <c:v>126</c:v>
                </c:pt>
                <c:pt idx="181">
                  <c:v>126</c:v>
                </c:pt>
                <c:pt idx="182">
                  <c:v>126</c:v>
                </c:pt>
                <c:pt idx="183">
                  <c:v>126</c:v>
                </c:pt>
                <c:pt idx="184">
                  <c:v>126</c:v>
                </c:pt>
                <c:pt idx="185">
                  <c:v>126</c:v>
                </c:pt>
                <c:pt idx="186">
                  <c:v>126</c:v>
                </c:pt>
                <c:pt idx="187">
                  <c:v>126</c:v>
                </c:pt>
                <c:pt idx="188">
                  <c:v>126</c:v>
                </c:pt>
                <c:pt idx="189">
                  <c:v>126</c:v>
                </c:pt>
                <c:pt idx="190">
                  <c:v>126</c:v>
                </c:pt>
                <c:pt idx="191">
                  <c:v>126</c:v>
                </c:pt>
                <c:pt idx="192">
                  <c:v>126</c:v>
                </c:pt>
                <c:pt idx="193">
                  <c:v>126</c:v>
                </c:pt>
                <c:pt idx="194">
                  <c:v>126</c:v>
                </c:pt>
                <c:pt idx="195">
                  <c:v>126</c:v>
                </c:pt>
                <c:pt idx="196">
                  <c:v>126</c:v>
                </c:pt>
                <c:pt idx="197">
                  <c:v>126</c:v>
                </c:pt>
                <c:pt idx="198">
                  <c:v>126</c:v>
                </c:pt>
                <c:pt idx="199">
                  <c:v>126</c:v>
                </c:pt>
                <c:pt idx="200">
                  <c:v>126</c:v>
                </c:pt>
                <c:pt idx="201">
                  <c:v>126</c:v>
                </c:pt>
                <c:pt idx="202">
                  <c:v>126</c:v>
                </c:pt>
                <c:pt idx="203">
                  <c:v>126</c:v>
                </c:pt>
                <c:pt idx="204">
                  <c:v>126</c:v>
                </c:pt>
                <c:pt idx="205">
                  <c:v>126</c:v>
                </c:pt>
                <c:pt idx="206">
                  <c:v>126</c:v>
                </c:pt>
                <c:pt idx="207">
                  <c:v>126</c:v>
                </c:pt>
                <c:pt idx="208">
                  <c:v>126</c:v>
                </c:pt>
                <c:pt idx="209">
                  <c:v>126</c:v>
                </c:pt>
                <c:pt idx="210">
                  <c:v>126</c:v>
                </c:pt>
                <c:pt idx="211">
                  <c:v>126</c:v>
                </c:pt>
                <c:pt idx="212">
                  <c:v>126</c:v>
                </c:pt>
                <c:pt idx="213">
                  <c:v>126</c:v>
                </c:pt>
                <c:pt idx="214">
                  <c:v>126</c:v>
                </c:pt>
                <c:pt idx="215">
                  <c:v>126</c:v>
                </c:pt>
                <c:pt idx="216">
                  <c:v>126</c:v>
                </c:pt>
                <c:pt idx="217">
                  <c:v>126</c:v>
                </c:pt>
                <c:pt idx="218">
                  <c:v>126</c:v>
                </c:pt>
                <c:pt idx="219">
                  <c:v>126</c:v>
                </c:pt>
                <c:pt idx="220">
                  <c:v>126</c:v>
                </c:pt>
                <c:pt idx="221">
                  <c:v>126</c:v>
                </c:pt>
                <c:pt idx="222">
                  <c:v>126</c:v>
                </c:pt>
                <c:pt idx="223">
                  <c:v>126</c:v>
                </c:pt>
                <c:pt idx="224">
                  <c:v>126</c:v>
                </c:pt>
                <c:pt idx="225">
                  <c:v>126</c:v>
                </c:pt>
                <c:pt idx="226">
                  <c:v>126</c:v>
                </c:pt>
                <c:pt idx="227">
                  <c:v>126</c:v>
                </c:pt>
                <c:pt idx="228">
                  <c:v>126</c:v>
                </c:pt>
                <c:pt idx="229">
                  <c:v>126</c:v>
                </c:pt>
                <c:pt idx="230">
                  <c:v>126</c:v>
                </c:pt>
                <c:pt idx="231">
                  <c:v>126</c:v>
                </c:pt>
                <c:pt idx="232">
                  <c:v>126</c:v>
                </c:pt>
                <c:pt idx="233">
                  <c:v>126</c:v>
                </c:pt>
                <c:pt idx="234">
                  <c:v>126</c:v>
                </c:pt>
                <c:pt idx="235">
                  <c:v>126</c:v>
                </c:pt>
                <c:pt idx="236">
                  <c:v>126</c:v>
                </c:pt>
                <c:pt idx="237">
                  <c:v>126</c:v>
                </c:pt>
                <c:pt idx="238">
                  <c:v>126</c:v>
                </c:pt>
                <c:pt idx="239">
                  <c:v>126</c:v>
                </c:pt>
                <c:pt idx="240">
                  <c:v>126</c:v>
                </c:pt>
                <c:pt idx="241">
                  <c:v>126</c:v>
                </c:pt>
                <c:pt idx="242">
                  <c:v>126</c:v>
                </c:pt>
                <c:pt idx="243">
                  <c:v>126</c:v>
                </c:pt>
                <c:pt idx="244">
                  <c:v>126</c:v>
                </c:pt>
                <c:pt idx="245">
                  <c:v>126</c:v>
                </c:pt>
                <c:pt idx="246">
                  <c:v>126</c:v>
                </c:pt>
                <c:pt idx="247">
                  <c:v>126</c:v>
                </c:pt>
                <c:pt idx="248">
                  <c:v>126</c:v>
                </c:pt>
                <c:pt idx="249">
                  <c:v>126</c:v>
                </c:pt>
                <c:pt idx="250">
                  <c:v>126</c:v>
                </c:pt>
                <c:pt idx="251">
                  <c:v>126</c:v>
                </c:pt>
                <c:pt idx="252">
                  <c:v>126</c:v>
                </c:pt>
                <c:pt idx="253">
                  <c:v>126</c:v>
                </c:pt>
                <c:pt idx="254">
                  <c:v>126</c:v>
                </c:pt>
                <c:pt idx="255">
                  <c:v>126</c:v>
                </c:pt>
                <c:pt idx="256">
                  <c:v>126</c:v>
                </c:pt>
                <c:pt idx="257">
                  <c:v>126</c:v>
                </c:pt>
                <c:pt idx="258">
                  <c:v>126</c:v>
                </c:pt>
                <c:pt idx="259">
                  <c:v>126</c:v>
                </c:pt>
                <c:pt idx="260">
                  <c:v>126</c:v>
                </c:pt>
                <c:pt idx="261">
                  <c:v>126</c:v>
                </c:pt>
                <c:pt idx="262">
                  <c:v>126</c:v>
                </c:pt>
                <c:pt idx="263">
                  <c:v>126</c:v>
                </c:pt>
                <c:pt idx="264">
                  <c:v>126</c:v>
                </c:pt>
                <c:pt idx="265">
                  <c:v>126</c:v>
                </c:pt>
                <c:pt idx="266">
                  <c:v>126</c:v>
                </c:pt>
                <c:pt idx="267">
                  <c:v>126</c:v>
                </c:pt>
                <c:pt idx="268">
                  <c:v>126</c:v>
                </c:pt>
                <c:pt idx="269">
                  <c:v>126</c:v>
                </c:pt>
                <c:pt idx="270">
                  <c:v>126</c:v>
                </c:pt>
                <c:pt idx="271">
                  <c:v>126</c:v>
                </c:pt>
                <c:pt idx="272">
                  <c:v>126</c:v>
                </c:pt>
                <c:pt idx="273">
                  <c:v>126</c:v>
                </c:pt>
                <c:pt idx="274">
                  <c:v>126</c:v>
                </c:pt>
                <c:pt idx="275">
                  <c:v>126</c:v>
                </c:pt>
                <c:pt idx="276">
                  <c:v>126</c:v>
                </c:pt>
                <c:pt idx="277">
                  <c:v>126</c:v>
                </c:pt>
                <c:pt idx="278">
                  <c:v>126</c:v>
                </c:pt>
                <c:pt idx="279">
                  <c:v>126</c:v>
                </c:pt>
                <c:pt idx="280">
                  <c:v>126</c:v>
                </c:pt>
                <c:pt idx="281">
                  <c:v>126</c:v>
                </c:pt>
                <c:pt idx="282">
                  <c:v>126</c:v>
                </c:pt>
                <c:pt idx="283">
                  <c:v>126</c:v>
                </c:pt>
                <c:pt idx="284">
                  <c:v>126</c:v>
                </c:pt>
                <c:pt idx="285">
                  <c:v>126</c:v>
                </c:pt>
                <c:pt idx="286">
                  <c:v>126</c:v>
                </c:pt>
                <c:pt idx="287">
                  <c:v>126</c:v>
                </c:pt>
                <c:pt idx="288">
                  <c:v>126</c:v>
                </c:pt>
                <c:pt idx="289">
                  <c:v>126</c:v>
                </c:pt>
                <c:pt idx="290">
                  <c:v>126</c:v>
                </c:pt>
                <c:pt idx="291">
                  <c:v>126</c:v>
                </c:pt>
                <c:pt idx="292">
                  <c:v>126</c:v>
                </c:pt>
                <c:pt idx="293">
                  <c:v>126</c:v>
                </c:pt>
                <c:pt idx="294">
                  <c:v>126</c:v>
                </c:pt>
                <c:pt idx="295">
                  <c:v>126</c:v>
                </c:pt>
                <c:pt idx="296">
                  <c:v>126</c:v>
                </c:pt>
                <c:pt idx="297">
                  <c:v>126</c:v>
                </c:pt>
                <c:pt idx="298">
                  <c:v>126</c:v>
                </c:pt>
                <c:pt idx="299">
                  <c:v>126</c:v>
                </c:pt>
                <c:pt idx="300">
                  <c:v>126</c:v>
                </c:pt>
                <c:pt idx="301">
                  <c:v>126</c:v>
                </c:pt>
                <c:pt idx="302">
                  <c:v>126</c:v>
                </c:pt>
                <c:pt idx="303">
                  <c:v>126</c:v>
                </c:pt>
                <c:pt idx="304">
                  <c:v>126</c:v>
                </c:pt>
                <c:pt idx="305">
                  <c:v>126</c:v>
                </c:pt>
                <c:pt idx="306">
                  <c:v>126</c:v>
                </c:pt>
                <c:pt idx="307">
                  <c:v>126</c:v>
                </c:pt>
                <c:pt idx="308">
                  <c:v>126</c:v>
                </c:pt>
                <c:pt idx="309">
                  <c:v>126</c:v>
                </c:pt>
                <c:pt idx="310">
                  <c:v>126</c:v>
                </c:pt>
                <c:pt idx="311">
                  <c:v>126</c:v>
                </c:pt>
                <c:pt idx="312">
                  <c:v>126</c:v>
                </c:pt>
                <c:pt idx="313">
                  <c:v>126</c:v>
                </c:pt>
                <c:pt idx="314">
                  <c:v>126</c:v>
                </c:pt>
                <c:pt idx="315">
                  <c:v>126</c:v>
                </c:pt>
                <c:pt idx="316">
                  <c:v>126</c:v>
                </c:pt>
                <c:pt idx="317">
                  <c:v>126</c:v>
                </c:pt>
                <c:pt idx="318">
                  <c:v>126</c:v>
                </c:pt>
                <c:pt idx="319">
                  <c:v>126</c:v>
                </c:pt>
                <c:pt idx="320">
                  <c:v>126</c:v>
                </c:pt>
                <c:pt idx="321">
                  <c:v>126</c:v>
                </c:pt>
                <c:pt idx="322">
                  <c:v>126</c:v>
                </c:pt>
                <c:pt idx="323">
                  <c:v>126</c:v>
                </c:pt>
                <c:pt idx="324">
                  <c:v>126</c:v>
                </c:pt>
                <c:pt idx="325">
                  <c:v>126</c:v>
                </c:pt>
                <c:pt idx="326">
                  <c:v>126</c:v>
                </c:pt>
                <c:pt idx="327">
                  <c:v>126</c:v>
                </c:pt>
                <c:pt idx="328">
                  <c:v>126</c:v>
                </c:pt>
                <c:pt idx="329">
                  <c:v>126</c:v>
                </c:pt>
                <c:pt idx="330">
                  <c:v>126</c:v>
                </c:pt>
                <c:pt idx="331">
                  <c:v>126</c:v>
                </c:pt>
                <c:pt idx="332">
                  <c:v>126</c:v>
                </c:pt>
                <c:pt idx="333">
                  <c:v>126</c:v>
                </c:pt>
                <c:pt idx="334">
                  <c:v>126</c:v>
                </c:pt>
                <c:pt idx="335">
                  <c:v>126</c:v>
                </c:pt>
                <c:pt idx="336">
                  <c:v>126</c:v>
                </c:pt>
                <c:pt idx="337">
                  <c:v>126</c:v>
                </c:pt>
                <c:pt idx="338">
                  <c:v>126</c:v>
                </c:pt>
                <c:pt idx="339">
                  <c:v>126</c:v>
                </c:pt>
                <c:pt idx="340">
                  <c:v>126</c:v>
                </c:pt>
                <c:pt idx="341">
                  <c:v>126</c:v>
                </c:pt>
                <c:pt idx="342">
                  <c:v>126</c:v>
                </c:pt>
                <c:pt idx="343">
                  <c:v>126</c:v>
                </c:pt>
                <c:pt idx="344">
                  <c:v>126</c:v>
                </c:pt>
                <c:pt idx="345">
                  <c:v>126</c:v>
                </c:pt>
                <c:pt idx="346">
                  <c:v>126</c:v>
                </c:pt>
                <c:pt idx="347">
                  <c:v>126</c:v>
                </c:pt>
                <c:pt idx="348">
                  <c:v>126</c:v>
                </c:pt>
                <c:pt idx="349">
                  <c:v>126</c:v>
                </c:pt>
                <c:pt idx="350">
                  <c:v>126</c:v>
                </c:pt>
                <c:pt idx="351">
                  <c:v>126</c:v>
                </c:pt>
                <c:pt idx="352">
                  <c:v>126</c:v>
                </c:pt>
                <c:pt idx="353">
                  <c:v>126</c:v>
                </c:pt>
                <c:pt idx="354">
                  <c:v>126</c:v>
                </c:pt>
                <c:pt idx="355">
                  <c:v>126</c:v>
                </c:pt>
                <c:pt idx="356">
                  <c:v>126</c:v>
                </c:pt>
                <c:pt idx="357">
                  <c:v>126</c:v>
                </c:pt>
                <c:pt idx="358">
                  <c:v>126</c:v>
                </c:pt>
                <c:pt idx="359">
                  <c:v>126</c:v>
                </c:pt>
                <c:pt idx="360">
                  <c:v>126</c:v>
                </c:pt>
                <c:pt idx="361">
                  <c:v>126</c:v>
                </c:pt>
                <c:pt idx="362">
                  <c:v>126</c:v>
                </c:pt>
                <c:pt idx="363">
                  <c:v>126</c:v>
                </c:pt>
                <c:pt idx="364">
                  <c:v>126</c:v>
                </c:pt>
                <c:pt idx="365">
                  <c:v>126</c:v>
                </c:pt>
                <c:pt idx="366">
                  <c:v>126</c:v>
                </c:pt>
                <c:pt idx="367">
                  <c:v>126</c:v>
                </c:pt>
                <c:pt idx="368">
                  <c:v>126</c:v>
                </c:pt>
                <c:pt idx="369">
                  <c:v>126</c:v>
                </c:pt>
                <c:pt idx="370">
                  <c:v>126</c:v>
                </c:pt>
                <c:pt idx="371">
                  <c:v>126</c:v>
                </c:pt>
                <c:pt idx="372">
                  <c:v>126</c:v>
                </c:pt>
                <c:pt idx="373">
                  <c:v>126</c:v>
                </c:pt>
                <c:pt idx="374">
                  <c:v>126</c:v>
                </c:pt>
                <c:pt idx="375">
                  <c:v>126</c:v>
                </c:pt>
                <c:pt idx="376">
                  <c:v>126</c:v>
                </c:pt>
                <c:pt idx="377">
                  <c:v>126</c:v>
                </c:pt>
                <c:pt idx="378">
                  <c:v>126</c:v>
                </c:pt>
                <c:pt idx="379">
                  <c:v>126</c:v>
                </c:pt>
                <c:pt idx="380">
                  <c:v>126</c:v>
                </c:pt>
                <c:pt idx="381">
                  <c:v>126</c:v>
                </c:pt>
                <c:pt idx="382">
                  <c:v>126</c:v>
                </c:pt>
                <c:pt idx="383">
                  <c:v>126</c:v>
                </c:pt>
                <c:pt idx="384">
                  <c:v>126</c:v>
                </c:pt>
                <c:pt idx="385">
                  <c:v>126</c:v>
                </c:pt>
                <c:pt idx="386">
                  <c:v>126</c:v>
                </c:pt>
                <c:pt idx="387">
                  <c:v>126</c:v>
                </c:pt>
                <c:pt idx="388">
                  <c:v>126</c:v>
                </c:pt>
                <c:pt idx="389">
                  <c:v>126</c:v>
                </c:pt>
                <c:pt idx="390">
                  <c:v>126</c:v>
                </c:pt>
                <c:pt idx="391">
                  <c:v>126</c:v>
                </c:pt>
                <c:pt idx="392">
                  <c:v>126</c:v>
                </c:pt>
                <c:pt idx="393">
                  <c:v>126</c:v>
                </c:pt>
                <c:pt idx="394">
                  <c:v>126</c:v>
                </c:pt>
                <c:pt idx="395">
                  <c:v>126</c:v>
                </c:pt>
                <c:pt idx="396">
                  <c:v>126</c:v>
                </c:pt>
                <c:pt idx="397">
                  <c:v>126</c:v>
                </c:pt>
                <c:pt idx="398">
                  <c:v>126</c:v>
                </c:pt>
                <c:pt idx="399">
                  <c:v>126</c:v>
                </c:pt>
                <c:pt idx="400">
                  <c:v>126</c:v>
                </c:pt>
                <c:pt idx="401">
                  <c:v>126</c:v>
                </c:pt>
                <c:pt idx="402">
                  <c:v>126</c:v>
                </c:pt>
                <c:pt idx="403">
                  <c:v>126</c:v>
                </c:pt>
                <c:pt idx="404">
                  <c:v>126</c:v>
                </c:pt>
                <c:pt idx="405">
                  <c:v>126</c:v>
                </c:pt>
                <c:pt idx="406">
                  <c:v>126</c:v>
                </c:pt>
                <c:pt idx="407">
                  <c:v>126</c:v>
                </c:pt>
                <c:pt idx="408">
                  <c:v>126</c:v>
                </c:pt>
                <c:pt idx="409">
                  <c:v>126</c:v>
                </c:pt>
                <c:pt idx="410">
                  <c:v>126</c:v>
                </c:pt>
                <c:pt idx="411">
                  <c:v>126</c:v>
                </c:pt>
                <c:pt idx="412">
                  <c:v>126</c:v>
                </c:pt>
                <c:pt idx="413">
                  <c:v>126</c:v>
                </c:pt>
                <c:pt idx="414">
                  <c:v>126</c:v>
                </c:pt>
                <c:pt idx="415">
                  <c:v>126</c:v>
                </c:pt>
                <c:pt idx="416">
                  <c:v>126</c:v>
                </c:pt>
                <c:pt idx="417">
                  <c:v>126</c:v>
                </c:pt>
                <c:pt idx="418">
                  <c:v>126</c:v>
                </c:pt>
                <c:pt idx="419">
                  <c:v>126</c:v>
                </c:pt>
                <c:pt idx="420">
                  <c:v>126</c:v>
                </c:pt>
                <c:pt idx="421">
                  <c:v>126</c:v>
                </c:pt>
                <c:pt idx="422">
                  <c:v>126</c:v>
                </c:pt>
                <c:pt idx="423">
                  <c:v>126</c:v>
                </c:pt>
                <c:pt idx="424">
                  <c:v>126</c:v>
                </c:pt>
                <c:pt idx="425">
                  <c:v>126</c:v>
                </c:pt>
                <c:pt idx="426">
                  <c:v>126</c:v>
                </c:pt>
                <c:pt idx="427">
                  <c:v>126</c:v>
                </c:pt>
                <c:pt idx="428">
                  <c:v>126</c:v>
                </c:pt>
                <c:pt idx="429">
                  <c:v>126</c:v>
                </c:pt>
                <c:pt idx="430">
                  <c:v>126</c:v>
                </c:pt>
                <c:pt idx="431">
                  <c:v>126</c:v>
                </c:pt>
                <c:pt idx="432">
                  <c:v>126</c:v>
                </c:pt>
                <c:pt idx="433">
                  <c:v>126</c:v>
                </c:pt>
                <c:pt idx="434">
                  <c:v>126</c:v>
                </c:pt>
                <c:pt idx="435">
                  <c:v>126</c:v>
                </c:pt>
                <c:pt idx="436">
                  <c:v>126</c:v>
                </c:pt>
                <c:pt idx="437">
                  <c:v>126</c:v>
                </c:pt>
                <c:pt idx="438">
                  <c:v>126</c:v>
                </c:pt>
                <c:pt idx="439">
                  <c:v>126</c:v>
                </c:pt>
                <c:pt idx="440">
                  <c:v>126</c:v>
                </c:pt>
                <c:pt idx="441">
                  <c:v>126</c:v>
                </c:pt>
                <c:pt idx="442">
                  <c:v>126</c:v>
                </c:pt>
                <c:pt idx="443">
                  <c:v>126</c:v>
                </c:pt>
                <c:pt idx="444">
                  <c:v>126</c:v>
                </c:pt>
                <c:pt idx="445">
                  <c:v>126</c:v>
                </c:pt>
                <c:pt idx="446">
                  <c:v>126</c:v>
                </c:pt>
                <c:pt idx="447">
                  <c:v>126</c:v>
                </c:pt>
                <c:pt idx="448">
                  <c:v>126</c:v>
                </c:pt>
                <c:pt idx="449">
                  <c:v>126</c:v>
                </c:pt>
                <c:pt idx="450">
                  <c:v>126</c:v>
                </c:pt>
                <c:pt idx="451">
                  <c:v>126</c:v>
                </c:pt>
                <c:pt idx="452">
                  <c:v>126</c:v>
                </c:pt>
                <c:pt idx="453">
                  <c:v>126</c:v>
                </c:pt>
                <c:pt idx="454">
                  <c:v>126</c:v>
                </c:pt>
                <c:pt idx="455">
                  <c:v>126</c:v>
                </c:pt>
                <c:pt idx="456">
                  <c:v>126</c:v>
                </c:pt>
                <c:pt idx="457">
                  <c:v>126</c:v>
                </c:pt>
                <c:pt idx="458">
                  <c:v>126</c:v>
                </c:pt>
                <c:pt idx="459">
                  <c:v>126</c:v>
                </c:pt>
                <c:pt idx="460">
                  <c:v>126</c:v>
                </c:pt>
                <c:pt idx="461">
                  <c:v>126</c:v>
                </c:pt>
                <c:pt idx="462">
                  <c:v>126</c:v>
                </c:pt>
                <c:pt idx="463">
                  <c:v>126</c:v>
                </c:pt>
                <c:pt idx="464">
                  <c:v>126</c:v>
                </c:pt>
                <c:pt idx="465">
                  <c:v>126</c:v>
                </c:pt>
                <c:pt idx="466">
                  <c:v>126</c:v>
                </c:pt>
                <c:pt idx="467">
                  <c:v>126</c:v>
                </c:pt>
                <c:pt idx="468">
                  <c:v>126</c:v>
                </c:pt>
                <c:pt idx="469">
                  <c:v>126</c:v>
                </c:pt>
                <c:pt idx="470">
                  <c:v>126</c:v>
                </c:pt>
                <c:pt idx="471">
                  <c:v>126</c:v>
                </c:pt>
                <c:pt idx="472">
                  <c:v>126</c:v>
                </c:pt>
                <c:pt idx="473">
                  <c:v>126</c:v>
                </c:pt>
                <c:pt idx="474">
                  <c:v>126</c:v>
                </c:pt>
                <c:pt idx="475">
                  <c:v>126</c:v>
                </c:pt>
                <c:pt idx="476">
                  <c:v>126</c:v>
                </c:pt>
                <c:pt idx="477">
                  <c:v>126</c:v>
                </c:pt>
                <c:pt idx="478">
                  <c:v>126</c:v>
                </c:pt>
                <c:pt idx="479">
                  <c:v>126</c:v>
                </c:pt>
                <c:pt idx="480">
                  <c:v>126</c:v>
                </c:pt>
                <c:pt idx="481">
                  <c:v>126</c:v>
                </c:pt>
                <c:pt idx="482">
                  <c:v>126</c:v>
                </c:pt>
                <c:pt idx="483">
                  <c:v>126</c:v>
                </c:pt>
                <c:pt idx="484">
                  <c:v>126</c:v>
                </c:pt>
                <c:pt idx="485">
                  <c:v>126</c:v>
                </c:pt>
                <c:pt idx="486">
                  <c:v>126</c:v>
                </c:pt>
                <c:pt idx="487">
                  <c:v>126</c:v>
                </c:pt>
                <c:pt idx="488">
                  <c:v>126</c:v>
                </c:pt>
                <c:pt idx="489">
                  <c:v>126</c:v>
                </c:pt>
                <c:pt idx="490">
                  <c:v>126</c:v>
                </c:pt>
                <c:pt idx="491">
                  <c:v>126</c:v>
                </c:pt>
                <c:pt idx="492">
                  <c:v>126</c:v>
                </c:pt>
                <c:pt idx="493">
                  <c:v>126</c:v>
                </c:pt>
                <c:pt idx="494">
                  <c:v>126</c:v>
                </c:pt>
                <c:pt idx="495">
                  <c:v>126</c:v>
                </c:pt>
                <c:pt idx="496">
                  <c:v>126</c:v>
                </c:pt>
                <c:pt idx="497">
                  <c:v>126</c:v>
                </c:pt>
                <c:pt idx="498">
                  <c:v>126</c:v>
                </c:pt>
                <c:pt idx="499">
                  <c:v>126</c:v>
                </c:pt>
                <c:pt idx="500">
                  <c:v>126</c:v>
                </c:pt>
                <c:pt idx="501">
                  <c:v>126</c:v>
                </c:pt>
                <c:pt idx="502">
                  <c:v>126</c:v>
                </c:pt>
                <c:pt idx="503">
                  <c:v>126</c:v>
                </c:pt>
                <c:pt idx="504">
                  <c:v>126</c:v>
                </c:pt>
                <c:pt idx="505">
                  <c:v>126</c:v>
                </c:pt>
                <c:pt idx="506">
                  <c:v>126</c:v>
                </c:pt>
                <c:pt idx="507">
                  <c:v>126</c:v>
                </c:pt>
                <c:pt idx="508">
                  <c:v>126</c:v>
                </c:pt>
                <c:pt idx="509">
                  <c:v>126</c:v>
                </c:pt>
                <c:pt idx="510">
                  <c:v>126</c:v>
                </c:pt>
                <c:pt idx="511">
                  <c:v>126</c:v>
                </c:pt>
                <c:pt idx="512">
                  <c:v>126</c:v>
                </c:pt>
                <c:pt idx="513">
                  <c:v>126</c:v>
                </c:pt>
                <c:pt idx="514">
                  <c:v>126</c:v>
                </c:pt>
                <c:pt idx="515">
                  <c:v>126</c:v>
                </c:pt>
                <c:pt idx="516">
                  <c:v>126</c:v>
                </c:pt>
                <c:pt idx="517">
                  <c:v>126</c:v>
                </c:pt>
                <c:pt idx="518">
                  <c:v>126</c:v>
                </c:pt>
                <c:pt idx="519">
                  <c:v>126</c:v>
                </c:pt>
                <c:pt idx="520">
                  <c:v>126</c:v>
                </c:pt>
                <c:pt idx="521">
                  <c:v>126</c:v>
                </c:pt>
                <c:pt idx="522">
                  <c:v>126</c:v>
                </c:pt>
                <c:pt idx="523">
                  <c:v>126</c:v>
                </c:pt>
                <c:pt idx="524">
                  <c:v>126</c:v>
                </c:pt>
                <c:pt idx="525">
                  <c:v>126</c:v>
                </c:pt>
                <c:pt idx="526">
                  <c:v>126</c:v>
                </c:pt>
                <c:pt idx="527">
                  <c:v>126</c:v>
                </c:pt>
                <c:pt idx="528">
                  <c:v>126</c:v>
                </c:pt>
                <c:pt idx="529">
                  <c:v>126</c:v>
                </c:pt>
                <c:pt idx="530">
                  <c:v>126</c:v>
                </c:pt>
                <c:pt idx="531">
                  <c:v>126</c:v>
                </c:pt>
                <c:pt idx="532">
                  <c:v>126</c:v>
                </c:pt>
                <c:pt idx="533">
                  <c:v>126</c:v>
                </c:pt>
                <c:pt idx="534">
                  <c:v>126</c:v>
                </c:pt>
                <c:pt idx="535">
                  <c:v>126</c:v>
                </c:pt>
                <c:pt idx="536">
                  <c:v>126</c:v>
                </c:pt>
                <c:pt idx="537">
                  <c:v>126</c:v>
                </c:pt>
                <c:pt idx="538">
                  <c:v>126</c:v>
                </c:pt>
                <c:pt idx="539">
                  <c:v>126</c:v>
                </c:pt>
                <c:pt idx="540">
                  <c:v>126</c:v>
                </c:pt>
                <c:pt idx="541">
                  <c:v>126</c:v>
                </c:pt>
                <c:pt idx="542">
                  <c:v>126</c:v>
                </c:pt>
                <c:pt idx="543">
                  <c:v>126</c:v>
                </c:pt>
                <c:pt idx="544">
                  <c:v>126</c:v>
                </c:pt>
                <c:pt idx="545">
                  <c:v>126</c:v>
                </c:pt>
                <c:pt idx="546">
                  <c:v>126</c:v>
                </c:pt>
                <c:pt idx="547">
                  <c:v>126</c:v>
                </c:pt>
                <c:pt idx="548">
                  <c:v>126</c:v>
                </c:pt>
                <c:pt idx="549">
                  <c:v>126</c:v>
                </c:pt>
                <c:pt idx="550">
                  <c:v>126</c:v>
                </c:pt>
                <c:pt idx="551">
                  <c:v>126</c:v>
                </c:pt>
                <c:pt idx="552">
                  <c:v>126</c:v>
                </c:pt>
                <c:pt idx="553">
                  <c:v>126</c:v>
                </c:pt>
                <c:pt idx="554">
                  <c:v>126</c:v>
                </c:pt>
                <c:pt idx="555">
                  <c:v>126</c:v>
                </c:pt>
                <c:pt idx="556">
                  <c:v>126</c:v>
                </c:pt>
                <c:pt idx="557">
                  <c:v>126</c:v>
                </c:pt>
                <c:pt idx="558">
                  <c:v>126</c:v>
                </c:pt>
                <c:pt idx="559">
                  <c:v>126</c:v>
                </c:pt>
                <c:pt idx="560">
                  <c:v>126</c:v>
                </c:pt>
                <c:pt idx="561">
                  <c:v>126</c:v>
                </c:pt>
                <c:pt idx="562">
                  <c:v>126</c:v>
                </c:pt>
                <c:pt idx="563">
                  <c:v>126</c:v>
                </c:pt>
                <c:pt idx="564">
                  <c:v>126</c:v>
                </c:pt>
                <c:pt idx="565">
                  <c:v>126</c:v>
                </c:pt>
                <c:pt idx="566">
                  <c:v>126</c:v>
                </c:pt>
                <c:pt idx="567">
                  <c:v>126</c:v>
                </c:pt>
                <c:pt idx="568">
                  <c:v>126</c:v>
                </c:pt>
                <c:pt idx="569">
                  <c:v>126</c:v>
                </c:pt>
                <c:pt idx="570">
                  <c:v>126</c:v>
                </c:pt>
                <c:pt idx="571">
                  <c:v>126</c:v>
                </c:pt>
                <c:pt idx="572">
                  <c:v>126</c:v>
                </c:pt>
                <c:pt idx="573">
                  <c:v>126</c:v>
                </c:pt>
                <c:pt idx="574">
                  <c:v>126</c:v>
                </c:pt>
                <c:pt idx="575">
                  <c:v>126</c:v>
                </c:pt>
                <c:pt idx="576">
                  <c:v>126</c:v>
                </c:pt>
                <c:pt idx="577">
                  <c:v>126</c:v>
                </c:pt>
                <c:pt idx="578">
                  <c:v>126</c:v>
                </c:pt>
                <c:pt idx="579">
                  <c:v>126</c:v>
                </c:pt>
                <c:pt idx="580">
                  <c:v>126</c:v>
                </c:pt>
                <c:pt idx="581">
                  <c:v>126</c:v>
                </c:pt>
                <c:pt idx="582">
                  <c:v>126</c:v>
                </c:pt>
                <c:pt idx="583">
                  <c:v>126</c:v>
                </c:pt>
                <c:pt idx="584">
                  <c:v>126</c:v>
                </c:pt>
                <c:pt idx="585">
                  <c:v>126</c:v>
                </c:pt>
                <c:pt idx="586">
                  <c:v>126</c:v>
                </c:pt>
                <c:pt idx="587">
                  <c:v>126</c:v>
                </c:pt>
                <c:pt idx="588">
                  <c:v>126</c:v>
                </c:pt>
                <c:pt idx="589">
                  <c:v>126</c:v>
                </c:pt>
                <c:pt idx="590">
                  <c:v>126</c:v>
                </c:pt>
                <c:pt idx="591">
                  <c:v>126</c:v>
                </c:pt>
                <c:pt idx="592">
                  <c:v>126</c:v>
                </c:pt>
                <c:pt idx="593">
                  <c:v>126</c:v>
                </c:pt>
                <c:pt idx="594">
                  <c:v>126</c:v>
                </c:pt>
                <c:pt idx="595">
                  <c:v>126</c:v>
                </c:pt>
                <c:pt idx="596">
                  <c:v>126</c:v>
                </c:pt>
                <c:pt idx="597">
                  <c:v>126</c:v>
                </c:pt>
                <c:pt idx="598">
                  <c:v>126</c:v>
                </c:pt>
                <c:pt idx="599">
                  <c:v>126</c:v>
                </c:pt>
                <c:pt idx="600">
                  <c:v>126</c:v>
                </c:pt>
                <c:pt idx="601">
                  <c:v>126</c:v>
                </c:pt>
                <c:pt idx="602">
                  <c:v>126</c:v>
                </c:pt>
                <c:pt idx="603">
                  <c:v>126</c:v>
                </c:pt>
                <c:pt idx="604">
                  <c:v>126</c:v>
                </c:pt>
                <c:pt idx="605">
                  <c:v>126</c:v>
                </c:pt>
                <c:pt idx="606">
                  <c:v>126</c:v>
                </c:pt>
                <c:pt idx="607">
                  <c:v>126</c:v>
                </c:pt>
                <c:pt idx="608">
                  <c:v>126</c:v>
                </c:pt>
                <c:pt idx="609">
                  <c:v>126</c:v>
                </c:pt>
                <c:pt idx="610">
                  <c:v>126</c:v>
                </c:pt>
                <c:pt idx="611">
                  <c:v>126</c:v>
                </c:pt>
                <c:pt idx="612">
                  <c:v>126</c:v>
                </c:pt>
                <c:pt idx="613">
                  <c:v>126</c:v>
                </c:pt>
                <c:pt idx="614">
                  <c:v>126</c:v>
                </c:pt>
                <c:pt idx="615">
                  <c:v>126</c:v>
                </c:pt>
                <c:pt idx="616">
                  <c:v>126</c:v>
                </c:pt>
                <c:pt idx="617">
                  <c:v>126</c:v>
                </c:pt>
                <c:pt idx="618">
                  <c:v>126</c:v>
                </c:pt>
                <c:pt idx="619">
                  <c:v>126</c:v>
                </c:pt>
                <c:pt idx="620">
                  <c:v>126</c:v>
                </c:pt>
                <c:pt idx="621">
                  <c:v>126</c:v>
                </c:pt>
                <c:pt idx="622">
                  <c:v>126</c:v>
                </c:pt>
                <c:pt idx="623">
                  <c:v>126</c:v>
                </c:pt>
                <c:pt idx="624">
                  <c:v>126</c:v>
                </c:pt>
                <c:pt idx="625">
                  <c:v>126</c:v>
                </c:pt>
                <c:pt idx="626">
                  <c:v>126</c:v>
                </c:pt>
                <c:pt idx="627">
                  <c:v>126</c:v>
                </c:pt>
                <c:pt idx="628">
                  <c:v>126</c:v>
                </c:pt>
                <c:pt idx="629">
                  <c:v>126</c:v>
                </c:pt>
                <c:pt idx="630">
                  <c:v>126</c:v>
                </c:pt>
                <c:pt idx="631">
                  <c:v>126</c:v>
                </c:pt>
                <c:pt idx="632">
                  <c:v>126</c:v>
                </c:pt>
                <c:pt idx="633">
                  <c:v>126</c:v>
                </c:pt>
                <c:pt idx="634">
                  <c:v>126</c:v>
                </c:pt>
                <c:pt idx="635">
                  <c:v>126</c:v>
                </c:pt>
                <c:pt idx="636">
                  <c:v>126</c:v>
                </c:pt>
                <c:pt idx="637">
                  <c:v>126</c:v>
                </c:pt>
                <c:pt idx="638">
                  <c:v>126</c:v>
                </c:pt>
                <c:pt idx="639">
                  <c:v>126</c:v>
                </c:pt>
                <c:pt idx="640">
                  <c:v>126</c:v>
                </c:pt>
                <c:pt idx="641">
                  <c:v>126</c:v>
                </c:pt>
                <c:pt idx="642">
                  <c:v>126</c:v>
                </c:pt>
                <c:pt idx="643">
                  <c:v>126</c:v>
                </c:pt>
                <c:pt idx="644">
                  <c:v>126</c:v>
                </c:pt>
                <c:pt idx="645">
                  <c:v>126</c:v>
                </c:pt>
                <c:pt idx="646">
                  <c:v>126</c:v>
                </c:pt>
                <c:pt idx="647">
                  <c:v>126</c:v>
                </c:pt>
                <c:pt idx="648">
                  <c:v>126</c:v>
                </c:pt>
                <c:pt idx="649">
                  <c:v>126</c:v>
                </c:pt>
                <c:pt idx="650">
                  <c:v>126</c:v>
                </c:pt>
                <c:pt idx="651">
                  <c:v>126</c:v>
                </c:pt>
                <c:pt idx="652">
                  <c:v>126</c:v>
                </c:pt>
                <c:pt idx="653">
                  <c:v>126</c:v>
                </c:pt>
                <c:pt idx="654">
                  <c:v>126</c:v>
                </c:pt>
                <c:pt idx="655">
                  <c:v>126</c:v>
                </c:pt>
                <c:pt idx="656">
                  <c:v>126</c:v>
                </c:pt>
                <c:pt idx="657">
                  <c:v>126</c:v>
                </c:pt>
                <c:pt idx="658">
                  <c:v>126</c:v>
                </c:pt>
                <c:pt idx="659">
                  <c:v>126</c:v>
                </c:pt>
                <c:pt idx="660">
                  <c:v>126</c:v>
                </c:pt>
                <c:pt idx="661">
                  <c:v>126</c:v>
                </c:pt>
                <c:pt idx="662">
                  <c:v>126</c:v>
                </c:pt>
                <c:pt idx="663">
                  <c:v>126</c:v>
                </c:pt>
                <c:pt idx="664">
                  <c:v>126</c:v>
                </c:pt>
                <c:pt idx="665">
                  <c:v>126</c:v>
                </c:pt>
                <c:pt idx="666">
                  <c:v>126</c:v>
                </c:pt>
                <c:pt idx="667">
                  <c:v>126</c:v>
                </c:pt>
                <c:pt idx="668">
                  <c:v>126</c:v>
                </c:pt>
                <c:pt idx="669">
                  <c:v>126</c:v>
                </c:pt>
                <c:pt idx="670">
                  <c:v>126</c:v>
                </c:pt>
                <c:pt idx="671">
                  <c:v>126</c:v>
                </c:pt>
                <c:pt idx="672">
                  <c:v>126</c:v>
                </c:pt>
                <c:pt idx="673">
                  <c:v>126</c:v>
                </c:pt>
                <c:pt idx="674">
                  <c:v>126</c:v>
                </c:pt>
                <c:pt idx="675">
                  <c:v>126</c:v>
                </c:pt>
                <c:pt idx="676">
                  <c:v>126</c:v>
                </c:pt>
                <c:pt idx="677">
                  <c:v>126</c:v>
                </c:pt>
                <c:pt idx="678">
                  <c:v>126</c:v>
                </c:pt>
                <c:pt idx="679">
                  <c:v>126</c:v>
                </c:pt>
                <c:pt idx="680">
                  <c:v>126</c:v>
                </c:pt>
                <c:pt idx="681">
                  <c:v>126</c:v>
                </c:pt>
                <c:pt idx="682">
                  <c:v>126</c:v>
                </c:pt>
                <c:pt idx="683">
                  <c:v>126</c:v>
                </c:pt>
                <c:pt idx="684">
                  <c:v>126</c:v>
                </c:pt>
                <c:pt idx="685">
                  <c:v>126</c:v>
                </c:pt>
                <c:pt idx="686">
                  <c:v>126</c:v>
                </c:pt>
                <c:pt idx="687">
                  <c:v>126</c:v>
                </c:pt>
                <c:pt idx="688">
                  <c:v>126</c:v>
                </c:pt>
                <c:pt idx="689">
                  <c:v>126</c:v>
                </c:pt>
                <c:pt idx="690">
                  <c:v>126</c:v>
                </c:pt>
                <c:pt idx="691">
                  <c:v>126</c:v>
                </c:pt>
                <c:pt idx="692">
                  <c:v>126</c:v>
                </c:pt>
                <c:pt idx="693">
                  <c:v>126</c:v>
                </c:pt>
                <c:pt idx="694">
                  <c:v>126</c:v>
                </c:pt>
                <c:pt idx="695">
                  <c:v>126</c:v>
                </c:pt>
                <c:pt idx="696">
                  <c:v>126</c:v>
                </c:pt>
                <c:pt idx="697">
                  <c:v>126</c:v>
                </c:pt>
                <c:pt idx="698">
                  <c:v>126</c:v>
                </c:pt>
                <c:pt idx="699">
                  <c:v>126</c:v>
                </c:pt>
                <c:pt idx="700">
                  <c:v>126</c:v>
                </c:pt>
                <c:pt idx="701">
                  <c:v>126</c:v>
                </c:pt>
                <c:pt idx="702">
                  <c:v>126</c:v>
                </c:pt>
                <c:pt idx="703">
                  <c:v>126</c:v>
                </c:pt>
                <c:pt idx="704">
                  <c:v>126</c:v>
                </c:pt>
                <c:pt idx="705">
                  <c:v>126</c:v>
                </c:pt>
                <c:pt idx="706">
                  <c:v>126</c:v>
                </c:pt>
                <c:pt idx="707">
                  <c:v>126</c:v>
                </c:pt>
                <c:pt idx="708">
                  <c:v>126</c:v>
                </c:pt>
                <c:pt idx="709">
                  <c:v>126</c:v>
                </c:pt>
                <c:pt idx="710">
                  <c:v>126</c:v>
                </c:pt>
                <c:pt idx="711">
                  <c:v>126</c:v>
                </c:pt>
                <c:pt idx="712">
                  <c:v>126</c:v>
                </c:pt>
                <c:pt idx="713">
                  <c:v>126</c:v>
                </c:pt>
                <c:pt idx="714">
                  <c:v>126</c:v>
                </c:pt>
                <c:pt idx="715">
                  <c:v>126</c:v>
                </c:pt>
                <c:pt idx="716">
                  <c:v>126</c:v>
                </c:pt>
                <c:pt idx="717">
                  <c:v>126</c:v>
                </c:pt>
                <c:pt idx="718">
                  <c:v>126</c:v>
                </c:pt>
                <c:pt idx="719">
                  <c:v>126</c:v>
                </c:pt>
                <c:pt idx="720">
                  <c:v>126</c:v>
                </c:pt>
                <c:pt idx="721">
                  <c:v>126</c:v>
                </c:pt>
                <c:pt idx="722">
                  <c:v>126</c:v>
                </c:pt>
                <c:pt idx="723">
                  <c:v>126</c:v>
                </c:pt>
                <c:pt idx="724">
                  <c:v>126</c:v>
                </c:pt>
                <c:pt idx="725">
                  <c:v>126</c:v>
                </c:pt>
                <c:pt idx="726">
                  <c:v>126</c:v>
                </c:pt>
                <c:pt idx="727">
                  <c:v>126</c:v>
                </c:pt>
                <c:pt idx="728">
                  <c:v>126</c:v>
                </c:pt>
                <c:pt idx="729">
                  <c:v>126</c:v>
                </c:pt>
                <c:pt idx="730">
                  <c:v>126</c:v>
                </c:pt>
                <c:pt idx="731">
                  <c:v>126</c:v>
                </c:pt>
                <c:pt idx="732">
                  <c:v>126</c:v>
                </c:pt>
                <c:pt idx="733">
                  <c:v>126</c:v>
                </c:pt>
                <c:pt idx="734">
                  <c:v>126</c:v>
                </c:pt>
                <c:pt idx="735">
                  <c:v>126</c:v>
                </c:pt>
                <c:pt idx="736">
                  <c:v>126</c:v>
                </c:pt>
                <c:pt idx="737">
                  <c:v>126</c:v>
                </c:pt>
                <c:pt idx="738">
                  <c:v>126</c:v>
                </c:pt>
                <c:pt idx="739">
                  <c:v>126</c:v>
                </c:pt>
                <c:pt idx="740">
                  <c:v>126</c:v>
                </c:pt>
                <c:pt idx="741">
                  <c:v>126</c:v>
                </c:pt>
                <c:pt idx="742">
                  <c:v>126</c:v>
                </c:pt>
                <c:pt idx="743">
                  <c:v>126</c:v>
                </c:pt>
                <c:pt idx="744">
                  <c:v>126</c:v>
                </c:pt>
                <c:pt idx="745">
                  <c:v>126</c:v>
                </c:pt>
                <c:pt idx="746">
                  <c:v>126</c:v>
                </c:pt>
                <c:pt idx="747">
                  <c:v>126</c:v>
                </c:pt>
                <c:pt idx="748">
                  <c:v>126</c:v>
                </c:pt>
                <c:pt idx="749">
                  <c:v>126</c:v>
                </c:pt>
                <c:pt idx="750">
                  <c:v>126</c:v>
                </c:pt>
                <c:pt idx="751">
                  <c:v>126</c:v>
                </c:pt>
                <c:pt idx="752">
                  <c:v>126</c:v>
                </c:pt>
                <c:pt idx="753">
                  <c:v>126</c:v>
                </c:pt>
                <c:pt idx="754">
                  <c:v>126</c:v>
                </c:pt>
                <c:pt idx="755">
                  <c:v>126</c:v>
                </c:pt>
                <c:pt idx="756">
                  <c:v>126</c:v>
                </c:pt>
                <c:pt idx="757">
                  <c:v>126</c:v>
                </c:pt>
                <c:pt idx="758">
                  <c:v>126</c:v>
                </c:pt>
                <c:pt idx="759">
                  <c:v>126</c:v>
                </c:pt>
                <c:pt idx="760">
                  <c:v>126</c:v>
                </c:pt>
                <c:pt idx="761">
                  <c:v>126</c:v>
                </c:pt>
                <c:pt idx="762">
                  <c:v>126</c:v>
                </c:pt>
                <c:pt idx="763">
                  <c:v>126</c:v>
                </c:pt>
                <c:pt idx="764">
                  <c:v>126</c:v>
                </c:pt>
                <c:pt idx="765">
                  <c:v>126</c:v>
                </c:pt>
                <c:pt idx="766">
                  <c:v>126</c:v>
                </c:pt>
                <c:pt idx="767">
                  <c:v>126</c:v>
                </c:pt>
                <c:pt idx="768">
                  <c:v>126</c:v>
                </c:pt>
                <c:pt idx="769">
                  <c:v>126</c:v>
                </c:pt>
                <c:pt idx="770">
                  <c:v>126</c:v>
                </c:pt>
                <c:pt idx="771">
                  <c:v>126</c:v>
                </c:pt>
                <c:pt idx="772">
                  <c:v>126</c:v>
                </c:pt>
                <c:pt idx="773">
                  <c:v>126</c:v>
                </c:pt>
                <c:pt idx="774">
                  <c:v>126</c:v>
                </c:pt>
                <c:pt idx="775">
                  <c:v>126</c:v>
                </c:pt>
                <c:pt idx="776">
                  <c:v>126</c:v>
                </c:pt>
                <c:pt idx="777">
                  <c:v>126</c:v>
                </c:pt>
                <c:pt idx="778">
                  <c:v>126</c:v>
                </c:pt>
                <c:pt idx="779">
                  <c:v>126</c:v>
                </c:pt>
                <c:pt idx="780">
                  <c:v>126</c:v>
                </c:pt>
                <c:pt idx="781">
                  <c:v>126</c:v>
                </c:pt>
                <c:pt idx="782">
                  <c:v>126</c:v>
                </c:pt>
                <c:pt idx="783">
                  <c:v>126</c:v>
                </c:pt>
                <c:pt idx="784">
                  <c:v>126</c:v>
                </c:pt>
                <c:pt idx="785">
                  <c:v>126</c:v>
                </c:pt>
                <c:pt idx="786">
                  <c:v>126</c:v>
                </c:pt>
                <c:pt idx="787">
                  <c:v>126</c:v>
                </c:pt>
                <c:pt idx="788">
                  <c:v>126</c:v>
                </c:pt>
                <c:pt idx="789">
                  <c:v>126</c:v>
                </c:pt>
                <c:pt idx="790">
                  <c:v>126</c:v>
                </c:pt>
                <c:pt idx="791">
                  <c:v>126</c:v>
                </c:pt>
                <c:pt idx="792">
                  <c:v>126</c:v>
                </c:pt>
                <c:pt idx="793">
                  <c:v>126</c:v>
                </c:pt>
                <c:pt idx="794">
                  <c:v>126</c:v>
                </c:pt>
                <c:pt idx="795">
                  <c:v>126</c:v>
                </c:pt>
                <c:pt idx="796">
                  <c:v>126</c:v>
                </c:pt>
                <c:pt idx="797">
                  <c:v>126</c:v>
                </c:pt>
                <c:pt idx="798">
                  <c:v>126</c:v>
                </c:pt>
                <c:pt idx="799">
                  <c:v>126</c:v>
                </c:pt>
                <c:pt idx="800">
                  <c:v>126</c:v>
                </c:pt>
                <c:pt idx="801">
                  <c:v>126</c:v>
                </c:pt>
                <c:pt idx="802">
                  <c:v>126</c:v>
                </c:pt>
                <c:pt idx="803">
                  <c:v>126</c:v>
                </c:pt>
                <c:pt idx="804">
                  <c:v>126</c:v>
                </c:pt>
                <c:pt idx="805">
                  <c:v>126</c:v>
                </c:pt>
                <c:pt idx="806">
                  <c:v>126</c:v>
                </c:pt>
                <c:pt idx="807">
                  <c:v>126</c:v>
                </c:pt>
                <c:pt idx="808">
                  <c:v>126</c:v>
                </c:pt>
                <c:pt idx="809">
                  <c:v>126</c:v>
                </c:pt>
                <c:pt idx="810">
                  <c:v>180</c:v>
                </c:pt>
                <c:pt idx="811">
                  <c:v>126</c:v>
                </c:pt>
                <c:pt idx="812">
                  <c:v>126</c:v>
                </c:pt>
                <c:pt idx="813">
                  <c:v>126</c:v>
                </c:pt>
                <c:pt idx="814">
                  <c:v>126</c:v>
                </c:pt>
                <c:pt idx="815">
                  <c:v>126</c:v>
                </c:pt>
                <c:pt idx="816">
                  <c:v>126</c:v>
                </c:pt>
                <c:pt idx="817">
                  <c:v>126</c:v>
                </c:pt>
                <c:pt idx="818">
                  <c:v>126</c:v>
                </c:pt>
                <c:pt idx="819">
                  <c:v>126</c:v>
                </c:pt>
                <c:pt idx="820">
                  <c:v>126</c:v>
                </c:pt>
                <c:pt idx="821">
                  <c:v>126</c:v>
                </c:pt>
                <c:pt idx="822">
                  <c:v>126</c:v>
                </c:pt>
                <c:pt idx="823">
                  <c:v>126</c:v>
                </c:pt>
                <c:pt idx="824">
                  <c:v>126</c:v>
                </c:pt>
                <c:pt idx="825">
                  <c:v>126</c:v>
                </c:pt>
                <c:pt idx="826">
                  <c:v>126</c:v>
                </c:pt>
                <c:pt idx="827">
                  <c:v>126</c:v>
                </c:pt>
                <c:pt idx="828">
                  <c:v>126</c:v>
                </c:pt>
                <c:pt idx="829">
                  <c:v>126</c:v>
                </c:pt>
                <c:pt idx="830">
                  <c:v>126</c:v>
                </c:pt>
                <c:pt idx="831">
                  <c:v>126</c:v>
                </c:pt>
                <c:pt idx="832">
                  <c:v>126</c:v>
                </c:pt>
                <c:pt idx="833">
                  <c:v>126</c:v>
                </c:pt>
                <c:pt idx="834">
                  <c:v>126</c:v>
                </c:pt>
                <c:pt idx="835">
                  <c:v>126</c:v>
                </c:pt>
                <c:pt idx="836">
                  <c:v>126</c:v>
                </c:pt>
                <c:pt idx="837">
                  <c:v>126</c:v>
                </c:pt>
                <c:pt idx="838">
                  <c:v>126</c:v>
                </c:pt>
                <c:pt idx="839">
                  <c:v>126</c:v>
                </c:pt>
                <c:pt idx="840">
                  <c:v>126</c:v>
                </c:pt>
                <c:pt idx="841">
                  <c:v>126</c:v>
                </c:pt>
                <c:pt idx="842">
                  <c:v>126</c:v>
                </c:pt>
                <c:pt idx="843">
                  <c:v>126</c:v>
                </c:pt>
                <c:pt idx="844">
                  <c:v>126</c:v>
                </c:pt>
                <c:pt idx="845">
                  <c:v>126</c:v>
                </c:pt>
                <c:pt idx="846">
                  <c:v>126</c:v>
                </c:pt>
                <c:pt idx="847">
                  <c:v>126</c:v>
                </c:pt>
                <c:pt idx="848">
                  <c:v>126</c:v>
                </c:pt>
                <c:pt idx="849">
                  <c:v>126</c:v>
                </c:pt>
                <c:pt idx="850">
                  <c:v>126</c:v>
                </c:pt>
                <c:pt idx="851">
                  <c:v>126</c:v>
                </c:pt>
                <c:pt idx="852">
                  <c:v>126</c:v>
                </c:pt>
                <c:pt idx="853">
                  <c:v>126</c:v>
                </c:pt>
                <c:pt idx="854">
                  <c:v>126</c:v>
                </c:pt>
                <c:pt idx="855">
                  <c:v>126</c:v>
                </c:pt>
                <c:pt idx="856">
                  <c:v>126</c:v>
                </c:pt>
                <c:pt idx="857">
                  <c:v>126</c:v>
                </c:pt>
                <c:pt idx="858">
                  <c:v>126</c:v>
                </c:pt>
                <c:pt idx="859">
                  <c:v>126</c:v>
                </c:pt>
                <c:pt idx="860">
                  <c:v>126</c:v>
                </c:pt>
                <c:pt idx="861">
                  <c:v>126</c:v>
                </c:pt>
                <c:pt idx="862">
                  <c:v>126</c:v>
                </c:pt>
                <c:pt idx="863">
                  <c:v>126</c:v>
                </c:pt>
                <c:pt idx="864">
                  <c:v>126</c:v>
                </c:pt>
                <c:pt idx="865">
                  <c:v>126</c:v>
                </c:pt>
                <c:pt idx="866">
                  <c:v>126</c:v>
                </c:pt>
                <c:pt idx="867">
                  <c:v>126</c:v>
                </c:pt>
                <c:pt idx="868">
                  <c:v>126</c:v>
                </c:pt>
                <c:pt idx="869">
                  <c:v>126</c:v>
                </c:pt>
                <c:pt idx="870">
                  <c:v>126</c:v>
                </c:pt>
                <c:pt idx="871">
                  <c:v>126</c:v>
                </c:pt>
                <c:pt idx="872">
                  <c:v>126</c:v>
                </c:pt>
                <c:pt idx="873">
                  <c:v>126</c:v>
                </c:pt>
                <c:pt idx="874">
                  <c:v>126</c:v>
                </c:pt>
                <c:pt idx="875">
                  <c:v>126</c:v>
                </c:pt>
                <c:pt idx="876">
                  <c:v>126</c:v>
                </c:pt>
                <c:pt idx="877">
                  <c:v>126</c:v>
                </c:pt>
                <c:pt idx="878">
                  <c:v>126</c:v>
                </c:pt>
                <c:pt idx="879">
                  <c:v>126</c:v>
                </c:pt>
                <c:pt idx="880">
                  <c:v>126</c:v>
                </c:pt>
                <c:pt idx="881">
                  <c:v>126</c:v>
                </c:pt>
                <c:pt idx="882">
                  <c:v>126</c:v>
                </c:pt>
                <c:pt idx="883">
                  <c:v>126</c:v>
                </c:pt>
                <c:pt idx="884">
                  <c:v>126</c:v>
                </c:pt>
                <c:pt idx="885">
                  <c:v>126</c:v>
                </c:pt>
                <c:pt idx="886">
                  <c:v>126</c:v>
                </c:pt>
                <c:pt idx="887">
                  <c:v>126</c:v>
                </c:pt>
                <c:pt idx="888">
                  <c:v>126</c:v>
                </c:pt>
                <c:pt idx="889">
                  <c:v>126</c:v>
                </c:pt>
                <c:pt idx="890">
                  <c:v>126</c:v>
                </c:pt>
                <c:pt idx="891">
                  <c:v>126</c:v>
                </c:pt>
                <c:pt idx="892">
                  <c:v>126</c:v>
                </c:pt>
                <c:pt idx="893">
                  <c:v>126</c:v>
                </c:pt>
                <c:pt idx="894">
                  <c:v>126</c:v>
                </c:pt>
                <c:pt idx="895">
                  <c:v>126</c:v>
                </c:pt>
                <c:pt idx="896">
                  <c:v>126</c:v>
                </c:pt>
                <c:pt idx="897">
                  <c:v>126</c:v>
                </c:pt>
                <c:pt idx="898">
                  <c:v>126</c:v>
                </c:pt>
                <c:pt idx="899">
                  <c:v>126</c:v>
                </c:pt>
                <c:pt idx="900">
                  <c:v>126</c:v>
                </c:pt>
                <c:pt idx="901">
                  <c:v>126</c:v>
                </c:pt>
                <c:pt idx="902">
                  <c:v>126</c:v>
                </c:pt>
                <c:pt idx="903">
                  <c:v>126</c:v>
                </c:pt>
                <c:pt idx="904">
                  <c:v>126</c:v>
                </c:pt>
                <c:pt idx="905">
                  <c:v>126</c:v>
                </c:pt>
                <c:pt idx="906">
                  <c:v>126</c:v>
                </c:pt>
                <c:pt idx="907">
                  <c:v>126</c:v>
                </c:pt>
                <c:pt idx="908">
                  <c:v>126</c:v>
                </c:pt>
                <c:pt idx="909">
                  <c:v>126</c:v>
                </c:pt>
                <c:pt idx="910">
                  <c:v>126</c:v>
                </c:pt>
                <c:pt idx="911">
                  <c:v>126</c:v>
                </c:pt>
                <c:pt idx="912">
                  <c:v>126</c:v>
                </c:pt>
                <c:pt idx="913">
                  <c:v>126</c:v>
                </c:pt>
                <c:pt idx="914">
                  <c:v>126</c:v>
                </c:pt>
                <c:pt idx="915">
                  <c:v>126</c:v>
                </c:pt>
                <c:pt idx="916">
                  <c:v>126</c:v>
                </c:pt>
                <c:pt idx="917">
                  <c:v>126</c:v>
                </c:pt>
                <c:pt idx="918">
                  <c:v>126</c:v>
                </c:pt>
                <c:pt idx="919">
                  <c:v>126</c:v>
                </c:pt>
                <c:pt idx="920">
                  <c:v>126</c:v>
                </c:pt>
                <c:pt idx="921">
                  <c:v>126</c:v>
                </c:pt>
                <c:pt idx="922">
                  <c:v>126</c:v>
                </c:pt>
                <c:pt idx="923">
                  <c:v>126</c:v>
                </c:pt>
                <c:pt idx="924">
                  <c:v>126</c:v>
                </c:pt>
                <c:pt idx="925">
                  <c:v>126</c:v>
                </c:pt>
                <c:pt idx="926">
                  <c:v>126</c:v>
                </c:pt>
                <c:pt idx="927">
                  <c:v>126</c:v>
                </c:pt>
                <c:pt idx="928">
                  <c:v>126</c:v>
                </c:pt>
                <c:pt idx="929">
                  <c:v>126</c:v>
                </c:pt>
                <c:pt idx="930">
                  <c:v>126</c:v>
                </c:pt>
                <c:pt idx="931">
                  <c:v>126</c:v>
                </c:pt>
                <c:pt idx="932">
                  <c:v>126</c:v>
                </c:pt>
                <c:pt idx="933">
                  <c:v>126</c:v>
                </c:pt>
                <c:pt idx="934">
                  <c:v>126</c:v>
                </c:pt>
                <c:pt idx="935">
                  <c:v>126</c:v>
                </c:pt>
                <c:pt idx="936">
                  <c:v>126</c:v>
                </c:pt>
                <c:pt idx="937">
                  <c:v>126</c:v>
                </c:pt>
                <c:pt idx="938">
                  <c:v>126</c:v>
                </c:pt>
                <c:pt idx="939">
                  <c:v>126</c:v>
                </c:pt>
                <c:pt idx="940">
                  <c:v>126</c:v>
                </c:pt>
                <c:pt idx="941">
                  <c:v>126</c:v>
                </c:pt>
                <c:pt idx="942">
                  <c:v>126</c:v>
                </c:pt>
                <c:pt idx="943">
                  <c:v>126</c:v>
                </c:pt>
                <c:pt idx="944">
                  <c:v>126</c:v>
                </c:pt>
                <c:pt idx="945">
                  <c:v>126</c:v>
                </c:pt>
                <c:pt idx="946">
                  <c:v>126</c:v>
                </c:pt>
                <c:pt idx="947">
                  <c:v>126</c:v>
                </c:pt>
                <c:pt idx="948">
                  <c:v>126</c:v>
                </c:pt>
                <c:pt idx="949">
                  <c:v>126</c:v>
                </c:pt>
                <c:pt idx="950">
                  <c:v>126</c:v>
                </c:pt>
                <c:pt idx="951">
                  <c:v>126</c:v>
                </c:pt>
                <c:pt idx="952">
                  <c:v>126</c:v>
                </c:pt>
                <c:pt idx="953">
                  <c:v>126</c:v>
                </c:pt>
                <c:pt idx="954">
                  <c:v>126</c:v>
                </c:pt>
                <c:pt idx="955">
                  <c:v>126</c:v>
                </c:pt>
                <c:pt idx="956">
                  <c:v>126</c:v>
                </c:pt>
                <c:pt idx="957">
                  <c:v>126</c:v>
                </c:pt>
                <c:pt idx="958">
                  <c:v>126</c:v>
                </c:pt>
                <c:pt idx="959">
                  <c:v>126</c:v>
                </c:pt>
                <c:pt idx="960">
                  <c:v>126</c:v>
                </c:pt>
                <c:pt idx="961">
                  <c:v>126</c:v>
                </c:pt>
                <c:pt idx="962">
                  <c:v>126</c:v>
                </c:pt>
                <c:pt idx="963">
                  <c:v>126</c:v>
                </c:pt>
                <c:pt idx="964">
                  <c:v>126</c:v>
                </c:pt>
                <c:pt idx="965">
                  <c:v>126</c:v>
                </c:pt>
                <c:pt idx="966">
                  <c:v>126</c:v>
                </c:pt>
                <c:pt idx="967">
                  <c:v>126</c:v>
                </c:pt>
                <c:pt idx="968">
                  <c:v>126</c:v>
                </c:pt>
                <c:pt idx="969">
                  <c:v>126</c:v>
                </c:pt>
                <c:pt idx="970">
                  <c:v>126</c:v>
                </c:pt>
                <c:pt idx="971">
                  <c:v>126</c:v>
                </c:pt>
                <c:pt idx="972">
                  <c:v>126</c:v>
                </c:pt>
                <c:pt idx="973">
                  <c:v>126</c:v>
                </c:pt>
                <c:pt idx="974">
                  <c:v>126</c:v>
                </c:pt>
                <c:pt idx="975">
                  <c:v>126</c:v>
                </c:pt>
                <c:pt idx="976">
                  <c:v>126</c:v>
                </c:pt>
                <c:pt idx="977">
                  <c:v>126</c:v>
                </c:pt>
                <c:pt idx="978">
                  <c:v>126</c:v>
                </c:pt>
                <c:pt idx="979">
                  <c:v>126</c:v>
                </c:pt>
                <c:pt idx="980">
                  <c:v>126</c:v>
                </c:pt>
                <c:pt idx="981">
                  <c:v>126</c:v>
                </c:pt>
                <c:pt idx="982">
                  <c:v>126</c:v>
                </c:pt>
                <c:pt idx="983">
                  <c:v>126</c:v>
                </c:pt>
                <c:pt idx="984">
                  <c:v>126</c:v>
                </c:pt>
                <c:pt idx="985">
                  <c:v>126</c:v>
                </c:pt>
                <c:pt idx="986">
                  <c:v>126</c:v>
                </c:pt>
                <c:pt idx="987">
                  <c:v>126</c:v>
                </c:pt>
                <c:pt idx="988">
                  <c:v>126</c:v>
                </c:pt>
                <c:pt idx="989">
                  <c:v>126</c:v>
                </c:pt>
                <c:pt idx="990">
                  <c:v>126</c:v>
                </c:pt>
                <c:pt idx="991">
                  <c:v>126</c:v>
                </c:pt>
                <c:pt idx="992">
                  <c:v>126</c:v>
                </c:pt>
                <c:pt idx="993">
                  <c:v>126</c:v>
                </c:pt>
                <c:pt idx="994">
                  <c:v>126</c:v>
                </c:pt>
                <c:pt idx="995">
                  <c:v>126</c:v>
                </c:pt>
                <c:pt idx="996">
                  <c:v>126</c:v>
                </c:pt>
                <c:pt idx="997">
                  <c:v>126</c:v>
                </c:pt>
                <c:pt idx="998">
                  <c:v>126</c:v>
                </c:pt>
                <c:pt idx="999">
                  <c:v>126</c:v>
                </c:pt>
                <c:pt idx="1000">
                  <c:v>126</c:v>
                </c:pt>
                <c:pt idx="1001">
                  <c:v>126</c:v>
                </c:pt>
                <c:pt idx="1002">
                  <c:v>126</c:v>
                </c:pt>
                <c:pt idx="1003">
                  <c:v>126</c:v>
                </c:pt>
                <c:pt idx="1004">
                  <c:v>126</c:v>
                </c:pt>
                <c:pt idx="1005">
                  <c:v>126</c:v>
                </c:pt>
                <c:pt idx="1006">
                  <c:v>126</c:v>
                </c:pt>
                <c:pt idx="1007">
                  <c:v>126</c:v>
                </c:pt>
                <c:pt idx="1008">
                  <c:v>126</c:v>
                </c:pt>
                <c:pt idx="1009">
                  <c:v>126</c:v>
                </c:pt>
                <c:pt idx="1010">
                  <c:v>126</c:v>
                </c:pt>
                <c:pt idx="1011">
                  <c:v>126</c:v>
                </c:pt>
                <c:pt idx="1012">
                  <c:v>126</c:v>
                </c:pt>
                <c:pt idx="1013">
                  <c:v>126</c:v>
                </c:pt>
                <c:pt idx="1014">
                  <c:v>126</c:v>
                </c:pt>
                <c:pt idx="1015">
                  <c:v>126</c:v>
                </c:pt>
                <c:pt idx="1016">
                  <c:v>126</c:v>
                </c:pt>
                <c:pt idx="1017">
                  <c:v>126</c:v>
                </c:pt>
                <c:pt idx="1018">
                  <c:v>126</c:v>
                </c:pt>
                <c:pt idx="1019">
                  <c:v>126</c:v>
                </c:pt>
                <c:pt idx="1020">
                  <c:v>126</c:v>
                </c:pt>
                <c:pt idx="1021">
                  <c:v>126</c:v>
                </c:pt>
                <c:pt idx="1022">
                  <c:v>126</c:v>
                </c:pt>
                <c:pt idx="1023">
                  <c:v>126</c:v>
                </c:pt>
                <c:pt idx="1024">
                  <c:v>126</c:v>
                </c:pt>
                <c:pt idx="1025">
                  <c:v>126</c:v>
                </c:pt>
                <c:pt idx="1026">
                  <c:v>126</c:v>
                </c:pt>
                <c:pt idx="1027">
                  <c:v>126</c:v>
                </c:pt>
                <c:pt idx="1028">
                  <c:v>126</c:v>
                </c:pt>
                <c:pt idx="1029">
                  <c:v>126</c:v>
                </c:pt>
                <c:pt idx="1030">
                  <c:v>126</c:v>
                </c:pt>
                <c:pt idx="1031">
                  <c:v>126</c:v>
                </c:pt>
                <c:pt idx="1032">
                  <c:v>126</c:v>
                </c:pt>
                <c:pt idx="1033">
                  <c:v>126</c:v>
                </c:pt>
                <c:pt idx="1034">
                  <c:v>126</c:v>
                </c:pt>
                <c:pt idx="1035">
                  <c:v>126</c:v>
                </c:pt>
                <c:pt idx="1036">
                  <c:v>126</c:v>
                </c:pt>
                <c:pt idx="1037">
                  <c:v>126</c:v>
                </c:pt>
                <c:pt idx="1038">
                  <c:v>126</c:v>
                </c:pt>
                <c:pt idx="1039">
                  <c:v>126</c:v>
                </c:pt>
                <c:pt idx="1040">
                  <c:v>126</c:v>
                </c:pt>
                <c:pt idx="1041">
                  <c:v>126</c:v>
                </c:pt>
                <c:pt idx="1042">
                  <c:v>126</c:v>
                </c:pt>
                <c:pt idx="1043">
                  <c:v>126</c:v>
                </c:pt>
                <c:pt idx="1044">
                  <c:v>126</c:v>
                </c:pt>
                <c:pt idx="1045">
                  <c:v>126</c:v>
                </c:pt>
                <c:pt idx="1046">
                  <c:v>126</c:v>
                </c:pt>
                <c:pt idx="1047">
                  <c:v>126</c:v>
                </c:pt>
                <c:pt idx="1048">
                  <c:v>126</c:v>
                </c:pt>
                <c:pt idx="1049">
                  <c:v>126</c:v>
                </c:pt>
                <c:pt idx="1050">
                  <c:v>126</c:v>
                </c:pt>
                <c:pt idx="1051">
                  <c:v>126</c:v>
                </c:pt>
                <c:pt idx="1052">
                  <c:v>126</c:v>
                </c:pt>
                <c:pt idx="1053">
                  <c:v>126</c:v>
                </c:pt>
                <c:pt idx="1054">
                  <c:v>126</c:v>
                </c:pt>
                <c:pt idx="1055">
                  <c:v>126</c:v>
                </c:pt>
                <c:pt idx="1056">
                  <c:v>126</c:v>
                </c:pt>
                <c:pt idx="1057">
                  <c:v>126</c:v>
                </c:pt>
                <c:pt idx="1058">
                  <c:v>126</c:v>
                </c:pt>
                <c:pt idx="1059">
                  <c:v>126</c:v>
                </c:pt>
                <c:pt idx="1060">
                  <c:v>126</c:v>
                </c:pt>
                <c:pt idx="1061">
                  <c:v>126</c:v>
                </c:pt>
                <c:pt idx="1062">
                  <c:v>126</c:v>
                </c:pt>
                <c:pt idx="1063">
                  <c:v>126</c:v>
                </c:pt>
                <c:pt idx="1064">
                  <c:v>126</c:v>
                </c:pt>
                <c:pt idx="1065">
                  <c:v>126</c:v>
                </c:pt>
                <c:pt idx="1066">
                  <c:v>126</c:v>
                </c:pt>
                <c:pt idx="1067">
                  <c:v>126</c:v>
                </c:pt>
                <c:pt idx="1068">
                  <c:v>126</c:v>
                </c:pt>
                <c:pt idx="1069">
                  <c:v>126</c:v>
                </c:pt>
                <c:pt idx="1070">
                  <c:v>126</c:v>
                </c:pt>
                <c:pt idx="1071">
                  <c:v>126</c:v>
                </c:pt>
                <c:pt idx="1072">
                  <c:v>126</c:v>
                </c:pt>
                <c:pt idx="1073">
                  <c:v>126</c:v>
                </c:pt>
                <c:pt idx="1074">
                  <c:v>126</c:v>
                </c:pt>
                <c:pt idx="1075">
                  <c:v>126</c:v>
                </c:pt>
                <c:pt idx="1076">
                  <c:v>126</c:v>
                </c:pt>
                <c:pt idx="1077">
                  <c:v>126</c:v>
                </c:pt>
                <c:pt idx="1078">
                  <c:v>126</c:v>
                </c:pt>
                <c:pt idx="1079">
                  <c:v>126</c:v>
                </c:pt>
                <c:pt idx="1080">
                  <c:v>126</c:v>
                </c:pt>
                <c:pt idx="1081">
                  <c:v>126</c:v>
                </c:pt>
                <c:pt idx="1082">
                  <c:v>126</c:v>
                </c:pt>
                <c:pt idx="1083">
                  <c:v>126</c:v>
                </c:pt>
                <c:pt idx="1084">
                  <c:v>126</c:v>
                </c:pt>
                <c:pt idx="1085">
                  <c:v>126</c:v>
                </c:pt>
                <c:pt idx="1086">
                  <c:v>126</c:v>
                </c:pt>
                <c:pt idx="1087">
                  <c:v>126</c:v>
                </c:pt>
                <c:pt idx="1088">
                  <c:v>126</c:v>
                </c:pt>
                <c:pt idx="1089">
                  <c:v>126</c:v>
                </c:pt>
                <c:pt idx="1090">
                  <c:v>126</c:v>
                </c:pt>
                <c:pt idx="1091">
                  <c:v>126</c:v>
                </c:pt>
                <c:pt idx="1092">
                  <c:v>126</c:v>
                </c:pt>
                <c:pt idx="1093">
                  <c:v>126</c:v>
                </c:pt>
                <c:pt idx="1094">
                  <c:v>126</c:v>
                </c:pt>
                <c:pt idx="1095">
                  <c:v>126</c:v>
                </c:pt>
                <c:pt idx="1096">
                  <c:v>126</c:v>
                </c:pt>
                <c:pt idx="1097">
                  <c:v>126</c:v>
                </c:pt>
                <c:pt idx="1098">
                  <c:v>126</c:v>
                </c:pt>
                <c:pt idx="1099">
                  <c:v>126</c:v>
                </c:pt>
                <c:pt idx="1100">
                  <c:v>126</c:v>
                </c:pt>
                <c:pt idx="1101">
                  <c:v>126</c:v>
                </c:pt>
                <c:pt idx="1102">
                  <c:v>126</c:v>
                </c:pt>
                <c:pt idx="1103">
                  <c:v>126</c:v>
                </c:pt>
                <c:pt idx="1104">
                  <c:v>126</c:v>
                </c:pt>
                <c:pt idx="1105">
                  <c:v>126</c:v>
                </c:pt>
                <c:pt idx="1106">
                  <c:v>126</c:v>
                </c:pt>
                <c:pt idx="1107">
                  <c:v>126</c:v>
                </c:pt>
                <c:pt idx="1108">
                  <c:v>126</c:v>
                </c:pt>
                <c:pt idx="1109">
                  <c:v>126</c:v>
                </c:pt>
                <c:pt idx="1110">
                  <c:v>126</c:v>
                </c:pt>
                <c:pt idx="1111">
                  <c:v>126</c:v>
                </c:pt>
                <c:pt idx="1112">
                  <c:v>126</c:v>
                </c:pt>
                <c:pt idx="1113">
                  <c:v>126</c:v>
                </c:pt>
                <c:pt idx="1114">
                  <c:v>126</c:v>
                </c:pt>
                <c:pt idx="1115">
                  <c:v>126</c:v>
                </c:pt>
                <c:pt idx="1116">
                  <c:v>126</c:v>
                </c:pt>
                <c:pt idx="1117">
                  <c:v>126</c:v>
                </c:pt>
                <c:pt idx="1118">
                  <c:v>126</c:v>
                </c:pt>
                <c:pt idx="1119">
                  <c:v>126</c:v>
                </c:pt>
                <c:pt idx="1120">
                  <c:v>126</c:v>
                </c:pt>
                <c:pt idx="1121">
                  <c:v>126</c:v>
                </c:pt>
                <c:pt idx="1122">
                  <c:v>126</c:v>
                </c:pt>
                <c:pt idx="1123">
                  <c:v>126</c:v>
                </c:pt>
                <c:pt idx="1124">
                  <c:v>126</c:v>
                </c:pt>
                <c:pt idx="1125">
                  <c:v>126</c:v>
                </c:pt>
                <c:pt idx="1126">
                  <c:v>126</c:v>
                </c:pt>
                <c:pt idx="1127">
                  <c:v>126</c:v>
                </c:pt>
                <c:pt idx="1128">
                  <c:v>126</c:v>
                </c:pt>
                <c:pt idx="1129">
                  <c:v>126</c:v>
                </c:pt>
                <c:pt idx="1130">
                  <c:v>126</c:v>
                </c:pt>
                <c:pt idx="1131">
                  <c:v>126</c:v>
                </c:pt>
                <c:pt idx="1132">
                  <c:v>126</c:v>
                </c:pt>
                <c:pt idx="1133">
                  <c:v>126</c:v>
                </c:pt>
                <c:pt idx="1134">
                  <c:v>126</c:v>
                </c:pt>
                <c:pt idx="1135">
                  <c:v>126</c:v>
                </c:pt>
                <c:pt idx="1136">
                  <c:v>126</c:v>
                </c:pt>
                <c:pt idx="1137">
                  <c:v>126</c:v>
                </c:pt>
                <c:pt idx="1138">
                  <c:v>126</c:v>
                </c:pt>
                <c:pt idx="1139">
                  <c:v>126</c:v>
                </c:pt>
                <c:pt idx="1140">
                  <c:v>126</c:v>
                </c:pt>
                <c:pt idx="1141">
                  <c:v>126</c:v>
                </c:pt>
                <c:pt idx="1142">
                  <c:v>126</c:v>
                </c:pt>
                <c:pt idx="1143">
                  <c:v>126</c:v>
                </c:pt>
                <c:pt idx="1144">
                  <c:v>126</c:v>
                </c:pt>
                <c:pt idx="1145">
                  <c:v>126</c:v>
                </c:pt>
                <c:pt idx="1146">
                  <c:v>126</c:v>
                </c:pt>
                <c:pt idx="1147">
                  <c:v>126</c:v>
                </c:pt>
                <c:pt idx="1148">
                  <c:v>126</c:v>
                </c:pt>
                <c:pt idx="1149">
                  <c:v>126</c:v>
                </c:pt>
                <c:pt idx="1150">
                  <c:v>126</c:v>
                </c:pt>
                <c:pt idx="1151">
                  <c:v>126</c:v>
                </c:pt>
                <c:pt idx="1152">
                  <c:v>126</c:v>
                </c:pt>
                <c:pt idx="1153">
                  <c:v>126</c:v>
                </c:pt>
                <c:pt idx="1154">
                  <c:v>126</c:v>
                </c:pt>
                <c:pt idx="1155">
                  <c:v>126</c:v>
                </c:pt>
                <c:pt idx="1156">
                  <c:v>126</c:v>
                </c:pt>
                <c:pt idx="1157">
                  <c:v>126</c:v>
                </c:pt>
                <c:pt idx="1158">
                  <c:v>126</c:v>
                </c:pt>
                <c:pt idx="1159">
                  <c:v>126</c:v>
                </c:pt>
                <c:pt idx="1160">
                  <c:v>126</c:v>
                </c:pt>
                <c:pt idx="1161">
                  <c:v>126</c:v>
                </c:pt>
                <c:pt idx="1162">
                  <c:v>126</c:v>
                </c:pt>
                <c:pt idx="1163">
                  <c:v>126</c:v>
                </c:pt>
                <c:pt idx="1164">
                  <c:v>126</c:v>
                </c:pt>
                <c:pt idx="1165">
                  <c:v>126</c:v>
                </c:pt>
                <c:pt idx="1166">
                  <c:v>126</c:v>
                </c:pt>
                <c:pt idx="1167">
                  <c:v>126</c:v>
                </c:pt>
                <c:pt idx="1168">
                  <c:v>126</c:v>
                </c:pt>
                <c:pt idx="1169">
                  <c:v>126</c:v>
                </c:pt>
                <c:pt idx="1170">
                  <c:v>126</c:v>
                </c:pt>
                <c:pt idx="1171">
                  <c:v>126</c:v>
                </c:pt>
                <c:pt idx="1172">
                  <c:v>126</c:v>
                </c:pt>
                <c:pt idx="1173">
                  <c:v>126</c:v>
                </c:pt>
                <c:pt idx="1174">
                  <c:v>126</c:v>
                </c:pt>
                <c:pt idx="1175">
                  <c:v>126</c:v>
                </c:pt>
                <c:pt idx="1176">
                  <c:v>126</c:v>
                </c:pt>
                <c:pt idx="1177">
                  <c:v>126</c:v>
                </c:pt>
                <c:pt idx="1178">
                  <c:v>126</c:v>
                </c:pt>
                <c:pt idx="1179">
                  <c:v>126</c:v>
                </c:pt>
                <c:pt idx="1180">
                  <c:v>126</c:v>
                </c:pt>
                <c:pt idx="1181">
                  <c:v>126</c:v>
                </c:pt>
                <c:pt idx="1182">
                  <c:v>126</c:v>
                </c:pt>
                <c:pt idx="1183">
                  <c:v>126</c:v>
                </c:pt>
                <c:pt idx="1184">
                  <c:v>126</c:v>
                </c:pt>
                <c:pt idx="1185">
                  <c:v>126</c:v>
                </c:pt>
                <c:pt idx="1186">
                  <c:v>126</c:v>
                </c:pt>
                <c:pt idx="1187">
                  <c:v>126</c:v>
                </c:pt>
                <c:pt idx="1188">
                  <c:v>126</c:v>
                </c:pt>
                <c:pt idx="1189">
                  <c:v>126</c:v>
                </c:pt>
                <c:pt idx="1190">
                  <c:v>126</c:v>
                </c:pt>
                <c:pt idx="1191">
                  <c:v>126</c:v>
                </c:pt>
                <c:pt idx="1192">
                  <c:v>126</c:v>
                </c:pt>
                <c:pt idx="1193">
                  <c:v>126</c:v>
                </c:pt>
                <c:pt idx="1194">
                  <c:v>126</c:v>
                </c:pt>
                <c:pt idx="1195">
                  <c:v>126</c:v>
                </c:pt>
                <c:pt idx="1196">
                  <c:v>126</c:v>
                </c:pt>
                <c:pt idx="1197">
                  <c:v>126</c:v>
                </c:pt>
                <c:pt idx="1198">
                  <c:v>126</c:v>
                </c:pt>
                <c:pt idx="1199">
                  <c:v>126</c:v>
                </c:pt>
                <c:pt idx="1200">
                  <c:v>126</c:v>
                </c:pt>
                <c:pt idx="1201">
                  <c:v>126</c:v>
                </c:pt>
                <c:pt idx="1202">
                  <c:v>126</c:v>
                </c:pt>
                <c:pt idx="1203">
                  <c:v>126</c:v>
                </c:pt>
                <c:pt idx="1204">
                  <c:v>126</c:v>
                </c:pt>
                <c:pt idx="1205">
                  <c:v>126</c:v>
                </c:pt>
                <c:pt idx="1206">
                  <c:v>126</c:v>
                </c:pt>
                <c:pt idx="1207">
                  <c:v>126</c:v>
                </c:pt>
                <c:pt idx="1208">
                  <c:v>126</c:v>
                </c:pt>
                <c:pt idx="1209">
                  <c:v>126</c:v>
                </c:pt>
                <c:pt idx="1210">
                  <c:v>126</c:v>
                </c:pt>
                <c:pt idx="1211">
                  <c:v>126</c:v>
                </c:pt>
                <c:pt idx="1212">
                  <c:v>126</c:v>
                </c:pt>
                <c:pt idx="1213">
                  <c:v>126</c:v>
                </c:pt>
                <c:pt idx="1214">
                  <c:v>126</c:v>
                </c:pt>
                <c:pt idx="1215">
                  <c:v>126</c:v>
                </c:pt>
                <c:pt idx="1216">
                  <c:v>126</c:v>
                </c:pt>
                <c:pt idx="1217">
                  <c:v>126</c:v>
                </c:pt>
                <c:pt idx="1218">
                  <c:v>126</c:v>
                </c:pt>
                <c:pt idx="1219">
                  <c:v>126</c:v>
                </c:pt>
                <c:pt idx="1220">
                  <c:v>126</c:v>
                </c:pt>
                <c:pt idx="1221">
                  <c:v>126</c:v>
                </c:pt>
                <c:pt idx="1222">
                  <c:v>126</c:v>
                </c:pt>
                <c:pt idx="1223">
                  <c:v>126</c:v>
                </c:pt>
                <c:pt idx="1224">
                  <c:v>126</c:v>
                </c:pt>
                <c:pt idx="1225">
                  <c:v>126</c:v>
                </c:pt>
                <c:pt idx="1226">
                  <c:v>126</c:v>
                </c:pt>
                <c:pt idx="1227">
                  <c:v>126</c:v>
                </c:pt>
                <c:pt idx="1228">
                  <c:v>126</c:v>
                </c:pt>
                <c:pt idx="1229">
                  <c:v>126</c:v>
                </c:pt>
                <c:pt idx="1230">
                  <c:v>126</c:v>
                </c:pt>
                <c:pt idx="1231">
                  <c:v>126</c:v>
                </c:pt>
                <c:pt idx="1232">
                  <c:v>143</c:v>
                </c:pt>
                <c:pt idx="1233">
                  <c:v>126</c:v>
                </c:pt>
                <c:pt idx="1234">
                  <c:v>126</c:v>
                </c:pt>
                <c:pt idx="1235">
                  <c:v>126</c:v>
                </c:pt>
                <c:pt idx="1236">
                  <c:v>126</c:v>
                </c:pt>
                <c:pt idx="1237">
                  <c:v>126</c:v>
                </c:pt>
                <c:pt idx="1238">
                  <c:v>126</c:v>
                </c:pt>
                <c:pt idx="1239">
                  <c:v>126</c:v>
                </c:pt>
                <c:pt idx="1240">
                  <c:v>126</c:v>
                </c:pt>
                <c:pt idx="1241">
                  <c:v>126</c:v>
                </c:pt>
                <c:pt idx="1242">
                  <c:v>126</c:v>
                </c:pt>
                <c:pt idx="1243">
                  <c:v>126</c:v>
                </c:pt>
                <c:pt idx="1244">
                  <c:v>126</c:v>
                </c:pt>
                <c:pt idx="1245">
                  <c:v>126</c:v>
                </c:pt>
                <c:pt idx="1246">
                  <c:v>126</c:v>
                </c:pt>
                <c:pt idx="1247">
                  <c:v>126</c:v>
                </c:pt>
                <c:pt idx="1248">
                  <c:v>126</c:v>
                </c:pt>
                <c:pt idx="1249">
                  <c:v>126</c:v>
                </c:pt>
                <c:pt idx="1250">
                  <c:v>126</c:v>
                </c:pt>
                <c:pt idx="1251">
                  <c:v>126</c:v>
                </c:pt>
                <c:pt idx="1252">
                  <c:v>126</c:v>
                </c:pt>
                <c:pt idx="1253">
                  <c:v>126</c:v>
                </c:pt>
                <c:pt idx="1254">
                  <c:v>126</c:v>
                </c:pt>
                <c:pt idx="1255">
                  <c:v>126</c:v>
                </c:pt>
                <c:pt idx="1256">
                  <c:v>126</c:v>
                </c:pt>
                <c:pt idx="1257">
                  <c:v>126</c:v>
                </c:pt>
                <c:pt idx="1258">
                  <c:v>126</c:v>
                </c:pt>
                <c:pt idx="1259">
                  <c:v>126</c:v>
                </c:pt>
                <c:pt idx="1260">
                  <c:v>126</c:v>
                </c:pt>
                <c:pt idx="1261">
                  <c:v>126</c:v>
                </c:pt>
                <c:pt idx="1262">
                  <c:v>126</c:v>
                </c:pt>
                <c:pt idx="1263">
                  <c:v>126</c:v>
                </c:pt>
                <c:pt idx="1264">
                  <c:v>126</c:v>
                </c:pt>
                <c:pt idx="1265">
                  <c:v>126</c:v>
                </c:pt>
                <c:pt idx="1266">
                  <c:v>126</c:v>
                </c:pt>
                <c:pt idx="1267">
                  <c:v>126</c:v>
                </c:pt>
                <c:pt idx="1268">
                  <c:v>126</c:v>
                </c:pt>
                <c:pt idx="1269">
                  <c:v>126</c:v>
                </c:pt>
                <c:pt idx="1270">
                  <c:v>126</c:v>
                </c:pt>
                <c:pt idx="1271">
                  <c:v>126</c:v>
                </c:pt>
                <c:pt idx="1272">
                  <c:v>126</c:v>
                </c:pt>
                <c:pt idx="1273">
                  <c:v>126</c:v>
                </c:pt>
                <c:pt idx="1274">
                  <c:v>126</c:v>
                </c:pt>
                <c:pt idx="1275">
                  <c:v>126</c:v>
                </c:pt>
                <c:pt idx="1276">
                  <c:v>126</c:v>
                </c:pt>
                <c:pt idx="1277">
                  <c:v>126</c:v>
                </c:pt>
                <c:pt idx="1278">
                  <c:v>126</c:v>
                </c:pt>
                <c:pt idx="1279">
                  <c:v>126</c:v>
                </c:pt>
                <c:pt idx="1280">
                  <c:v>126</c:v>
                </c:pt>
                <c:pt idx="1281">
                  <c:v>126</c:v>
                </c:pt>
                <c:pt idx="1282">
                  <c:v>126</c:v>
                </c:pt>
                <c:pt idx="1283">
                  <c:v>126</c:v>
                </c:pt>
                <c:pt idx="1284">
                  <c:v>126</c:v>
                </c:pt>
                <c:pt idx="1285">
                  <c:v>126</c:v>
                </c:pt>
                <c:pt idx="1286">
                  <c:v>126</c:v>
                </c:pt>
                <c:pt idx="1287">
                  <c:v>126</c:v>
                </c:pt>
                <c:pt idx="1288">
                  <c:v>126</c:v>
                </c:pt>
                <c:pt idx="1289">
                  <c:v>126</c:v>
                </c:pt>
                <c:pt idx="1290">
                  <c:v>126</c:v>
                </c:pt>
                <c:pt idx="1291">
                  <c:v>126</c:v>
                </c:pt>
                <c:pt idx="1292">
                  <c:v>126</c:v>
                </c:pt>
                <c:pt idx="1293">
                  <c:v>126</c:v>
                </c:pt>
                <c:pt idx="1294">
                  <c:v>126</c:v>
                </c:pt>
                <c:pt idx="1295">
                  <c:v>126</c:v>
                </c:pt>
                <c:pt idx="1296">
                  <c:v>126</c:v>
                </c:pt>
                <c:pt idx="1297">
                  <c:v>126</c:v>
                </c:pt>
                <c:pt idx="1298">
                  <c:v>126</c:v>
                </c:pt>
                <c:pt idx="1299">
                  <c:v>126</c:v>
                </c:pt>
                <c:pt idx="1300">
                  <c:v>126</c:v>
                </c:pt>
                <c:pt idx="1301">
                  <c:v>126</c:v>
                </c:pt>
                <c:pt idx="1302">
                  <c:v>126</c:v>
                </c:pt>
                <c:pt idx="1303">
                  <c:v>126</c:v>
                </c:pt>
                <c:pt idx="1304">
                  <c:v>126</c:v>
                </c:pt>
                <c:pt idx="1305">
                  <c:v>126</c:v>
                </c:pt>
                <c:pt idx="1306">
                  <c:v>126</c:v>
                </c:pt>
                <c:pt idx="1307">
                  <c:v>126</c:v>
                </c:pt>
                <c:pt idx="1308">
                  <c:v>126</c:v>
                </c:pt>
                <c:pt idx="1309">
                  <c:v>126</c:v>
                </c:pt>
                <c:pt idx="1310">
                  <c:v>126</c:v>
                </c:pt>
                <c:pt idx="1311">
                  <c:v>126</c:v>
                </c:pt>
                <c:pt idx="1312">
                  <c:v>126</c:v>
                </c:pt>
                <c:pt idx="1313">
                  <c:v>126</c:v>
                </c:pt>
                <c:pt idx="1314">
                  <c:v>126</c:v>
                </c:pt>
                <c:pt idx="1315">
                  <c:v>126</c:v>
                </c:pt>
                <c:pt idx="1316">
                  <c:v>126</c:v>
                </c:pt>
                <c:pt idx="1317">
                  <c:v>126</c:v>
                </c:pt>
                <c:pt idx="1318">
                  <c:v>126</c:v>
                </c:pt>
                <c:pt idx="1319">
                  <c:v>126</c:v>
                </c:pt>
                <c:pt idx="1320">
                  <c:v>126</c:v>
                </c:pt>
                <c:pt idx="1321">
                  <c:v>126</c:v>
                </c:pt>
                <c:pt idx="1322">
                  <c:v>126</c:v>
                </c:pt>
                <c:pt idx="1323">
                  <c:v>126</c:v>
                </c:pt>
                <c:pt idx="1324">
                  <c:v>126</c:v>
                </c:pt>
                <c:pt idx="1325">
                  <c:v>126</c:v>
                </c:pt>
                <c:pt idx="1326">
                  <c:v>126</c:v>
                </c:pt>
                <c:pt idx="1327">
                  <c:v>126</c:v>
                </c:pt>
                <c:pt idx="1328">
                  <c:v>126</c:v>
                </c:pt>
                <c:pt idx="1329">
                  <c:v>126</c:v>
                </c:pt>
                <c:pt idx="1330">
                  <c:v>126</c:v>
                </c:pt>
                <c:pt idx="1331">
                  <c:v>126</c:v>
                </c:pt>
                <c:pt idx="1332">
                  <c:v>126</c:v>
                </c:pt>
                <c:pt idx="1333">
                  <c:v>126</c:v>
                </c:pt>
                <c:pt idx="1334">
                  <c:v>126</c:v>
                </c:pt>
                <c:pt idx="1335">
                  <c:v>126</c:v>
                </c:pt>
                <c:pt idx="1336">
                  <c:v>126</c:v>
                </c:pt>
                <c:pt idx="1337">
                  <c:v>126</c:v>
                </c:pt>
                <c:pt idx="1338">
                  <c:v>126</c:v>
                </c:pt>
                <c:pt idx="1339">
                  <c:v>126</c:v>
                </c:pt>
                <c:pt idx="1340">
                  <c:v>126</c:v>
                </c:pt>
                <c:pt idx="1341">
                  <c:v>126</c:v>
                </c:pt>
                <c:pt idx="1342">
                  <c:v>126</c:v>
                </c:pt>
                <c:pt idx="1343">
                  <c:v>126</c:v>
                </c:pt>
                <c:pt idx="1344">
                  <c:v>126</c:v>
                </c:pt>
                <c:pt idx="1345">
                  <c:v>126</c:v>
                </c:pt>
                <c:pt idx="1346">
                  <c:v>126</c:v>
                </c:pt>
                <c:pt idx="1347">
                  <c:v>126</c:v>
                </c:pt>
                <c:pt idx="1348">
                  <c:v>126</c:v>
                </c:pt>
                <c:pt idx="1349">
                  <c:v>126</c:v>
                </c:pt>
                <c:pt idx="1350">
                  <c:v>126</c:v>
                </c:pt>
                <c:pt idx="1351">
                  <c:v>126</c:v>
                </c:pt>
                <c:pt idx="1352">
                  <c:v>126</c:v>
                </c:pt>
                <c:pt idx="1353">
                  <c:v>126</c:v>
                </c:pt>
                <c:pt idx="1354">
                  <c:v>126</c:v>
                </c:pt>
                <c:pt idx="1355">
                  <c:v>126</c:v>
                </c:pt>
                <c:pt idx="1356">
                  <c:v>126</c:v>
                </c:pt>
                <c:pt idx="1357">
                  <c:v>126</c:v>
                </c:pt>
                <c:pt idx="1358">
                  <c:v>126</c:v>
                </c:pt>
                <c:pt idx="1359">
                  <c:v>126</c:v>
                </c:pt>
                <c:pt idx="1360">
                  <c:v>126</c:v>
                </c:pt>
                <c:pt idx="1361">
                  <c:v>126</c:v>
                </c:pt>
                <c:pt idx="1362">
                  <c:v>126</c:v>
                </c:pt>
                <c:pt idx="1363">
                  <c:v>126</c:v>
                </c:pt>
                <c:pt idx="1364">
                  <c:v>126</c:v>
                </c:pt>
                <c:pt idx="1365">
                  <c:v>126</c:v>
                </c:pt>
                <c:pt idx="1366">
                  <c:v>126</c:v>
                </c:pt>
                <c:pt idx="1367">
                  <c:v>126</c:v>
                </c:pt>
                <c:pt idx="1368">
                  <c:v>126</c:v>
                </c:pt>
                <c:pt idx="1369">
                  <c:v>126</c:v>
                </c:pt>
                <c:pt idx="1370">
                  <c:v>126</c:v>
                </c:pt>
                <c:pt idx="1371">
                  <c:v>126</c:v>
                </c:pt>
                <c:pt idx="1372">
                  <c:v>126</c:v>
                </c:pt>
                <c:pt idx="1373">
                  <c:v>126</c:v>
                </c:pt>
                <c:pt idx="1374">
                  <c:v>126</c:v>
                </c:pt>
                <c:pt idx="1375">
                  <c:v>126</c:v>
                </c:pt>
                <c:pt idx="1376">
                  <c:v>126</c:v>
                </c:pt>
                <c:pt idx="1377">
                  <c:v>126</c:v>
                </c:pt>
                <c:pt idx="1378">
                  <c:v>126</c:v>
                </c:pt>
                <c:pt idx="1379">
                  <c:v>126</c:v>
                </c:pt>
                <c:pt idx="1380">
                  <c:v>126</c:v>
                </c:pt>
                <c:pt idx="1381">
                  <c:v>126</c:v>
                </c:pt>
                <c:pt idx="1382">
                  <c:v>126</c:v>
                </c:pt>
                <c:pt idx="1383">
                  <c:v>126</c:v>
                </c:pt>
                <c:pt idx="1384">
                  <c:v>126</c:v>
                </c:pt>
                <c:pt idx="1385">
                  <c:v>126</c:v>
                </c:pt>
                <c:pt idx="1386">
                  <c:v>126</c:v>
                </c:pt>
                <c:pt idx="1387">
                  <c:v>126</c:v>
                </c:pt>
                <c:pt idx="1388">
                  <c:v>126</c:v>
                </c:pt>
                <c:pt idx="1389">
                  <c:v>126</c:v>
                </c:pt>
                <c:pt idx="1390">
                  <c:v>126</c:v>
                </c:pt>
                <c:pt idx="1391">
                  <c:v>126</c:v>
                </c:pt>
                <c:pt idx="1392">
                  <c:v>126</c:v>
                </c:pt>
                <c:pt idx="1393">
                  <c:v>126</c:v>
                </c:pt>
                <c:pt idx="1394">
                  <c:v>126</c:v>
                </c:pt>
                <c:pt idx="1395">
                  <c:v>126</c:v>
                </c:pt>
                <c:pt idx="1396">
                  <c:v>126</c:v>
                </c:pt>
                <c:pt idx="1397">
                  <c:v>126</c:v>
                </c:pt>
                <c:pt idx="1398">
                  <c:v>126</c:v>
                </c:pt>
                <c:pt idx="1399">
                  <c:v>126</c:v>
                </c:pt>
                <c:pt idx="1400">
                  <c:v>126</c:v>
                </c:pt>
                <c:pt idx="1401">
                  <c:v>126</c:v>
                </c:pt>
                <c:pt idx="1402">
                  <c:v>126</c:v>
                </c:pt>
                <c:pt idx="1403">
                  <c:v>126</c:v>
                </c:pt>
                <c:pt idx="1404">
                  <c:v>126</c:v>
                </c:pt>
                <c:pt idx="1405">
                  <c:v>126</c:v>
                </c:pt>
                <c:pt idx="1406">
                  <c:v>126</c:v>
                </c:pt>
                <c:pt idx="1407">
                  <c:v>126</c:v>
                </c:pt>
                <c:pt idx="1408">
                  <c:v>126</c:v>
                </c:pt>
                <c:pt idx="1409">
                  <c:v>126</c:v>
                </c:pt>
                <c:pt idx="1410">
                  <c:v>126</c:v>
                </c:pt>
                <c:pt idx="1411">
                  <c:v>126</c:v>
                </c:pt>
                <c:pt idx="1412">
                  <c:v>126</c:v>
                </c:pt>
                <c:pt idx="1413">
                  <c:v>126</c:v>
                </c:pt>
                <c:pt idx="1414">
                  <c:v>126</c:v>
                </c:pt>
                <c:pt idx="1415">
                  <c:v>126</c:v>
                </c:pt>
                <c:pt idx="1416">
                  <c:v>126</c:v>
                </c:pt>
                <c:pt idx="1417">
                  <c:v>126</c:v>
                </c:pt>
                <c:pt idx="1418">
                  <c:v>126</c:v>
                </c:pt>
                <c:pt idx="1419">
                  <c:v>126</c:v>
                </c:pt>
                <c:pt idx="1420">
                  <c:v>126</c:v>
                </c:pt>
                <c:pt idx="1421">
                  <c:v>126</c:v>
                </c:pt>
                <c:pt idx="1422">
                  <c:v>126</c:v>
                </c:pt>
                <c:pt idx="1423">
                  <c:v>126</c:v>
                </c:pt>
                <c:pt idx="1424">
                  <c:v>126</c:v>
                </c:pt>
                <c:pt idx="1425">
                  <c:v>126</c:v>
                </c:pt>
                <c:pt idx="1426">
                  <c:v>126</c:v>
                </c:pt>
                <c:pt idx="1427">
                  <c:v>126</c:v>
                </c:pt>
                <c:pt idx="1428">
                  <c:v>126</c:v>
                </c:pt>
                <c:pt idx="1429">
                  <c:v>126</c:v>
                </c:pt>
                <c:pt idx="1430">
                  <c:v>126</c:v>
                </c:pt>
                <c:pt idx="1431">
                  <c:v>126</c:v>
                </c:pt>
                <c:pt idx="1432">
                  <c:v>126</c:v>
                </c:pt>
                <c:pt idx="1433">
                  <c:v>126</c:v>
                </c:pt>
                <c:pt idx="1434">
                  <c:v>126</c:v>
                </c:pt>
                <c:pt idx="1435">
                  <c:v>126</c:v>
                </c:pt>
                <c:pt idx="1436">
                  <c:v>126</c:v>
                </c:pt>
                <c:pt idx="1437">
                  <c:v>126</c:v>
                </c:pt>
                <c:pt idx="1438">
                  <c:v>126</c:v>
                </c:pt>
                <c:pt idx="1439">
                  <c:v>126</c:v>
                </c:pt>
                <c:pt idx="1440">
                  <c:v>126</c:v>
                </c:pt>
                <c:pt idx="1441">
                  <c:v>126</c:v>
                </c:pt>
                <c:pt idx="1442">
                  <c:v>126</c:v>
                </c:pt>
                <c:pt idx="1443">
                  <c:v>126</c:v>
                </c:pt>
                <c:pt idx="1444">
                  <c:v>126</c:v>
                </c:pt>
                <c:pt idx="1445">
                  <c:v>126</c:v>
                </c:pt>
                <c:pt idx="1446">
                  <c:v>126</c:v>
                </c:pt>
                <c:pt idx="1447">
                  <c:v>126</c:v>
                </c:pt>
                <c:pt idx="1448">
                  <c:v>126</c:v>
                </c:pt>
                <c:pt idx="1449">
                  <c:v>126</c:v>
                </c:pt>
                <c:pt idx="1450">
                  <c:v>126</c:v>
                </c:pt>
                <c:pt idx="1451">
                  <c:v>126</c:v>
                </c:pt>
                <c:pt idx="1452">
                  <c:v>126</c:v>
                </c:pt>
                <c:pt idx="1453">
                  <c:v>126</c:v>
                </c:pt>
                <c:pt idx="1454">
                  <c:v>126</c:v>
                </c:pt>
                <c:pt idx="1455">
                  <c:v>126</c:v>
                </c:pt>
                <c:pt idx="1456">
                  <c:v>126</c:v>
                </c:pt>
                <c:pt idx="1457">
                  <c:v>126</c:v>
                </c:pt>
                <c:pt idx="1458">
                  <c:v>126</c:v>
                </c:pt>
                <c:pt idx="1459">
                  <c:v>126</c:v>
                </c:pt>
                <c:pt idx="1460">
                  <c:v>126</c:v>
                </c:pt>
                <c:pt idx="1461">
                  <c:v>126</c:v>
                </c:pt>
                <c:pt idx="1462">
                  <c:v>126</c:v>
                </c:pt>
                <c:pt idx="1463">
                  <c:v>126</c:v>
                </c:pt>
                <c:pt idx="1464">
                  <c:v>126</c:v>
                </c:pt>
                <c:pt idx="1465">
                  <c:v>126</c:v>
                </c:pt>
                <c:pt idx="1466">
                  <c:v>126</c:v>
                </c:pt>
                <c:pt idx="1467">
                  <c:v>126</c:v>
                </c:pt>
                <c:pt idx="1468">
                  <c:v>126</c:v>
                </c:pt>
                <c:pt idx="1469">
                  <c:v>126</c:v>
                </c:pt>
                <c:pt idx="1470">
                  <c:v>126</c:v>
                </c:pt>
                <c:pt idx="1471">
                  <c:v>126</c:v>
                </c:pt>
                <c:pt idx="1472">
                  <c:v>126</c:v>
                </c:pt>
                <c:pt idx="1473">
                  <c:v>126</c:v>
                </c:pt>
                <c:pt idx="1474">
                  <c:v>126</c:v>
                </c:pt>
                <c:pt idx="1475">
                  <c:v>126</c:v>
                </c:pt>
                <c:pt idx="1476">
                  <c:v>126</c:v>
                </c:pt>
                <c:pt idx="1477">
                  <c:v>126</c:v>
                </c:pt>
                <c:pt idx="1478">
                  <c:v>126</c:v>
                </c:pt>
                <c:pt idx="1479">
                  <c:v>126</c:v>
                </c:pt>
                <c:pt idx="1480">
                  <c:v>126</c:v>
                </c:pt>
                <c:pt idx="1481">
                  <c:v>126</c:v>
                </c:pt>
                <c:pt idx="1482">
                  <c:v>126</c:v>
                </c:pt>
                <c:pt idx="1483">
                  <c:v>126</c:v>
                </c:pt>
                <c:pt idx="1484">
                  <c:v>126</c:v>
                </c:pt>
                <c:pt idx="1485">
                  <c:v>126</c:v>
                </c:pt>
                <c:pt idx="1486">
                  <c:v>126</c:v>
                </c:pt>
                <c:pt idx="1487">
                  <c:v>126</c:v>
                </c:pt>
                <c:pt idx="1488">
                  <c:v>126</c:v>
                </c:pt>
                <c:pt idx="1489">
                  <c:v>126</c:v>
                </c:pt>
                <c:pt idx="1490">
                  <c:v>126</c:v>
                </c:pt>
                <c:pt idx="1491">
                  <c:v>126</c:v>
                </c:pt>
                <c:pt idx="1492">
                  <c:v>126</c:v>
                </c:pt>
                <c:pt idx="1493">
                  <c:v>126</c:v>
                </c:pt>
                <c:pt idx="1494">
                  <c:v>126</c:v>
                </c:pt>
                <c:pt idx="1495">
                  <c:v>126</c:v>
                </c:pt>
                <c:pt idx="1496">
                  <c:v>126</c:v>
                </c:pt>
                <c:pt idx="1497">
                  <c:v>126</c:v>
                </c:pt>
                <c:pt idx="1498">
                  <c:v>126</c:v>
                </c:pt>
                <c:pt idx="1499">
                  <c:v>126</c:v>
                </c:pt>
                <c:pt idx="1500">
                  <c:v>126</c:v>
                </c:pt>
                <c:pt idx="1501">
                  <c:v>126</c:v>
                </c:pt>
                <c:pt idx="1502">
                  <c:v>126</c:v>
                </c:pt>
                <c:pt idx="1503">
                  <c:v>126</c:v>
                </c:pt>
                <c:pt idx="1504">
                  <c:v>126</c:v>
                </c:pt>
                <c:pt idx="1505">
                  <c:v>126</c:v>
                </c:pt>
                <c:pt idx="1506">
                  <c:v>126</c:v>
                </c:pt>
                <c:pt idx="1507">
                  <c:v>126</c:v>
                </c:pt>
                <c:pt idx="1508">
                  <c:v>126</c:v>
                </c:pt>
                <c:pt idx="1509">
                  <c:v>126</c:v>
                </c:pt>
                <c:pt idx="1510">
                  <c:v>126</c:v>
                </c:pt>
                <c:pt idx="1511">
                  <c:v>126</c:v>
                </c:pt>
                <c:pt idx="1512">
                  <c:v>126</c:v>
                </c:pt>
                <c:pt idx="1513">
                  <c:v>126</c:v>
                </c:pt>
                <c:pt idx="1514">
                  <c:v>126</c:v>
                </c:pt>
                <c:pt idx="1515">
                  <c:v>126</c:v>
                </c:pt>
                <c:pt idx="1516">
                  <c:v>126</c:v>
                </c:pt>
                <c:pt idx="1517">
                  <c:v>126</c:v>
                </c:pt>
                <c:pt idx="1518">
                  <c:v>126</c:v>
                </c:pt>
                <c:pt idx="1519">
                  <c:v>126</c:v>
                </c:pt>
                <c:pt idx="1520">
                  <c:v>126</c:v>
                </c:pt>
                <c:pt idx="1521">
                  <c:v>126</c:v>
                </c:pt>
                <c:pt idx="1522">
                  <c:v>126</c:v>
                </c:pt>
                <c:pt idx="1523">
                  <c:v>126</c:v>
                </c:pt>
                <c:pt idx="1524">
                  <c:v>126</c:v>
                </c:pt>
                <c:pt idx="1525">
                  <c:v>126</c:v>
                </c:pt>
                <c:pt idx="1526">
                  <c:v>126</c:v>
                </c:pt>
                <c:pt idx="1527">
                  <c:v>126</c:v>
                </c:pt>
                <c:pt idx="1528">
                  <c:v>126</c:v>
                </c:pt>
                <c:pt idx="1529">
                  <c:v>126</c:v>
                </c:pt>
                <c:pt idx="1530">
                  <c:v>126</c:v>
                </c:pt>
                <c:pt idx="1531">
                  <c:v>126</c:v>
                </c:pt>
                <c:pt idx="1532">
                  <c:v>126</c:v>
                </c:pt>
                <c:pt idx="1533">
                  <c:v>126</c:v>
                </c:pt>
                <c:pt idx="1534">
                  <c:v>126</c:v>
                </c:pt>
                <c:pt idx="1535">
                  <c:v>126</c:v>
                </c:pt>
                <c:pt idx="1536">
                  <c:v>126</c:v>
                </c:pt>
                <c:pt idx="1537">
                  <c:v>126</c:v>
                </c:pt>
                <c:pt idx="1538">
                  <c:v>126</c:v>
                </c:pt>
                <c:pt idx="1539">
                  <c:v>126</c:v>
                </c:pt>
                <c:pt idx="1540">
                  <c:v>126</c:v>
                </c:pt>
                <c:pt idx="1541">
                  <c:v>126</c:v>
                </c:pt>
                <c:pt idx="1542">
                  <c:v>126</c:v>
                </c:pt>
                <c:pt idx="1543">
                  <c:v>126</c:v>
                </c:pt>
                <c:pt idx="1544">
                  <c:v>126</c:v>
                </c:pt>
                <c:pt idx="1545">
                  <c:v>126</c:v>
                </c:pt>
                <c:pt idx="1546">
                  <c:v>126</c:v>
                </c:pt>
                <c:pt idx="1547">
                  <c:v>126</c:v>
                </c:pt>
                <c:pt idx="1548">
                  <c:v>126</c:v>
                </c:pt>
                <c:pt idx="1549">
                  <c:v>126</c:v>
                </c:pt>
                <c:pt idx="1550">
                  <c:v>126</c:v>
                </c:pt>
                <c:pt idx="1551">
                  <c:v>126</c:v>
                </c:pt>
                <c:pt idx="1552">
                  <c:v>126</c:v>
                </c:pt>
                <c:pt idx="1553">
                  <c:v>126</c:v>
                </c:pt>
                <c:pt idx="1554">
                  <c:v>126</c:v>
                </c:pt>
                <c:pt idx="1555">
                  <c:v>126</c:v>
                </c:pt>
                <c:pt idx="1556">
                  <c:v>126</c:v>
                </c:pt>
                <c:pt idx="1557">
                  <c:v>126</c:v>
                </c:pt>
                <c:pt idx="1558">
                  <c:v>126</c:v>
                </c:pt>
                <c:pt idx="1559">
                  <c:v>126</c:v>
                </c:pt>
                <c:pt idx="1560">
                  <c:v>126</c:v>
                </c:pt>
                <c:pt idx="1561">
                  <c:v>126</c:v>
                </c:pt>
                <c:pt idx="1562">
                  <c:v>126</c:v>
                </c:pt>
                <c:pt idx="1563">
                  <c:v>126</c:v>
                </c:pt>
                <c:pt idx="1564">
                  <c:v>126</c:v>
                </c:pt>
                <c:pt idx="1565">
                  <c:v>126</c:v>
                </c:pt>
                <c:pt idx="1566">
                  <c:v>126</c:v>
                </c:pt>
                <c:pt idx="1567">
                  <c:v>126</c:v>
                </c:pt>
                <c:pt idx="1568">
                  <c:v>126</c:v>
                </c:pt>
                <c:pt idx="1569">
                  <c:v>126</c:v>
                </c:pt>
                <c:pt idx="1570">
                  <c:v>126</c:v>
                </c:pt>
                <c:pt idx="1571">
                  <c:v>126</c:v>
                </c:pt>
                <c:pt idx="1572">
                  <c:v>126</c:v>
                </c:pt>
                <c:pt idx="1573">
                  <c:v>126</c:v>
                </c:pt>
                <c:pt idx="1574">
                  <c:v>126</c:v>
                </c:pt>
                <c:pt idx="1575">
                  <c:v>126</c:v>
                </c:pt>
                <c:pt idx="1576">
                  <c:v>126</c:v>
                </c:pt>
                <c:pt idx="1577">
                  <c:v>126</c:v>
                </c:pt>
                <c:pt idx="1578">
                  <c:v>126</c:v>
                </c:pt>
                <c:pt idx="1579">
                  <c:v>126</c:v>
                </c:pt>
                <c:pt idx="1580">
                  <c:v>126</c:v>
                </c:pt>
                <c:pt idx="1581">
                  <c:v>126</c:v>
                </c:pt>
                <c:pt idx="1582">
                  <c:v>126</c:v>
                </c:pt>
                <c:pt idx="1583">
                  <c:v>126</c:v>
                </c:pt>
                <c:pt idx="1584">
                  <c:v>126</c:v>
                </c:pt>
                <c:pt idx="1585">
                  <c:v>126</c:v>
                </c:pt>
                <c:pt idx="1586">
                  <c:v>126</c:v>
                </c:pt>
                <c:pt idx="1587">
                  <c:v>126</c:v>
                </c:pt>
                <c:pt idx="1588">
                  <c:v>126</c:v>
                </c:pt>
                <c:pt idx="1589">
                  <c:v>126</c:v>
                </c:pt>
                <c:pt idx="1590">
                  <c:v>126</c:v>
                </c:pt>
                <c:pt idx="1591">
                  <c:v>126</c:v>
                </c:pt>
                <c:pt idx="1592">
                  <c:v>126</c:v>
                </c:pt>
                <c:pt idx="1593">
                  <c:v>126</c:v>
                </c:pt>
                <c:pt idx="1594">
                  <c:v>126</c:v>
                </c:pt>
                <c:pt idx="1595">
                  <c:v>126</c:v>
                </c:pt>
                <c:pt idx="1596">
                  <c:v>126</c:v>
                </c:pt>
                <c:pt idx="1597">
                  <c:v>126</c:v>
                </c:pt>
                <c:pt idx="1598">
                  <c:v>126</c:v>
                </c:pt>
                <c:pt idx="1599">
                  <c:v>126</c:v>
                </c:pt>
                <c:pt idx="1600">
                  <c:v>126</c:v>
                </c:pt>
                <c:pt idx="1601">
                  <c:v>126</c:v>
                </c:pt>
                <c:pt idx="1602">
                  <c:v>126</c:v>
                </c:pt>
                <c:pt idx="1603">
                  <c:v>126</c:v>
                </c:pt>
                <c:pt idx="1604">
                  <c:v>126</c:v>
                </c:pt>
                <c:pt idx="1605">
                  <c:v>126</c:v>
                </c:pt>
                <c:pt idx="1606">
                  <c:v>126</c:v>
                </c:pt>
                <c:pt idx="1607">
                  <c:v>126</c:v>
                </c:pt>
                <c:pt idx="1608">
                  <c:v>126</c:v>
                </c:pt>
                <c:pt idx="1609">
                  <c:v>126</c:v>
                </c:pt>
                <c:pt idx="1610">
                  <c:v>126</c:v>
                </c:pt>
                <c:pt idx="1611">
                  <c:v>126</c:v>
                </c:pt>
                <c:pt idx="1612">
                  <c:v>126</c:v>
                </c:pt>
                <c:pt idx="1613">
                  <c:v>126</c:v>
                </c:pt>
                <c:pt idx="1614">
                  <c:v>126</c:v>
                </c:pt>
                <c:pt idx="1615">
                  <c:v>126</c:v>
                </c:pt>
                <c:pt idx="1616">
                  <c:v>126</c:v>
                </c:pt>
                <c:pt idx="1617">
                  <c:v>126</c:v>
                </c:pt>
                <c:pt idx="1618">
                  <c:v>126</c:v>
                </c:pt>
                <c:pt idx="1619">
                  <c:v>126</c:v>
                </c:pt>
                <c:pt idx="1620">
                  <c:v>126</c:v>
                </c:pt>
                <c:pt idx="1621">
                  <c:v>126</c:v>
                </c:pt>
                <c:pt idx="1622">
                  <c:v>126</c:v>
                </c:pt>
                <c:pt idx="1623">
                  <c:v>126</c:v>
                </c:pt>
                <c:pt idx="1624">
                  <c:v>126</c:v>
                </c:pt>
                <c:pt idx="1625">
                  <c:v>126</c:v>
                </c:pt>
                <c:pt idx="1626">
                  <c:v>126</c:v>
                </c:pt>
                <c:pt idx="1627">
                  <c:v>126</c:v>
                </c:pt>
                <c:pt idx="1628">
                  <c:v>126</c:v>
                </c:pt>
                <c:pt idx="1629">
                  <c:v>126</c:v>
                </c:pt>
                <c:pt idx="1630">
                  <c:v>126</c:v>
                </c:pt>
                <c:pt idx="1631">
                  <c:v>126</c:v>
                </c:pt>
                <c:pt idx="1632">
                  <c:v>126</c:v>
                </c:pt>
                <c:pt idx="1633">
                  <c:v>126</c:v>
                </c:pt>
                <c:pt idx="1634">
                  <c:v>126</c:v>
                </c:pt>
                <c:pt idx="1635">
                  <c:v>126</c:v>
                </c:pt>
                <c:pt idx="1636">
                  <c:v>126</c:v>
                </c:pt>
                <c:pt idx="1637">
                  <c:v>126</c:v>
                </c:pt>
                <c:pt idx="1638">
                  <c:v>126</c:v>
                </c:pt>
                <c:pt idx="1639">
                  <c:v>126</c:v>
                </c:pt>
                <c:pt idx="1640">
                  <c:v>126</c:v>
                </c:pt>
                <c:pt idx="1641">
                  <c:v>126</c:v>
                </c:pt>
                <c:pt idx="1642">
                  <c:v>126</c:v>
                </c:pt>
                <c:pt idx="1643">
                  <c:v>126</c:v>
                </c:pt>
                <c:pt idx="1644">
                  <c:v>126</c:v>
                </c:pt>
                <c:pt idx="1645">
                  <c:v>126</c:v>
                </c:pt>
                <c:pt idx="1646">
                  <c:v>126</c:v>
                </c:pt>
                <c:pt idx="1647">
                  <c:v>126</c:v>
                </c:pt>
                <c:pt idx="1648">
                  <c:v>126</c:v>
                </c:pt>
                <c:pt idx="1649">
                  <c:v>126</c:v>
                </c:pt>
                <c:pt idx="1650">
                  <c:v>126</c:v>
                </c:pt>
                <c:pt idx="1651">
                  <c:v>126</c:v>
                </c:pt>
                <c:pt idx="1652">
                  <c:v>126</c:v>
                </c:pt>
                <c:pt idx="1653">
                  <c:v>126</c:v>
                </c:pt>
                <c:pt idx="1654">
                  <c:v>126</c:v>
                </c:pt>
                <c:pt idx="1655">
                  <c:v>126</c:v>
                </c:pt>
                <c:pt idx="1656">
                  <c:v>126</c:v>
                </c:pt>
                <c:pt idx="1657">
                  <c:v>126</c:v>
                </c:pt>
                <c:pt idx="1658">
                  <c:v>126</c:v>
                </c:pt>
                <c:pt idx="1659">
                  <c:v>126</c:v>
                </c:pt>
                <c:pt idx="1660">
                  <c:v>126</c:v>
                </c:pt>
                <c:pt idx="1661">
                  <c:v>126</c:v>
                </c:pt>
                <c:pt idx="1662">
                  <c:v>126</c:v>
                </c:pt>
                <c:pt idx="1663">
                  <c:v>126</c:v>
                </c:pt>
                <c:pt idx="1664">
                  <c:v>126</c:v>
                </c:pt>
                <c:pt idx="1665">
                  <c:v>126</c:v>
                </c:pt>
                <c:pt idx="1666">
                  <c:v>126</c:v>
                </c:pt>
                <c:pt idx="1667">
                  <c:v>126</c:v>
                </c:pt>
                <c:pt idx="1668">
                  <c:v>126</c:v>
                </c:pt>
                <c:pt idx="1669">
                  <c:v>126</c:v>
                </c:pt>
                <c:pt idx="1670">
                  <c:v>126</c:v>
                </c:pt>
                <c:pt idx="1671">
                  <c:v>126</c:v>
                </c:pt>
                <c:pt idx="1672">
                  <c:v>126</c:v>
                </c:pt>
                <c:pt idx="1673">
                  <c:v>126</c:v>
                </c:pt>
                <c:pt idx="1674">
                  <c:v>126</c:v>
                </c:pt>
                <c:pt idx="1675">
                  <c:v>126</c:v>
                </c:pt>
                <c:pt idx="1676">
                  <c:v>126</c:v>
                </c:pt>
                <c:pt idx="1677">
                  <c:v>126</c:v>
                </c:pt>
                <c:pt idx="1678">
                  <c:v>126</c:v>
                </c:pt>
                <c:pt idx="1679">
                  <c:v>126</c:v>
                </c:pt>
                <c:pt idx="1680">
                  <c:v>126</c:v>
                </c:pt>
                <c:pt idx="1681">
                  <c:v>126</c:v>
                </c:pt>
                <c:pt idx="1682">
                  <c:v>126</c:v>
                </c:pt>
                <c:pt idx="1683">
                  <c:v>126</c:v>
                </c:pt>
                <c:pt idx="1684">
                  <c:v>126</c:v>
                </c:pt>
                <c:pt idx="1685">
                  <c:v>126</c:v>
                </c:pt>
                <c:pt idx="1686">
                  <c:v>126</c:v>
                </c:pt>
                <c:pt idx="1687">
                  <c:v>126</c:v>
                </c:pt>
                <c:pt idx="1688">
                  <c:v>126</c:v>
                </c:pt>
                <c:pt idx="1689">
                  <c:v>126</c:v>
                </c:pt>
                <c:pt idx="1690">
                  <c:v>126</c:v>
                </c:pt>
                <c:pt idx="1691">
                  <c:v>126</c:v>
                </c:pt>
                <c:pt idx="1692">
                  <c:v>126</c:v>
                </c:pt>
                <c:pt idx="1693">
                  <c:v>126</c:v>
                </c:pt>
                <c:pt idx="1694">
                  <c:v>126</c:v>
                </c:pt>
                <c:pt idx="1695">
                  <c:v>126</c:v>
                </c:pt>
                <c:pt idx="1696">
                  <c:v>126</c:v>
                </c:pt>
                <c:pt idx="1697">
                  <c:v>126</c:v>
                </c:pt>
                <c:pt idx="1698">
                  <c:v>126</c:v>
                </c:pt>
                <c:pt idx="1699">
                  <c:v>126</c:v>
                </c:pt>
                <c:pt idx="1700">
                  <c:v>126</c:v>
                </c:pt>
                <c:pt idx="1701">
                  <c:v>126</c:v>
                </c:pt>
                <c:pt idx="1702">
                  <c:v>126</c:v>
                </c:pt>
                <c:pt idx="1703">
                  <c:v>126</c:v>
                </c:pt>
                <c:pt idx="1704">
                  <c:v>126</c:v>
                </c:pt>
                <c:pt idx="1705">
                  <c:v>126</c:v>
                </c:pt>
                <c:pt idx="1706">
                  <c:v>126</c:v>
                </c:pt>
                <c:pt idx="1707">
                  <c:v>126</c:v>
                </c:pt>
                <c:pt idx="1708">
                  <c:v>126</c:v>
                </c:pt>
                <c:pt idx="1709">
                  <c:v>126</c:v>
                </c:pt>
                <c:pt idx="1710">
                  <c:v>126</c:v>
                </c:pt>
                <c:pt idx="1711">
                  <c:v>126</c:v>
                </c:pt>
                <c:pt idx="1712">
                  <c:v>126</c:v>
                </c:pt>
                <c:pt idx="1713">
                  <c:v>126</c:v>
                </c:pt>
                <c:pt idx="1714">
                  <c:v>126</c:v>
                </c:pt>
                <c:pt idx="1715">
                  <c:v>126</c:v>
                </c:pt>
                <c:pt idx="1716">
                  <c:v>126</c:v>
                </c:pt>
                <c:pt idx="1717">
                  <c:v>126</c:v>
                </c:pt>
                <c:pt idx="1718">
                  <c:v>126</c:v>
                </c:pt>
                <c:pt idx="1719">
                  <c:v>126</c:v>
                </c:pt>
                <c:pt idx="1720">
                  <c:v>126</c:v>
                </c:pt>
                <c:pt idx="1721">
                  <c:v>126</c:v>
                </c:pt>
                <c:pt idx="1722">
                  <c:v>126</c:v>
                </c:pt>
                <c:pt idx="1723">
                  <c:v>126</c:v>
                </c:pt>
                <c:pt idx="1724">
                  <c:v>126</c:v>
                </c:pt>
                <c:pt idx="1725">
                  <c:v>126</c:v>
                </c:pt>
                <c:pt idx="1726">
                  <c:v>126</c:v>
                </c:pt>
                <c:pt idx="1727">
                  <c:v>126</c:v>
                </c:pt>
                <c:pt idx="1728">
                  <c:v>126</c:v>
                </c:pt>
                <c:pt idx="1729">
                  <c:v>126</c:v>
                </c:pt>
                <c:pt idx="1730">
                  <c:v>126</c:v>
                </c:pt>
                <c:pt idx="1731">
                  <c:v>126</c:v>
                </c:pt>
                <c:pt idx="1732">
                  <c:v>126</c:v>
                </c:pt>
                <c:pt idx="1733">
                  <c:v>126</c:v>
                </c:pt>
                <c:pt idx="1734">
                  <c:v>126</c:v>
                </c:pt>
                <c:pt idx="1735">
                  <c:v>126</c:v>
                </c:pt>
                <c:pt idx="1736">
                  <c:v>126</c:v>
                </c:pt>
                <c:pt idx="1737">
                  <c:v>126</c:v>
                </c:pt>
                <c:pt idx="1738">
                  <c:v>126</c:v>
                </c:pt>
                <c:pt idx="1739">
                  <c:v>126</c:v>
                </c:pt>
                <c:pt idx="1740">
                  <c:v>126</c:v>
                </c:pt>
                <c:pt idx="1741">
                  <c:v>126</c:v>
                </c:pt>
                <c:pt idx="1742">
                  <c:v>126</c:v>
                </c:pt>
                <c:pt idx="1743">
                  <c:v>126</c:v>
                </c:pt>
                <c:pt idx="1744">
                  <c:v>126</c:v>
                </c:pt>
                <c:pt idx="1745">
                  <c:v>126</c:v>
                </c:pt>
                <c:pt idx="1746">
                  <c:v>126</c:v>
                </c:pt>
                <c:pt idx="1747">
                  <c:v>126</c:v>
                </c:pt>
                <c:pt idx="1748">
                  <c:v>126</c:v>
                </c:pt>
                <c:pt idx="1749">
                  <c:v>126</c:v>
                </c:pt>
                <c:pt idx="1750">
                  <c:v>126</c:v>
                </c:pt>
                <c:pt idx="1751">
                  <c:v>126</c:v>
                </c:pt>
                <c:pt idx="1752">
                  <c:v>126</c:v>
                </c:pt>
                <c:pt idx="1753">
                  <c:v>126</c:v>
                </c:pt>
                <c:pt idx="1754">
                  <c:v>126</c:v>
                </c:pt>
                <c:pt idx="1755">
                  <c:v>126</c:v>
                </c:pt>
                <c:pt idx="1756">
                  <c:v>126</c:v>
                </c:pt>
                <c:pt idx="1757">
                  <c:v>126</c:v>
                </c:pt>
                <c:pt idx="1758">
                  <c:v>126</c:v>
                </c:pt>
                <c:pt idx="1759">
                  <c:v>126</c:v>
                </c:pt>
                <c:pt idx="1760">
                  <c:v>126</c:v>
                </c:pt>
                <c:pt idx="1761">
                  <c:v>126</c:v>
                </c:pt>
                <c:pt idx="1762">
                  <c:v>126</c:v>
                </c:pt>
                <c:pt idx="1763">
                  <c:v>126</c:v>
                </c:pt>
                <c:pt idx="1764">
                  <c:v>126</c:v>
                </c:pt>
                <c:pt idx="1765">
                  <c:v>126</c:v>
                </c:pt>
                <c:pt idx="1766">
                  <c:v>126</c:v>
                </c:pt>
                <c:pt idx="1767">
                  <c:v>126</c:v>
                </c:pt>
                <c:pt idx="1768">
                  <c:v>126</c:v>
                </c:pt>
                <c:pt idx="1769">
                  <c:v>126</c:v>
                </c:pt>
                <c:pt idx="1770">
                  <c:v>126</c:v>
                </c:pt>
                <c:pt idx="1771">
                  <c:v>126</c:v>
                </c:pt>
                <c:pt idx="1772">
                  <c:v>126</c:v>
                </c:pt>
                <c:pt idx="1773">
                  <c:v>126</c:v>
                </c:pt>
                <c:pt idx="1774">
                  <c:v>126</c:v>
                </c:pt>
                <c:pt idx="1775">
                  <c:v>126</c:v>
                </c:pt>
                <c:pt idx="1776">
                  <c:v>126</c:v>
                </c:pt>
                <c:pt idx="1777">
                  <c:v>126</c:v>
                </c:pt>
                <c:pt idx="1778">
                  <c:v>126</c:v>
                </c:pt>
                <c:pt idx="1779">
                  <c:v>126</c:v>
                </c:pt>
                <c:pt idx="1780">
                  <c:v>126</c:v>
                </c:pt>
                <c:pt idx="1781">
                  <c:v>126</c:v>
                </c:pt>
                <c:pt idx="1782">
                  <c:v>126</c:v>
                </c:pt>
                <c:pt idx="1783">
                  <c:v>126</c:v>
                </c:pt>
                <c:pt idx="1784">
                  <c:v>126</c:v>
                </c:pt>
                <c:pt idx="1785">
                  <c:v>126</c:v>
                </c:pt>
                <c:pt idx="1786">
                  <c:v>126</c:v>
                </c:pt>
                <c:pt idx="1787">
                  <c:v>126</c:v>
                </c:pt>
                <c:pt idx="1788">
                  <c:v>126</c:v>
                </c:pt>
                <c:pt idx="1789">
                  <c:v>126</c:v>
                </c:pt>
                <c:pt idx="1790">
                  <c:v>126</c:v>
                </c:pt>
                <c:pt idx="1791">
                  <c:v>126</c:v>
                </c:pt>
                <c:pt idx="1792">
                  <c:v>126</c:v>
                </c:pt>
                <c:pt idx="1793">
                  <c:v>126</c:v>
                </c:pt>
                <c:pt idx="1794">
                  <c:v>126</c:v>
                </c:pt>
                <c:pt idx="1795">
                  <c:v>126</c:v>
                </c:pt>
                <c:pt idx="1796">
                  <c:v>126</c:v>
                </c:pt>
                <c:pt idx="1797">
                  <c:v>126</c:v>
                </c:pt>
                <c:pt idx="1798">
                  <c:v>126</c:v>
                </c:pt>
                <c:pt idx="1799">
                  <c:v>126</c:v>
                </c:pt>
                <c:pt idx="1800">
                  <c:v>126</c:v>
                </c:pt>
                <c:pt idx="1801">
                  <c:v>126</c:v>
                </c:pt>
                <c:pt idx="1802">
                  <c:v>126</c:v>
                </c:pt>
                <c:pt idx="1803">
                  <c:v>126</c:v>
                </c:pt>
                <c:pt idx="1804">
                  <c:v>126</c:v>
                </c:pt>
                <c:pt idx="1805">
                  <c:v>126</c:v>
                </c:pt>
                <c:pt idx="1806">
                  <c:v>126</c:v>
                </c:pt>
                <c:pt idx="1807">
                  <c:v>126</c:v>
                </c:pt>
                <c:pt idx="1808">
                  <c:v>126</c:v>
                </c:pt>
                <c:pt idx="1809">
                  <c:v>126</c:v>
                </c:pt>
                <c:pt idx="1810">
                  <c:v>126</c:v>
                </c:pt>
                <c:pt idx="1811">
                  <c:v>126</c:v>
                </c:pt>
                <c:pt idx="1812">
                  <c:v>126</c:v>
                </c:pt>
                <c:pt idx="1813">
                  <c:v>126</c:v>
                </c:pt>
                <c:pt idx="1814">
                  <c:v>126</c:v>
                </c:pt>
                <c:pt idx="1815">
                  <c:v>126</c:v>
                </c:pt>
                <c:pt idx="1816">
                  <c:v>126</c:v>
                </c:pt>
                <c:pt idx="1817">
                  <c:v>126</c:v>
                </c:pt>
                <c:pt idx="1818">
                  <c:v>126</c:v>
                </c:pt>
                <c:pt idx="1819">
                  <c:v>126</c:v>
                </c:pt>
                <c:pt idx="1820">
                  <c:v>126</c:v>
                </c:pt>
                <c:pt idx="1821">
                  <c:v>126</c:v>
                </c:pt>
                <c:pt idx="1822">
                  <c:v>126</c:v>
                </c:pt>
                <c:pt idx="1823">
                  <c:v>126</c:v>
                </c:pt>
                <c:pt idx="1824">
                  <c:v>126</c:v>
                </c:pt>
                <c:pt idx="1825">
                  <c:v>126</c:v>
                </c:pt>
                <c:pt idx="1826">
                  <c:v>126</c:v>
                </c:pt>
                <c:pt idx="1827">
                  <c:v>126</c:v>
                </c:pt>
                <c:pt idx="1828">
                  <c:v>126</c:v>
                </c:pt>
                <c:pt idx="1829">
                  <c:v>126</c:v>
                </c:pt>
                <c:pt idx="1830">
                  <c:v>126</c:v>
                </c:pt>
                <c:pt idx="1831">
                  <c:v>126</c:v>
                </c:pt>
                <c:pt idx="1832">
                  <c:v>126</c:v>
                </c:pt>
                <c:pt idx="1833">
                  <c:v>126</c:v>
                </c:pt>
                <c:pt idx="1834">
                  <c:v>126</c:v>
                </c:pt>
                <c:pt idx="1835">
                  <c:v>126</c:v>
                </c:pt>
                <c:pt idx="1836">
                  <c:v>126</c:v>
                </c:pt>
                <c:pt idx="1837">
                  <c:v>126</c:v>
                </c:pt>
                <c:pt idx="1838">
                  <c:v>126</c:v>
                </c:pt>
                <c:pt idx="1839">
                  <c:v>126</c:v>
                </c:pt>
                <c:pt idx="1840">
                  <c:v>126</c:v>
                </c:pt>
                <c:pt idx="1841">
                  <c:v>126</c:v>
                </c:pt>
                <c:pt idx="1842">
                  <c:v>126</c:v>
                </c:pt>
                <c:pt idx="1843">
                  <c:v>126</c:v>
                </c:pt>
                <c:pt idx="1844">
                  <c:v>126</c:v>
                </c:pt>
                <c:pt idx="1845">
                  <c:v>126</c:v>
                </c:pt>
                <c:pt idx="1846">
                  <c:v>126</c:v>
                </c:pt>
                <c:pt idx="1847">
                  <c:v>126</c:v>
                </c:pt>
                <c:pt idx="1848">
                  <c:v>126</c:v>
                </c:pt>
                <c:pt idx="1849">
                  <c:v>126</c:v>
                </c:pt>
                <c:pt idx="1850">
                  <c:v>126</c:v>
                </c:pt>
                <c:pt idx="1851">
                  <c:v>126</c:v>
                </c:pt>
                <c:pt idx="1852">
                  <c:v>126</c:v>
                </c:pt>
                <c:pt idx="1853">
                  <c:v>126</c:v>
                </c:pt>
                <c:pt idx="1854">
                  <c:v>126</c:v>
                </c:pt>
                <c:pt idx="1855">
                  <c:v>126</c:v>
                </c:pt>
                <c:pt idx="1856">
                  <c:v>140</c:v>
                </c:pt>
                <c:pt idx="1857">
                  <c:v>126</c:v>
                </c:pt>
                <c:pt idx="1858">
                  <c:v>126</c:v>
                </c:pt>
                <c:pt idx="1859">
                  <c:v>126</c:v>
                </c:pt>
                <c:pt idx="1860">
                  <c:v>126</c:v>
                </c:pt>
                <c:pt idx="1861">
                  <c:v>126</c:v>
                </c:pt>
                <c:pt idx="1862">
                  <c:v>126</c:v>
                </c:pt>
                <c:pt idx="1863">
                  <c:v>126</c:v>
                </c:pt>
                <c:pt idx="1864">
                  <c:v>126</c:v>
                </c:pt>
                <c:pt idx="1865">
                  <c:v>126</c:v>
                </c:pt>
                <c:pt idx="1866">
                  <c:v>126</c:v>
                </c:pt>
                <c:pt idx="1867">
                  <c:v>126</c:v>
                </c:pt>
                <c:pt idx="1868">
                  <c:v>126</c:v>
                </c:pt>
                <c:pt idx="1869">
                  <c:v>126</c:v>
                </c:pt>
                <c:pt idx="1870">
                  <c:v>126</c:v>
                </c:pt>
                <c:pt idx="1871">
                  <c:v>126</c:v>
                </c:pt>
                <c:pt idx="1872">
                  <c:v>126</c:v>
                </c:pt>
                <c:pt idx="1873">
                  <c:v>126</c:v>
                </c:pt>
                <c:pt idx="1874">
                  <c:v>126</c:v>
                </c:pt>
                <c:pt idx="1875">
                  <c:v>126</c:v>
                </c:pt>
                <c:pt idx="1876">
                  <c:v>126</c:v>
                </c:pt>
                <c:pt idx="1877">
                  <c:v>126</c:v>
                </c:pt>
                <c:pt idx="1878">
                  <c:v>126</c:v>
                </c:pt>
                <c:pt idx="1879">
                  <c:v>126</c:v>
                </c:pt>
                <c:pt idx="1880">
                  <c:v>126</c:v>
                </c:pt>
                <c:pt idx="1881">
                  <c:v>126</c:v>
                </c:pt>
                <c:pt idx="1882">
                  <c:v>126</c:v>
                </c:pt>
                <c:pt idx="1883">
                  <c:v>126</c:v>
                </c:pt>
                <c:pt idx="1884">
                  <c:v>126</c:v>
                </c:pt>
                <c:pt idx="1885">
                  <c:v>126</c:v>
                </c:pt>
                <c:pt idx="1886">
                  <c:v>126</c:v>
                </c:pt>
                <c:pt idx="1887">
                  <c:v>126</c:v>
                </c:pt>
                <c:pt idx="1888">
                  <c:v>126</c:v>
                </c:pt>
                <c:pt idx="1889">
                  <c:v>126</c:v>
                </c:pt>
                <c:pt idx="1890">
                  <c:v>126</c:v>
                </c:pt>
                <c:pt idx="1891">
                  <c:v>126</c:v>
                </c:pt>
                <c:pt idx="1892">
                  <c:v>126</c:v>
                </c:pt>
                <c:pt idx="1893">
                  <c:v>126</c:v>
                </c:pt>
                <c:pt idx="1894">
                  <c:v>126</c:v>
                </c:pt>
                <c:pt idx="1895">
                  <c:v>126</c:v>
                </c:pt>
                <c:pt idx="1896">
                  <c:v>126</c:v>
                </c:pt>
                <c:pt idx="1897">
                  <c:v>126</c:v>
                </c:pt>
                <c:pt idx="1898">
                  <c:v>126</c:v>
                </c:pt>
                <c:pt idx="1899">
                  <c:v>126</c:v>
                </c:pt>
                <c:pt idx="1900">
                  <c:v>126</c:v>
                </c:pt>
                <c:pt idx="1901">
                  <c:v>126</c:v>
                </c:pt>
                <c:pt idx="1902">
                  <c:v>126</c:v>
                </c:pt>
                <c:pt idx="1903">
                  <c:v>126</c:v>
                </c:pt>
                <c:pt idx="1904">
                  <c:v>126</c:v>
                </c:pt>
                <c:pt idx="1905">
                  <c:v>126</c:v>
                </c:pt>
                <c:pt idx="1906">
                  <c:v>126</c:v>
                </c:pt>
                <c:pt idx="1907">
                  <c:v>126</c:v>
                </c:pt>
                <c:pt idx="1908">
                  <c:v>126</c:v>
                </c:pt>
                <c:pt idx="1909">
                  <c:v>126</c:v>
                </c:pt>
                <c:pt idx="1910">
                  <c:v>126</c:v>
                </c:pt>
                <c:pt idx="1911">
                  <c:v>126</c:v>
                </c:pt>
                <c:pt idx="1912">
                  <c:v>126</c:v>
                </c:pt>
                <c:pt idx="1913">
                  <c:v>126</c:v>
                </c:pt>
                <c:pt idx="1914">
                  <c:v>126</c:v>
                </c:pt>
                <c:pt idx="1915">
                  <c:v>126</c:v>
                </c:pt>
                <c:pt idx="1916">
                  <c:v>126</c:v>
                </c:pt>
                <c:pt idx="1917">
                  <c:v>126</c:v>
                </c:pt>
                <c:pt idx="1918">
                  <c:v>126</c:v>
                </c:pt>
                <c:pt idx="1919">
                  <c:v>126</c:v>
                </c:pt>
                <c:pt idx="1920">
                  <c:v>126</c:v>
                </c:pt>
                <c:pt idx="1921">
                  <c:v>126</c:v>
                </c:pt>
                <c:pt idx="1922">
                  <c:v>126</c:v>
                </c:pt>
                <c:pt idx="1923">
                  <c:v>126</c:v>
                </c:pt>
                <c:pt idx="1924">
                  <c:v>126</c:v>
                </c:pt>
                <c:pt idx="1925">
                  <c:v>126</c:v>
                </c:pt>
                <c:pt idx="1926">
                  <c:v>126</c:v>
                </c:pt>
                <c:pt idx="1927">
                  <c:v>126</c:v>
                </c:pt>
                <c:pt idx="1928">
                  <c:v>126</c:v>
                </c:pt>
                <c:pt idx="1929">
                  <c:v>126</c:v>
                </c:pt>
                <c:pt idx="1930">
                  <c:v>126</c:v>
                </c:pt>
                <c:pt idx="1931">
                  <c:v>126</c:v>
                </c:pt>
                <c:pt idx="1932">
                  <c:v>126</c:v>
                </c:pt>
                <c:pt idx="1933">
                  <c:v>126</c:v>
                </c:pt>
                <c:pt idx="1934">
                  <c:v>126</c:v>
                </c:pt>
                <c:pt idx="1935">
                  <c:v>126</c:v>
                </c:pt>
                <c:pt idx="1936">
                  <c:v>126</c:v>
                </c:pt>
                <c:pt idx="1937">
                  <c:v>126</c:v>
                </c:pt>
                <c:pt idx="1938">
                  <c:v>126</c:v>
                </c:pt>
                <c:pt idx="1939">
                  <c:v>126</c:v>
                </c:pt>
                <c:pt idx="1940">
                  <c:v>126</c:v>
                </c:pt>
                <c:pt idx="1941">
                  <c:v>126</c:v>
                </c:pt>
                <c:pt idx="1942">
                  <c:v>126</c:v>
                </c:pt>
                <c:pt idx="1943">
                  <c:v>126</c:v>
                </c:pt>
                <c:pt idx="1944">
                  <c:v>126</c:v>
                </c:pt>
                <c:pt idx="1945">
                  <c:v>126</c:v>
                </c:pt>
                <c:pt idx="1946">
                  <c:v>126</c:v>
                </c:pt>
                <c:pt idx="1947">
                  <c:v>126</c:v>
                </c:pt>
                <c:pt idx="1948">
                  <c:v>126</c:v>
                </c:pt>
                <c:pt idx="1949">
                  <c:v>126</c:v>
                </c:pt>
                <c:pt idx="1950">
                  <c:v>126</c:v>
                </c:pt>
                <c:pt idx="1951">
                  <c:v>126</c:v>
                </c:pt>
                <c:pt idx="1952">
                  <c:v>126</c:v>
                </c:pt>
                <c:pt idx="1953">
                  <c:v>126</c:v>
                </c:pt>
                <c:pt idx="1954">
                  <c:v>126</c:v>
                </c:pt>
                <c:pt idx="1955">
                  <c:v>126</c:v>
                </c:pt>
                <c:pt idx="1956">
                  <c:v>126</c:v>
                </c:pt>
                <c:pt idx="1957">
                  <c:v>126</c:v>
                </c:pt>
                <c:pt idx="1958">
                  <c:v>126</c:v>
                </c:pt>
                <c:pt idx="1959">
                  <c:v>126</c:v>
                </c:pt>
                <c:pt idx="1960">
                  <c:v>126</c:v>
                </c:pt>
                <c:pt idx="1961">
                  <c:v>126</c:v>
                </c:pt>
                <c:pt idx="1962">
                  <c:v>126</c:v>
                </c:pt>
                <c:pt idx="1963">
                  <c:v>126</c:v>
                </c:pt>
                <c:pt idx="1964">
                  <c:v>126</c:v>
                </c:pt>
                <c:pt idx="1965">
                  <c:v>126</c:v>
                </c:pt>
                <c:pt idx="1966">
                  <c:v>126</c:v>
                </c:pt>
                <c:pt idx="1967">
                  <c:v>126</c:v>
                </c:pt>
                <c:pt idx="1968">
                  <c:v>126</c:v>
                </c:pt>
                <c:pt idx="1969">
                  <c:v>126</c:v>
                </c:pt>
                <c:pt idx="1970">
                  <c:v>126</c:v>
                </c:pt>
                <c:pt idx="1971">
                  <c:v>126</c:v>
                </c:pt>
                <c:pt idx="1972">
                  <c:v>126</c:v>
                </c:pt>
                <c:pt idx="1973">
                  <c:v>126</c:v>
                </c:pt>
                <c:pt idx="1974">
                  <c:v>126</c:v>
                </c:pt>
                <c:pt idx="1975">
                  <c:v>126</c:v>
                </c:pt>
                <c:pt idx="1976">
                  <c:v>126</c:v>
                </c:pt>
                <c:pt idx="1977">
                  <c:v>126</c:v>
                </c:pt>
                <c:pt idx="1978">
                  <c:v>126</c:v>
                </c:pt>
                <c:pt idx="1979">
                  <c:v>126</c:v>
                </c:pt>
                <c:pt idx="1980">
                  <c:v>126</c:v>
                </c:pt>
                <c:pt idx="1981">
                  <c:v>126</c:v>
                </c:pt>
                <c:pt idx="1982">
                  <c:v>126</c:v>
                </c:pt>
                <c:pt idx="1983">
                  <c:v>126</c:v>
                </c:pt>
                <c:pt idx="1984">
                  <c:v>126</c:v>
                </c:pt>
                <c:pt idx="1985">
                  <c:v>126</c:v>
                </c:pt>
                <c:pt idx="1986">
                  <c:v>126</c:v>
                </c:pt>
                <c:pt idx="1987">
                  <c:v>126</c:v>
                </c:pt>
                <c:pt idx="1988">
                  <c:v>126</c:v>
                </c:pt>
                <c:pt idx="1989">
                  <c:v>126</c:v>
                </c:pt>
                <c:pt idx="1990">
                  <c:v>126</c:v>
                </c:pt>
                <c:pt idx="1991">
                  <c:v>126</c:v>
                </c:pt>
                <c:pt idx="1992">
                  <c:v>126</c:v>
                </c:pt>
                <c:pt idx="1993">
                  <c:v>126</c:v>
                </c:pt>
                <c:pt idx="1994">
                  <c:v>126</c:v>
                </c:pt>
                <c:pt idx="1995">
                  <c:v>126</c:v>
                </c:pt>
                <c:pt idx="1996">
                  <c:v>126</c:v>
                </c:pt>
                <c:pt idx="1997">
                  <c:v>126</c:v>
                </c:pt>
                <c:pt idx="1998">
                  <c:v>126</c:v>
                </c:pt>
                <c:pt idx="1999">
                  <c:v>126</c:v>
                </c:pt>
                <c:pt idx="2000">
                  <c:v>126</c:v>
                </c:pt>
                <c:pt idx="2001">
                  <c:v>126</c:v>
                </c:pt>
                <c:pt idx="2002">
                  <c:v>126</c:v>
                </c:pt>
                <c:pt idx="2003">
                  <c:v>126</c:v>
                </c:pt>
                <c:pt idx="2004">
                  <c:v>126</c:v>
                </c:pt>
                <c:pt idx="2005">
                  <c:v>126</c:v>
                </c:pt>
                <c:pt idx="2006">
                  <c:v>126</c:v>
                </c:pt>
                <c:pt idx="2007">
                  <c:v>126</c:v>
                </c:pt>
                <c:pt idx="2008">
                  <c:v>126</c:v>
                </c:pt>
                <c:pt idx="2009">
                  <c:v>126</c:v>
                </c:pt>
                <c:pt idx="2010">
                  <c:v>126</c:v>
                </c:pt>
                <c:pt idx="2011">
                  <c:v>126</c:v>
                </c:pt>
                <c:pt idx="2012">
                  <c:v>126</c:v>
                </c:pt>
                <c:pt idx="2013">
                  <c:v>126</c:v>
                </c:pt>
                <c:pt idx="2014">
                  <c:v>126</c:v>
                </c:pt>
                <c:pt idx="2015">
                  <c:v>126</c:v>
                </c:pt>
                <c:pt idx="2016">
                  <c:v>126</c:v>
                </c:pt>
                <c:pt idx="2017">
                  <c:v>126</c:v>
                </c:pt>
                <c:pt idx="2018">
                  <c:v>126</c:v>
                </c:pt>
                <c:pt idx="2019">
                  <c:v>126</c:v>
                </c:pt>
                <c:pt idx="2020">
                  <c:v>126</c:v>
                </c:pt>
                <c:pt idx="2021">
                  <c:v>126</c:v>
                </c:pt>
                <c:pt idx="2022">
                  <c:v>126</c:v>
                </c:pt>
                <c:pt idx="2023">
                  <c:v>126</c:v>
                </c:pt>
                <c:pt idx="2024">
                  <c:v>126</c:v>
                </c:pt>
                <c:pt idx="2025">
                  <c:v>126</c:v>
                </c:pt>
                <c:pt idx="2026">
                  <c:v>126</c:v>
                </c:pt>
                <c:pt idx="2027">
                  <c:v>126</c:v>
                </c:pt>
                <c:pt idx="2028">
                  <c:v>126</c:v>
                </c:pt>
                <c:pt idx="2029">
                  <c:v>126</c:v>
                </c:pt>
                <c:pt idx="2030">
                  <c:v>126</c:v>
                </c:pt>
                <c:pt idx="2031">
                  <c:v>126</c:v>
                </c:pt>
                <c:pt idx="2032">
                  <c:v>126</c:v>
                </c:pt>
                <c:pt idx="2033">
                  <c:v>126</c:v>
                </c:pt>
                <c:pt idx="2034">
                  <c:v>126</c:v>
                </c:pt>
                <c:pt idx="2035">
                  <c:v>126</c:v>
                </c:pt>
                <c:pt idx="2036">
                  <c:v>126</c:v>
                </c:pt>
                <c:pt idx="2037">
                  <c:v>126</c:v>
                </c:pt>
                <c:pt idx="2038">
                  <c:v>126</c:v>
                </c:pt>
                <c:pt idx="2039">
                  <c:v>126</c:v>
                </c:pt>
                <c:pt idx="2040">
                  <c:v>126</c:v>
                </c:pt>
                <c:pt idx="2041">
                  <c:v>126</c:v>
                </c:pt>
                <c:pt idx="2042">
                  <c:v>126</c:v>
                </c:pt>
                <c:pt idx="2043">
                  <c:v>126</c:v>
                </c:pt>
                <c:pt idx="2044">
                  <c:v>126</c:v>
                </c:pt>
                <c:pt idx="2045">
                  <c:v>126</c:v>
                </c:pt>
                <c:pt idx="2046">
                  <c:v>126</c:v>
                </c:pt>
                <c:pt idx="2047">
                  <c:v>126</c:v>
                </c:pt>
                <c:pt idx="2048">
                  <c:v>126</c:v>
                </c:pt>
                <c:pt idx="2049">
                  <c:v>126</c:v>
                </c:pt>
                <c:pt idx="2050">
                  <c:v>126</c:v>
                </c:pt>
                <c:pt idx="2051">
                  <c:v>126</c:v>
                </c:pt>
                <c:pt idx="2052">
                  <c:v>126</c:v>
                </c:pt>
                <c:pt idx="2053">
                  <c:v>126</c:v>
                </c:pt>
                <c:pt idx="2054">
                  <c:v>126</c:v>
                </c:pt>
                <c:pt idx="2055">
                  <c:v>126</c:v>
                </c:pt>
                <c:pt idx="2056">
                  <c:v>126</c:v>
                </c:pt>
                <c:pt idx="2057">
                  <c:v>126</c:v>
                </c:pt>
                <c:pt idx="2058">
                  <c:v>126</c:v>
                </c:pt>
                <c:pt idx="2059">
                  <c:v>126</c:v>
                </c:pt>
                <c:pt idx="2060">
                  <c:v>126</c:v>
                </c:pt>
                <c:pt idx="2061">
                  <c:v>126</c:v>
                </c:pt>
                <c:pt idx="2062">
                  <c:v>126</c:v>
                </c:pt>
                <c:pt idx="2063">
                  <c:v>126</c:v>
                </c:pt>
                <c:pt idx="2064">
                  <c:v>126</c:v>
                </c:pt>
                <c:pt idx="2065">
                  <c:v>126</c:v>
                </c:pt>
                <c:pt idx="2066">
                  <c:v>126</c:v>
                </c:pt>
                <c:pt idx="2067">
                  <c:v>126</c:v>
                </c:pt>
                <c:pt idx="2068">
                  <c:v>126</c:v>
                </c:pt>
                <c:pt idx="2069">
                  <c:v>126</c:v>
                </c:pt>
                <c:pt idx="2070">
                  <c:v>126</c:v>
                </c:pt>
                <c:pt idx="2071">
                  <c:v>126</c:v>
                </c:pt>
                <c:pt idx="2072">
                  <c:v>126</c:v>
                </c:pt>
                <c:pt idx="2073">
                  <c:v>126</c:v>
                </c:pt>
                <c:pt idx="2074">
                  <c:v>126</c:v>
                </c:pt>
                <c:pt idx="2075">
                  <c:v>126</c:v>
                </c:pt>
                <c:pt idx="2076">
                  <c:v>126</c:v>
                </c:pt>
                <c:pt idx="2077">
                  <c:v>126</c:v>
                </c:pt>
                <c:pt idx="2078">
                  <c:v>126</c:v>
                </c:pt>
                <c:pt idx="2079">
                  <c:v>126</c:v>
                </c:pt>
                <c:pt idx="2080">
                  <c:v>126</c:v>
                </c:pt>
                <c:pt idx="2081">
                  <c:v>126</c:v>
                </c:pt>
                <c:pt idx="2082">
                  <c:v>126</c:v>
                </c:pt>
                <c:pt idx="2083">
                  <c:v>126</c:v>
                </c:pt>
                <c:pt idx="2084">
                  <c:v>126</c:v>
                </c:pt>
                <c:pt idx="2085">
                  <c:v>126</c:v>
                </c:pt>
                <c:pt idx="2086">
                  <c:v>126</c:v>
                </c:pt>
                <c:pt idx="2087">
                  <c:v>126</c:v>
                </c:pt>
                <c:pt idx="2088">
                  <c:v>126</c:v>
                </c:pt>
                <c:pt idx="2089">
                  <c:v>126</c:v>
                </c:pt>
                <c:pt idx="2090">
                  <c:v>126</c:v>
                </c:pt>
                <c:pt idx="2091">
                  <c:v>126</c:v>
                </c:pt>
                <c:pt idx="2092">
                  <c:v>126</c:v>
                </c:pt>
                <c:pt idx="2093">
                  <c:v>126</c:v>
                </c:pt>
                <c:pt idx="2094">
                  <c:v>126</c:v>
                </c:pt>
                <c:pt idx="2095">
                  <c:v>126</c:v>
                </c:pt>
                <c:pt idx="2096">
                  <c:v>126</c:v>
                </c:pt>
                <c:pt idx="2097">
                  <c:v>126</c:v>
                </c:pt>
                <c:pt idx="2098">
                  <c:v>126</c:v>
                </c:pt>
                <c:pt idx="2099">
                  <c:v>126</c:v>
                </c:pt>
                <c:pt idx="2100">
                  <c:v>126</c:v>
                </c:pt>
                <c:pt idx="2101">
                  <c:v>126</c:v>
                </c:pt>
                <c:pt idx="2102">
                  <c:v>126</c:v>
                </c:pt>
                <c:pt idx="2103">
                  <c:v>126</c:v>
                </c:pt>
                <c:pt idx="2104">
                  <c:v>126</c:v>
                </c:pt>
                <c:pt idx="2105">
                  <c:v>126</c:v>
                </c:pt>
                <c:pt idx="2106">
                  <c:v>126</c:v>
                </c:pt>
                <c:pt idx="2107">
                  <c:v>126</c:v>
                </c:pt>
                <c:pt idx="2108">
                  <c:v>126</c:v>
                </c:pt>
                <c:pt idx="2109">
                  <c:v>126</c:v>
                </c:pt>
                <c:pt idx="2110">
                  <c:v>126</c:v>
                </c:pt>
                <c:pt idx="2111">
                  <c:v>126</c:v>
                </c:pt>
                <c:pt idx="2112">
                  <c:v>126</c:v>
                </c:pt>
                <c:pt idx="2113">
                  <c:v>126</c:v>
                </c:pt>
                <c:pt idx="2114">
                  <c:v>126</c:v>
                </c:pt>
                <c:pt idx="2115">
                  <c:v>126</c:v>
                </c:pt>
                <c:pt idx="2116">
                  <c:v>126</c:v>
                </c:pt>
                <c:pt idx="2117">
                  <c:v>126</c:v>
                </c:pt>
                <c:pt idx="2118">
                  <c:v>126</c:v>
                </c:pt>
                <c:pt idx="2119">
                  <c:v>126</c:v>
                </c:pt>
                <c:pt idx="2120">
                  <c:v>126</c:v>
                </c:pt>
                <c:pt idx="2121">
                  <c:v>126</c:v>
                </c:pt>
                <c:pt idx="2122">
                  <c:v>126</c:v>
                </c:pt>
                <c:pt idx="2123">
                  <c:v>126</c:v>
                </c:pt>
                <c:pt idx="2124">
                  <c:v>126</c:v>
                </c:pt>
                <c:pt idx="2125">
                  <c:v>126</c:v>
                </c:pt>
                <c:pt idx="2126">
                  <c:v>126</c:v>
                </c:pt>
                <c:pt idx="2127">
                  <c:v>126</c:v>
                </c:pt>
                <c:pt idx="2128">
                  <c:v>126</c:v>
                </c:pt>
                <c:pt idx="2129">
                  <c:v>126</c:v>
                </c:pt>
                <c:pt idx="2130">
                  <c:v>126</c:v>
                </c:pt>
                <c:pt idx="2131">
                  <c:v>126</c:v>
                </c:pt>
                <c:pt idx="2132">
                  <c:v>132</c:v>
                </c:pt>
                <c:pt idx="2133">
                  <c:v>126</c:v>
                </c:pt>
                <c:pt idx="2134">
                  <c:v>126</c:v>
                </c:pt>
                <c:pt idx="2135">
                  <c:v>126</c:v>
                </c:pt>
                <c:pt idx="2136">
                  <c:v>126</c:v>
                </c:pt>
                <c:pt idx="2137">
                  <c:v>126</c:v>
                </c:pt>
                <c:pt idx="2138">
                  <c:v>126</c:v>
                </c:pt>
                <c:pt idx="2139">
                  <c:v>126</c:v>
                </c:pt>
                <c:pt idx="2140">
                  <c:v>126</c:v>
                </c:pt>
                <c:pt idx="2141">
                  <c:v>126</c:v>
                </c:pt>
                <c:pt idx="2142">
                  <c:v>126</c:v>
                </c:pt>
                <c:pt idx="2143">
                  <c:v>126</c:v>
                </c:pt>
                <c:pt idx="2144">
                  <c:v>126</c:v>
                </c:pt>
                <c:pt idx="2145">
                  <c:v>126</c:v>
                </c:pt>
                <c:pt idx="2146">
                  <c:v>126</c:v>
                </c:pt>
                <c:pt idx="2147">
                  <c:v>126</c:v>
                </c:pt>
                <c:pt idx="2148">
                  <c:v>126</c:v>
                </c:pt>
                <c:pt idx="2149">
                  <c:v>126</c:v>
                </c:pt>
                <c:pt idx="2150">
                  <c:v>126</c:v>
                </c:pt>
                <c:pt idx="2151">
                  <c:v>126</c:v>
                </c:pt>
                <c:pt idx="2152">
                  <c:v>126</c:v>
                </c:pt>
                <c:pt idx="2153">
                  <c:v>126</c:v>
                </c:pt>
                <c:pt idx="2154">
                  <c:v>126</c:v>
                </c:pt>
                <c:pt idx="2155">
                  <c:v>126</c:v>
                </c:pt>
                <c:pt idx="2156">
                  <c:v>126</c:v>
                </c:pt>
                <c:pt idx="2157">
                  <c:v>126</c:v>
                </c:pt>
                <c:pt idx="2158">
                  <c:v>126</c:v>
                </c:pt>
                <c:pt idx="2159">
                  <c:v>126</c:v>
                </c:pt>
                <c:pt idx="2160">
                  <c:v>126</c:v>
                </c:pt>
                <c:pt idx="2161">
                  <c:v>126</c:v>
                </c:pt>
                <c:pt idx="2162">
                  <c:v>126</c:v>
                </c:pt>
                <c:pt idx="2163">
                  <c:v>126</c:v>
                </c:pt>
                <c:pt idx="2164">
                  <c:v>126</c:v>
                </c:pt>
                <c:pt idx="2165">
                  <c:v>126</c:v>
                </c:pt>
                <c:pt idx="2166">
                  <c:v>126</c:v>
                </c:pt>
                <c:pt idx="2167">
                  <c:v>126</c:v>
                </c:pt>
                <c:pt idx="2168">
                  <c:v>126</c:v>
                </c:pt>
                <c:pt idx="2169">
                  <c:v>126</c:v>
                </c:pt>
                <c:pt idx="2170">
                  <c:v>126</c:v>
                </c:pt>
                <c:pt idx="2171">
                  <c:v>126</c:v>
                </c:pt>
                <c:pt idx="2172">
                  <c:v>126</c:v>
                </c:pt>
                <c:pt idx="2173">
                  <c:v>126</c:v>
                </c:pt>
                <c:pt idx="2174">
                  <c:v>126</c:v>
                </c:pt>
                <c:pt idx="2175">
                  <c:v>126</c:v>
                </c:pt>
                <c:pt idx="2176">
                  <c:v>126</c:v>
                </c:pt>
                <c:pt idx="2177">
                  <c:v>126</c:v>
                </c:pt>
                <c:pt idx="2178">
                  <c:v>126</c:v>
                </c:pt>
                <c:pt idx="2179">
                  <c:v>126</c:v>
                </c:pt>
                <c:pt idx="2180">
                  <c:v>126</c:v>
                </c:pt>
                <c:pt idx="2181">
                  <c:v>126</c:v>
                </c:pt>
                <c:pt idx="2182">
                  <c:v>126</c:v>
                </c:pt>
                <c:pt idx="2183">
                  <c:v>126</c:v>
                </c:pt>
                <c:pt idx="2184">
                  <c:v>126</c:v>
                </c:pt>
                <c:pt idx="2185">
                  <c:v>126</c:v>
                </c:pt>
                <c:pt idx="2186">
                  <c:v>126</c:v>
                </c:pt>
                <c:pt idx="2187">
                  <c:v>126</c:v>
                </c:pt>
                <c:pt idx="2188">
                  <c:v>126</c:v>
                </c:pt>
                <c:pt idx="2189">
                  <c:v>126</c:v>
                </c:pt>
                <c:pt idx="2190">
                  <c:v>126</c:v>
                </c:pt>
                <c:pt idx="2191">
                  <c:v>126</c:v>
                </c:pt>
                <c:pt idx="2192">
                  <c:v>126</c:v>
                </c:pt>
                <c:pt idx="2193">
                  <c:v>126</c:v>
                </c:pt>
                <c:pt idx="2194">
                  <c:v>126</c:v>
                </c:pt>
                <c:pt idx="2195">
                  <c:v>126</c:v>
                </c:pt>
                <c:pt idx="2196">
                  <c:v>126</c:v>
                </c:pt>
                <c:pt idx="2197">
                  <c:v>126</c:v>
                </c:pt>
                <c:pt idx="2198">
                  <c:v>126</c:v>
                </c:pt>
                <c:pt idx="2199">
                  <c:v>126</c:v>
                </c:pt>
                <c:pt idx="2200">
                  <c:v>126</c:v>
                </c:pt>
                <c:pt idx="2201">
                  <c:v>126</c:v>
                </c:pt>
                <c:pt idx="2202">
                  <c:v>126</c:v>
                </c:pt>
                <c:pt idx="2203">
                  <c:v>126</c:v>
                </c:pt>
                <c:pt idx="2204">
                  <c:v>126</c:v>
                </c:pt>
                <c:pt idx="2205">
                  <c:v>126</c:v>
                </c:pt>
                <c:pt idx="2206">
                  <c:v>126</c:v>
                </c:pt>
                <c:pt idx="2207">
                  <c:v>126</c:v>
                </c:pt>
                <c:pt idx="2208">
                  <c:v>126</c:v>
                </c:pt>
                <c:pt idx="2209">
                  <c:v>126</c:v>
                </c:pt>
                <c:pt idx="2210">
                  <c:v>126</c:v>
                </c:pt>
                <c:pt idx="2211">
                  <c:v>126</c:v>
                </c:pt>
                <c:pt idx="2212">
                  <c:v>126</c:v>
                </c:pt>
                <c:pt idx="2213">
                  <c:v>126</c:v>
                </c:pt>
                <c:pt idx="2214">
                  <c:v>126</c:v>
                </c:pt>
                <c:pt idx="2215">
                  <c:v>126</c:v>
                </c:pt>
                <c:pt idx="2216">
                  <c:v>126</c:v>
                </c:pt>
                <c:pt idx="2217">
                  <c:v>126</c:v>
                </c:pt>
                <c:pt idx="2218">
                  <c:v>126</c:v>
                </c:pt>
                <c:pt idx="2219">
                  <c:v>126</c:v>
                </c:pt>
                <c:pt idx="2220">
                  <c:v>126</c:v>
                </c:pt>
                <c:pt idx="2221">
                  <c:v>126</c:v>
                </c:pt>
                <c:pt idx="2222">
                  <c:v>126</c:v>
                </c:pt>
                <c:pt idx="2223">
                  <c:v>126</c:v>
                </c:pt>
                <c:pt idx="2224">
                  <c:v>126</c:v>
                </c:pt>
                <c:pt idx="2225">
                  <c:v>126</c:v>
                </c:pt>
                <c:pt idx="2226">
                  <c:v>126</c:v>
                </c:pt>
                <c:pt idx="2227">
                  <c:v>126</c:v>
                </c:pt>
                <c:pt idx="2228">
                  <c:v>126</c:v>
                </c:pt>
                <c:pt idx="2229">
                  <c:v>126</c:v>
                </c:pt>
                <c:pt idx="2230">
                  <c:v>126</c:v>
                </c:pt>
                <c:pt idx="2231">
                  <c:v>126</c:v>
                </c:pt>
                <c:pt idx="2232">
                  <c:v>126</c:v>
                </c:pt>
                <c:pt idx="2233">
                  <c:v>126</c:v>
                </c:pt>
                <c:pt idx="2234">
                  <c:v>126</c:v>
                </c:pt>
                <c:pt idx="2235">
                  <c:v>126</c:v>
                </c:pt>
                <c:pt idx="2236">
                  <c:v>126</c:v>
                </c:pt>
                <c:pt idx="2237">
                  <c:v>126</c:v>
                </c:pt>
                <c:pt idx="2238">
                  <c:v>126</c:v>
                </c:pt>
                <c:pt idx="2239">
                  <c:v>126</c:v>
                </c:pt>
                <c:pt idx="2240">
                  <c:v>126</c:v>
                </c:pt>
                <c:pt idx="2241">
                  <c:v>126</c:v>
                </c:pt>
                <c:pt idx="2242">
                  <c:v>126</c:v>
                </c:pt>
                <c:pt idx="2243">
                  <c:v>126</c:v>
                </c:pt>
                <c:pt idx="2244">
                  <c:v>126</c:v>
                </c:pt>
                <c:pt idx="2245">
                  <c:v>126</c:v>
                </c:pt>
                <c:pt idx="2246">
                  <c:v>126</c:v>
                </c:pt>
                <c:pt idx="2247">
                  <c:v>126</c:v>
                </c:pt>
                <c:pt idx="2248">
                  <c:v>126</c:v>
                </c:pt>
                <c:pt idx="2249">
                  <c:v>126</c:v>
                </c:pt>
                <c:pt idx="2250">
                  <c:v>126</c:v>
                </c:pt>
                <c:pt idx="2251">
                  <c:v>126</c:v>
                </c:pt>
                <c:pt idx="2252">
                  <c:v>126</c:v>
                </c:pt>
                <c:pt idx="2253">
                  <c:v>126</c:v>
                </c:pt>
                <c:pt idx="2254">
                  <c:v>126</c:v>
                </c:pt>
                <c:pt idx="2255">
                  <c:v>126</c:v>
                </c:pt>
                <c:pt idx="2256">
                  <c:v>126</c:v>
                </c:pt>
                <c:pt idx="2257">
                  <c:v>126</c:v>
                </c:pt>
                <c:pt idx="2258">
                  <c:v>126</c:v>
                </c:pt>
                <c:pt idx="2259">
                  <c:v>126</c:v>
                </c:pt>
                <c:pt idx="2260">
                  <c:v>126</c:v>
                </c:pt>
                <c:pt idx="2261">
                  <c:v>126</c:v>
                </c:pt>
                <c:pt idx="2262">
                  <c:v>126</c:v>
                </c:pt>
                <c:pt idx="2263">
                  <c:v>126</c:v>
                </c:pt>
                <c:pt idx="2264">
                  <c:v>126</c:v>
                </c:pt>
                <c:pt idx="2265">
                  <c:v>126</c:v>
                </c:pt>
                <c:pt idx="2266">
                  <c:v>126</c:v>
                </c:pt>
                <c:pt idx="2267">
                  <c:v>126</c:v>
                </c:pt>
                <c:pt idx="2268">
                  <c:v>126</c:v>
                </c:pt>
                <c:pt idx="2269">
                  <c:v>126</c:v>
                </c:pt>
                <c:pt idx="2270">
                  <c:v>126</c:v>
                </c:pt>
                <c:pt idx="2271">
                  <c:v>126</c:v>
                </c:pt>
                <c:pt idx="2272">
                  <c:v>126</c:v>
                </c:pt>
                <c:pt idx="2273">
                  <c:v>126</c:v>
                </c:pt>
                <c:pt idx="2274">
                  <c:v>126</c:v>
                </c:pt>
                <c:pt idx="2275">
                  <c:v>126</c:v>
                </c:pt>
                <c:pt idx="2276">
                  <c:v>126</c:v>
                </c:pt>
                <c:pt idx="2277">
                  <c:v>126</c:v>
                </c:pt>
                <c:pt idx="2278">
                  <c:v>126</c:v>
                </c:pt>
                <c:pt idx="2279">
                  <c:v>126</c:v>
                </c:pt>
                <c:pt idx="2280">
                  <c:v>126</c:v>
                </c:pt>
                <c:pt idx="2281">
                  <c:v>126</c:v>
                </c:pt>
                <c:pt idx="2282">
                  <c:v>126</c:v>
                </c:pt>
                <c:pt idx="2283">
                  <c:v>126</c:v>
                </c:pt>
                <c:pt idx="2284">
                  <c:v>126</c:v>
                </c:pt>
                <c:pt idx="2285">
                  <c:v>126</c:v>
                </c:pt>
                <c:pt idx="2286">
                  <c:v>126</c:v>
                </c:pt>
                <c:pt idx="2287">
                  <c:v>126</c:v>
                </c:pt>
                <c:pt idx="2288">
                  <c:v>126</c:v>
                </c:pt>
                <c:pt idx="2289">
                  <c:v>126</c:v>
                </c:pt>
                <c:pt idx="2290">
                  <c:v>126</c:v>
                </c:pt>
                <c:pt idx="2291">
                  <c:v>126</c:v>
                </c:pt>
                <c:pt idx="2292">
                  <c:v>126</c:v>
                </c:pt>
                <c:pt idx="2293">
                  <c:v>126</c:v>
                </c:pt>
                <c:pt idx="2294">
                  <c:v>126</c:v>
                </c:pt>
                <c:pt idx="2295">
                  <c:v>126</c:v>
                </c:pt>
                <c:pt idx="2296">
                  <c:v>126</c:v>
                </c:pt>
                <c:pt idx="2297">
                  <c:v>126</c:v>
                </c:pt>
                <c:pt idx="2298">
                  <c:v>126</c:v>
                </c:pt>
                <c:pt idx="2299">
                  <c:v>126</c:v>
                </c:pt>
                <c:pt idx="2300">
                  <c:v>126</c:v>
                </c:pt>
                <c:pt idx="2301">
                  <c:v>126</c:v>
                </c:pt>
                <c:pt idx="2302">
                  <c:v>126</c:v>
                </c:pt>
                <c:pt idx="2303">
                  <c:v>126</c:v>
                </c:pt>
                <c:pt idx="2304">
                  <c:v>126</c:v>
                </c:pt>
                <c:pt idx="2305">
                  <c:v>126</c:v>
                </c:pt>
                <c:pt idx="2306">
                  <c:v>126</c:v>
                </c:pt>
                <c:pt idx="2307">
                  <c:v>126</c:v>
                </c:pt>
                <c:pt idx="2308">
                  <c:v>126</c:v>
                </c:pt>
                <c:pt idx="2309">
                  <c:v>126</c:v>
                </c:pt>
                <c:pt idx="2310">
                  <c:v>126</c:v>
                </c:pt>
                <c:pt idx="2311">
                  <c:v>126</c:v>
                </c:pt>
                <c:pt idx="2312">
                  <c:v>126</c:v>
                </c:pt>
                <c:pt idx="2313">
                  <c:v>126</c:v>
                </c:pt>
                <c:pt idx="2314">
                  <c:v>126</c:v>
                </c:pt>
                <c:pt idx="2315">
                  <c:v>126</c:v>
                </c:pt>
                <c:pt idx="2316">
                  <c:v>126</c:v>
                </c:pt>
                <c:pt idx="2317">
                  <c:v>126</c:v>
                </c:pt>
                <c:pt idx="2318">
                  <c:v>126</c:v>
                </c:pt>
                <c:pt idx="2319">
                  <c:v>126</c:v>
                </c:pt>
                <c:pt idx="2320">
                  <c:v>126</c:v>
                </c:pt>
                <c:pt idx="2321">
                  <c:v>126</c:v>
                </c:pt>
                <c:pt idx="2322">
                  <c:v>126</c:v>
                </c:pt>
                <c:pt idx="2323">
                  <c:v>126</c:v>
                </c:pt>
                <c:pt idx="2324">
                  <c:v>126</c:v>
                </c:pt>
                <c:pt idx="2325">
                  <c:v>126</c:v>
                </c:pt>
                <c:pt idx="2326">
                  <c:v>126</c:v>
                </c:pt>
                <c:pt idx="2327">
                  <c:v>126</c:v>
                </c:pt>
                <c:pt idx="2328">
                  <c:v>126</c:v>
                </c:pt>
                <c:pt idx="2329">
                  <c:v>126</c:v>
                </c:pt>
                <c:pt idx="2330">
                  <c:v>126</c:v>
                </c:pt>
                <c:pt idx="2331">
                  <c:v>126</c:v>
                </c:pt>
                <c:pt idx="2332">
                  <c:v>126</c:v>
                </c:pt>
                <c:pt idx="2333">
                  <c:v>126</c:v>
                </c:pt>
                <c:pt idx="2334">
                  <c:v>126</c:v>
                </c:pt>
                <c:pt idx="2335">
                  <c:v>126</c:v>
                </c:pt>
                <c:pt idx="2336">
                  <c:v>126</c:v>
                </c:pt>
                <c:pt idx="2337">
                  <c:v>126</c:v>
                </c:pt>
                <c:pt idx="2338">
                  <c:v>126</c:v>
                </c:pt>
                <c:pt idx="2339">
                  <c:v>126</c:v>
                </c:pt>
                <c:pt idx="2340">
                  <c:v>126</c:v>
                </c:pt>
                <c:pt idx="2341">
                  <c:v>126</c:v>
                </c:pt>
                <c:pt idx="2342">
                  <c:v>126</c:v>
                </c:pt>
                <c:pt idx="2343">
                  <c:v>126</c:v>
                </c:pt>
                <c:pt idx="2344">
                  <c:v>126</c:v>
                </c:pt>
                <c:pt idx="2345">
                  <c:v>126</c:v>
                </c:pt>
                <c:pt idx="2346">
                  <c:v>126</c:v>
                </c:pt>
                <c:pt idx="2347">
                  <c:v>126</c:v>
                </c:pt>
                <c:pt idx="2348">
                  <c:v>126</c:v>
                </c:pt>
                <c:pt idx="2349">
                  <c:v>126</c:v>
                </c:pt>
                <c:pt idx="2350">
                  <c:v>126</c:v>
                </c:pt>
                <c:pt idx="2351">
                  <c:v>126</c:v>
                </c:pt>
                <c:pt idx="2352">
                  <c:v>126</c:v>
                </c:pt>
                <c:pt idx="2353">
                  <c:v>126</c:v>
                </c:pt>
                <c:pt idx="2354">
                  <c:v>126</c:v>
                </c:pt>
                <c:pt idx="2355">
                  <c:v>126</c:v>
                </c:pt>
                <c:pt idx="2356">
                  <c:v>126</c:v>
                </c:pt>
                <c:pt idx="2357">
                  <c:v>126</c:v>
                </c:pt>
                <c:pt idx="2358">
                  <c:v>126</c:v>
                </c:pt>
                <c:pt idx="2359">
                  <c:v>126</c:v>
                </c:pt>
                <c:pt idx="2360">
                  <c:v>126</c:v>
                </c:pt>
                <c:pt idx="2361">
                  <c:v>126</c:v>
                </c:pt>
                <c:pt idx="2362">
                  <c:v>126</c:v>
                </c:pt>
                <c:pt idx="2363">
                  <c:v>126</c:v>
                </c:pt>
                <c:pt idx="2364">
                  <c:v>126</c:v>
                </c:pt>
                <c:pt idx="2365">
                  <c:v>126</c:v>
                </c:pt>
                <c:pt idx="2366">
                  <c:v>126</c:v>
                </c:pt>
                <c:pt idx="2367">
                  <c:v>126</c:v>
                </c:pt>
                <c:pt idx="2368">
                  <c:v>126</c:v>
                </c:pt>
                <c:pt idx="2369">
                  <c:v>126</c:v>
                </c:pt>
                <c:pt idx="2370">
                  <c:v>126</c:v>
                </c:pt>
                <c:pt idx="2371">
                  <c:v>126</c:v>
                </c:pt>
                <c:pt idx="2372">
                  <c:v>126</c:v>
                </c:pt>
                <c:pt idx="2373">
                  <c:v>126</c:v>
                </c:pt>
                <c:pt idx="2374">
                  <c:v>126</c:v>
                </c:pt>
                <c:pt idx="2375">
                  <c:v>126</c:v>
                </c:pt>
                <c:pt idx="2376">
                  <c:v>126</c:v>
                </c:pt>
                <c:pt idx="2377">
                  <c:v>126</c:v>
                </c:pt>
                <c:pt idx="2378">
                  <c:v>132</c:v>
                </c:pt>
                <c:pt idx="2379">
                  <c:v>126</c:v>
                </c:pt>
                <c:pt idx="2380">
                  <c:v>126</c:v>
                </c:pt>
                <c:pt idx="2381">
                  <c:v>126</c:v>
                </c:pt>
                <c:pt idx="2382">
                  <c:v>126</c:v>
                </c:pt>
                <c:pt idx="2383">
                  <c:v>126</c:v>
                </c:pt>
                <c:pt idx="2384">
                  <c:v>126</c:v>
                </c:pt>
                <c:pt idx="2385">
                  <c:v>126</c:v>
                </c:pt>
                <c:pt idx="2386">
                  <c:v>126</c:v>
                </c:pt>
                <c:pt idx="2387">
                  <c:v>126</c:v>
                </c:pt>
                <c:pt idx="2388">
                  <c:v>126</c:v>
                </c:pt>
                <c:pt idx="2389">
                  <c:v>126</c:v>
                </c:pt>
                <c:pt idx="2390">
                  <c:v>126</c:v>
                </c:pt>
                <c:pt idx="2391">
                  <c:v>126</c:v>
                </c:pt>
                <c:pt idx="2392">
                  <c:v>126</c:v>
                </c:pt>
                <c:pt idx="2393">
                  <c:v>126</c:v>
                </c:pt>
                <c:pt idx="2394">
                  <c:v>126</c:v>
                </c:pt>
                <c:pt idx="2395">
                  <c:v>126</c:v>
                </c:pt>
                <c:pt idx="2396">
                  <c:v>126</c:v>
                </c:pt>
                <c:pt idx="2397">
                  <c:v>126</c:v>
                </c:pt>
                <c:pt idx="2398">
                  <c:v>126</c:v>
                </c:pt>
                <c:pt idx="2399">
                  <c:v>126</c:v>
                </c:pt>
                <c:pt idx="2400">
                  <c:v>126</c:v>
                </c:pt>
                <c:pt idx="2401">
                  <c:v>126</c:v>
                </c:pt>
                <c:pt idx="2402">
                  <c:v>126</c:v>
                </c:pt>
                <c:pt idx="2403">
                  <c:v>126</c:v>
                </c:pt>
                <c:pt idx="2404">
                  <c:v>126</c:v>
                </c:pt>
                <c:pt idx="2405">
                  <c:v>126</c:v>
                </c:pt>
                <c:pt idx="2406">
                  <c:v>126</c:v>
                </c:pt>
                <c:pt idx="2407">
                  <c:v>126</c:v>
                </c:pt>
                <c:pt idx="2408">
                  <c:v>126</c:v>
                </c:pt>
                <c:pt idx="2409">
                  <c:v>126</c:v>
                </c:pt>
                <c:pt idx="2410">
                  <c:v>126</c:v>
                </c:pt>
                <c:pt idx="2411">
                  <c:v>126</c:v>
                </c:pt>
                <c:pt idx="2412">
                  <c:v>126</c:v>
                </c:pt>
                <c:pt idx="2413">
                  <c:v>126</c:v>
                </c:pt>
                <c:pt idx="2414">
                  <c:v>126</c:v>
                </c:pt>
                <c:pt idx="2415">
                  <c:v>126</c:v>
                </c:pt>
                <c:pt idx="2416">
                  <c:v>126</c:v>
                </c:pt>
                <c:pt idx="2417">
                  <c:v>126</c:v>
                </c:pt>
                <c:pt idx="2418">
                  <c:v>126</c:v>
                </c:pt>
                <c:pt idx="2419">
                  <c:v>126</c:v>
                </c:pt>
                <c:pt idx="2420">
                  <c:v>126</c:v>
                </c:pt>
                <c:pt idx="2421">
                  <c:v>126</c:v>
                </c:pt>
                <c:pt idx="2422">
                  <c:v>126</c:v>
                </c:pt>
                <c:pt idx="2423">
                  <c:v>126</c:v>
                </c:pt>
                <c:pt idx="2424">
                  <c:v>126</c:v>
                </c:pt>
                <c:pt idx="2425">
                  <c:v>126</c:v>
                </c:pt>
                <c:pt idx="2426">
                  <c:v>126</c:v>
                </c:pt>
                <c:pt idx="2427">
                  <c:v>126</c:v>
                </c:pt>
                <c:pt idx="2428">
                  <c:v>126</c:v>
                </c:pt>
                <c:pt idx="2429">
                  <c:v>126</c:v>
                </c:pt>
                <c:pt idx="2430">
                  <c:v>126</c:v>
                </c:pt>
                <c:pt idx="2431">
                  <c:v>126</c:v>
                </c:pt>
                <c:pt idx="2432">
                  <c:v>126</c:v>
                </c:pt>
                <c:pt idx="2433">
                  <c:v>126</c:v>
                </c:pt>
                <c:pt idx="2434">
                  <c:v>126</c:v>
                </c:pt>
                <c:pt idx="2435">
                  <c:v>126</c:v>
                </c:pt>
                <c:pt idx="2436">
                  <c:v>126</c:v>
                </c:pt>
                <c:pt idx="2437">
                  <c:v>126</c:v>
                </c:pt>
                <c:pt idx="2438">
                  <c:v>126</c:v>
                </c:pt>
                <c:pt idx="2439">
                  <c:v>126</c:v>
                </c:pt>
                <c:pt idx="2440">
                  <c:v>126</c:v>
                </c:pt>
                <c:pt idx="2441">
                  <c:v>126</c:v>
                </c:pt>
                <c:pt idx="2442">
                  <c:v>126</c:v>
                </c:pt>
                <c:pt idx="2443">
                  <c:v>126</c:v>
                </c:pt>
                <c:pt idx="2444">
                  <c:v>126</c:v>
                </c:pt>
                <c:pt idx="2445">
                  <c:v>126</c:v>
                </c:pt>
                <c:pt idx="2446">
                  <c:v>126</c:v>
                </c:pt>
                <c:pt idx="2447">
                  <c:v>126</c:v>
                </c:pt>
                <c:pt idx="2448">
                  <c:v>126</c:v>
                </c:pt>
                <c:pt idx="2449">
                  <c:v>126</c:v>
                </c:pt>
                <c:pt idx="2450">
                  <c:v>126</c:v>
                </c:pt>
                <c:pt idx="2451">
                  <c:v>126</c:v>
                </c:pt>
                <c:pt idx="2452">
                  <c:v>126</c:v>
                </c:pt>
                <c:pt idx="2453">
                  <c:v>126</c:v>
                </c:pt>
                <c:pt idx="2454">
                  <c:v>126</c:v>
                </c:pt>
                <c:pt idx="2455">
                  <c:v>126</c:v>
                </c:pt>
                <c:pt idx="2456">
                  <c:v>126</c:v>
                </c:pt>
                <c:pt idx="2457">
                  <c:v>126</c:v>
                </c:pt>
                <c:pt idx="2458">
                  <c:v>126</c:v>
                </c:pt>
                <c:pt idx="2459">
                  <c:v>126</c:v>
                </c:pt>
                <c:pt idx="2460">
                  <c:v>126</c:v>
                </c:pt>
                <c:pt idx="2461">
                  <c:v>126</c:v>
                </c:pt>
                <c:pt idx="2462">
                  <c:v>126</c:v>
                </c:pt>
                <c:pt idx="2463">
                  <c:v>126</c:v>
                </c:pt>
                <c:pt idx="2464">
                  <c:v>126</c:v>
                </c:pt>
                <c:pt idx="2465">
                  <c:v>126</c:v>
                </c:pt>
                <c:pt idx="2466">
                  <c:v>126</c:v>
                </c:pt>
                <c:pt idx="2467">
                  <c:v>126</c:v>
                </c:pt>
                <c:pt idx="2468">
                  <c:v>126</c:v>
                </c:pt>
                <c:pt idx="2469">
                  <c:v>126</c:v>
                </c:pt>
                <c:pt idx="2470">
                  <c:v>126</c:v>
                </c:pt>
                <c:pt idx="2471">
                  <c:v>126</c:v>
                </c:pt>
                <c:pt idx="2472">
                  <c:v>126</c:v>
                </c:pt>
                <c:pt idx="2473">
                  <c:v>126</c:v>
                </c:pt>
                <c:pt idx="2474">
                  <c:v>126</c:v>
                </c:pt>
                <c:pt idx="2475">
                  <c:v>126</c:v>
                </c:pt>
                <c:pt idx="2476">
                  <c:v>126</c:v>
                </c:pt>
                <c:pt idx="2477">
                  <c:v>126</c:v>
                </c:pt>
                <c:pt idx="2478">
                  <c:v>126</c:v>
                </c:pt>
                <c:pt idx="2479">
                  <c:v>126</c:v>
                </c:pt>
                <c:pt idx="2480">
                  <c:v>126</c:v>
                </c:pt>
                <c:pt idx="2481">
                  <c:v>126</c:v>
                </c:pt>
                <c:pt idx="2482">
                  <c:v>126</c:v>
                </c:pt>
                <c:pt idx="2483">
                  <c:v>126</c:v>
                </c:pt>
                <c:pt idx="2484">
                  <c:v>126</c:v>
                </c:pt>
                <c:pt idx="2485">
                  <c:v>126</c:v>
                </c:pt>
                <c:pt idx="2486">
                  <c:v>126</c:v>
                </c:pt>
                <c:pt idx="2487">
                  <c:v>126</c:v>
                </c:pt>
                <c:pt idx="2488">
                  <c:v>126</c:v>
                </c:pt>
                <c:pt idx="2489">
                  <c:v>126</c:v>
                </c:pt>
                <c:pt idx="2490">
                  <c:v>126</c:v>
                </c:pt>
                <c:pt idx="2491">
                  <c:v>126</c:v>
                </c:pt>
                <c:pt idx="2492">
                  <c:v>126</c:v>
                </c:pt>
                <c:pt idx="2493">
                  <c:v>126</c:v>
                </c:pt>
                <c:pt idx="2494">
                  <c:v>126</c:v>
                </c:pt>
                <c:pt idx="2495">
                  <c:v>126</c:v>
                </c:pt>
                <c:pt idx="2496">
                  <c:v>126</c:v>
                </c:pt>
                <c:pt idx="2497">
                  <c:v>126</c:v>
                </c:pt>
                <c:pt idx="2498">
                  <c:v>126</c:v>
                </c:pt>
                <c:pt idx="2499">
                  <c:v>126</c:v>
                </c:pt>
                <c:pt idx="2500">
                  <c:v>126</c:v>
                </c:pt>
                <c:pt idx="2501">
                  <c:v>126</c:v>
                </c:pt>
                <c:pt idx="2502">
                  <c:v>126</c:v>
                </c:pt>
                <c:pt idx="2503">
                  <c:v>126</c:v>
                </c:pt>
                <c:pt idx="2504">
                  <c:v>126</c:v>
                </c:pt>
                <c:pt idx="2505">
                  <c:v>126</c:v>
                </c:pt>
                <c:pt idx="2506">
                  <c:v>126</c:v>
                </c:pt>
                <c:pt idx="2507">
                  <c:v>126</c:v>
                </c:pt>
                <c:pt idx="2508">
                  <c:v>126</c:v>
                </c:pt>
                <c:pt idx="2509">
                  <c:v>126</c:v>
                </c:pt>
                <c:pt idx="2510">
                  <c:v>126</c:v>
                </c:pt>
                <c:pt idx="2511">
                  <c:v>126</c:v>
                </c:pt>
                <c:pt idx="2512">
                  <c:v>126</c:v>
                </c:pt>
                <c:pt idx="2513">
                  <c:v>126</c:v>
                </c:pt>
                <c:pt idx="2514">
                  <c:v>126</c:v>
                </c:pt>
                <c:pt idx="2515">
                  <c:v>126</c:v>
                </c:pt>
                <c:pt idx="2516">
                  <c:v>126</c:v>
                </c:pt>
                <c:pt idx="2517">
                  <c:v>126</c:v>
                </c:pt>
                <c:pt idx="2518">
                  <c:v>126</c:v>
                </c:pt>
                <c:pt idx="2519">
                  <c:v>126</c:v>
                </c:pt>
                <c:pt idx="2520">
                  <c:v>126</c:v>
                </c:pt>
                <c:pt idx="2521">
                  <c:v>126</c:v>
                </c:pt>
                <c:pt idx="2522">
                  <c:v>126</c:v>
                </c:pt>
                <c:pt idx="2523">
                  <c:v>126</c:v>
                </c:pt>
                <c:pt idx="2524">
                  <c:v>126</c:v>
                </c:pt>
                <c:pt idx="2525">
                  <c:v>126</c:v>
                </c:pt>
                <c:pt idx="2526">
                  <c:v>126</c:v>
                </c:pt>
                <c:pt idx="2527">
                  <c:v>126</c:v>
                </c:pt>
                <c:pt idx="2528">
                  <c:v>126</c:v>
                </c:pt>
                <c:pt idx="2529">
                  <c:v>126</c:v>
                </c:pt>
                <c:pt idx="2530">
                  <c:v>126</c:v>
                </c:pt>
                <c:pt idx="2531">
                  <c:v>126</c:v>
                </c:pt>
                <c:pt idx="2532">
                  <c:v>126</c:v>
                </c:pt>
                <c:pt idx="2533">
                  <c:v>126</c:v>
                </c:pt>
                <c:pt idx="2534">
                  <c:v>126</c:v>
                </c:pt>
                <c:pt idx="2535">
                  <c:v>126</c:v>
                </c:pt>
                <c:pt idx="2536">
                  <c:v>126</c:v>
                </c:pt>
                <c:pt idx="2537">
                  <c:v>126</c:v>
                </c:pt>
                <c:pt idx="2538">
                  <c:v>126</c:v>
                </c:pt>
                <c:pt idx="2539">
                  <c:v>126</c:v>
                </c:pt>
                <c:pt idx="2540">
                  <c:v>126</c:v>
                </c:pt>
                <c:pt idx="2541">
                  <c:v>126</c:v>
                </c:pt>
                <c:pt idx="2542">
                  <c:v>126</c:v>
                </c:pt>
                <c:pt idx="2543">
                  <c:v>126</c:v>
                </c:pt>
                <c:pt idx="2544">
                  <c:v>126</c:v>
                </c:pt>
                <c:pt idx="2545">
                  <c:v>126</c:v>
                </c:pt>
                <c:pt idx="2546">
                  <c:v>126</c:v>
                </c:pt>
                <c:pt idx="2547">
                  <c:v>126</c:v>
                </c:pt>
                <c:pt idx="2548">
                  <c:v>126</c:v>
                </c:pt>
                <c:pt idx="2549">
                  <c:v>126</c:v>
                </c:pt>
                <c:pt idx="2550">
                  <c:v>126</c:v>
                </c:pt>
                <c:pt idx="2551">
                  <c:v>126</c:v>
                </c:pt>
                <c:pt idx="2552">
                  <c:v>126</c:v>
                </c:pt>
                <c:pt idx="2553">
                  <c:v>126</c:v>
                </c:pt>
                <c:pt idx="2554">
                  <c:v>126</c:v>
                </c:pt>
                <c:pt idx="2555">
                  <c:v>126</c:v>
                </c:pt>
                <c:pt idx="2556">
                  <c:v>126</c:v>
                </c:pt>
                <c:pt idx="2557">
                  <c:v>126</c:v>
                </c:pt>
                <c:pt idx="2558">
                  <c:v>126</c:v>
                </c:pt>
                <c:pt idx="2559">
                  <c:v>126</c:v>
                </c:pt>
                <c:pt idx="2560">
                  <c:v>126</c:v>
                </c:pt>
                <c:pt idx="2561">
                  <c:v>126</c:v>
                </c:pt>
                <c:pt idx="2562">
                  <c:v>126</c:v>
                </c:pt>
                <c:pt idx="2563">
                  <c:v>126</c:v>
                </c:pt>
                <c:pt idx="2564">
                  <c:v>126</c:v>
                </c:pt>
                <c:pt idx="2565">
                  <c:v>126</c:v>
                </c:pt>
                <c:pt idx="2566">
                  <c:v>126</c:v>
                </c:pt>
                <c:pt idx="2567">
                  <c:v>126</c:v>
                </c:pt>
                <c:pt idx="2568">
                  <c:v>126</c:v>
                </c:pt>
                <c:pt idx="2569">
                  <c:v>126</c:v>
                </c:pt>
                <c:pt idx="2570">
                  <c:v>126</c:v>
                </c:pt>
                <c:pt idx="2571">
                  <c:v>126</c:v>
                </c:pt>
                <c:pt idx="2572">
                  <c:v>126</c:v>
                </c:pt>
                <c:pt idx="2573">
                  <c:v>126</c:v>
                </c:pt>
                <c:pt idx="2574">
                  <c:v>126</c:v>
                </c:pt>
                <c:pt idx="2575">
                  <c:v>126</c:v>
                </c:pt>
                <c:pt idx="2576">
                  <c:v>126</c:v>
                </c:pt>
                <c:pt idx="2577">
                  <c:v>126</c:v>
                </c:pt>
                <c:pt idx="2578">
                  <c:v>126</c:v>
                </c:pt>
                <c:pt idx="2579">
                  <c:v>126</c:v>
                </c:pt>
                <c:pt idx="2580">
                  <c:v>126</c:v>
                </c:pt>
                <c:pt idx="2581">
                  <c:v>126</c:v>
                </c:pt>
                <c:pt idx="2582">
                  <c:v>126</c:v>
                </c:pt>
                <c:pt idx="2583">
                  <c:v>126</c:v>
                </c:pt>
                <c:pt idx="2584">
                  <c:v>126</c:v>
                </c:pt>
                <c:pt idx="2585">
                  <c:v>126</c:v>
                </c:pt>
                <c:pt idx="2586">
                  <c:v>126</c:v>
                </c:pt>
                <c:pt idx="2587">
                  <c:v>126</c:v>
                </c:pt>
                <c:pt idx="2588">
                  <c:v>126</c:v>
                </c:pt>
                <c:pt idx="2589">
                  <c:v>126</c:v>
                </c:pt>
                <c:pt idx="2590">
                  <c:v>126</c:v>
                </c:pt>
                <c:pt idx="2591">
                  <c:v>126</c:v>
                </c:pt>
                <c:pt idx="2592">
                  <c:v>126</c:v>
                </c:pt>
                <c:pt idx="2593">
                  <c:v>126</c:v>
                </c:pt>
                <c:pt idx="2594">
                  <c:v>126</c:v>
                </c:pt>
                <c:pt idx="2595">
                  <c:v>126</c:v>
                </c:pt>
                <c:pt idx="2596">
                  <c:v>126</c:v>
                </c:pt>
                <c:pt idx="2597">
                  <c:v>126</c:v>
                </c:pt>
                <c:pt idx="2598">
                  <c:v>126</c:v>
                </c:pt>
                <c:pt idx="2599">
                  <c:v>126</c:v>
                </c:pt>
                <c:pt idx="2600">
                  <c:v>126</c:v>
                </c:pt>
                <c:pt idx="2601">
                  <c:v>126</c:v>
                </c:pt>
                <c:pt idx="2602">
                  <c:v>126</c:v>
                </c:pt>
                <c:pt idx="2603">
                  <c:v>126</c:v>
                </c:pt>
                <c:pt idx="2604">
                  <c:v>126</c:v>
                </c:pt>
                <c:pt idx="2605">
                  <c:v>126</c:v>
                </c:pt>
                <c:pt idx="2606">
                  <c:v>126</c:v>
                </c:pt>
                <c:pt idx="2607">
                  <c:v>126</c:v>
                </c:pt>
                <c:pt idx="2608">
                  <c:v>126</c:v>
                </c:pt>
                <c:pt idx="2609">
                  <c:v>126</c:v>
                </c:pt>
                <c:pt idx="2610">
                  <c:v>126</c:v>
                </c:pt>
                <c:pt idx="2611">
                  <c:v>126</c:v>
                </c:pt>
                <c:pt idx="2612">
                  <c:v>126</c:v>
                </c:pt>
                <c:pt idx="2613">
                  <c:v>126</c:v>
                </c:pt>
                <c:pt idx="2614">
                  <c:v>126</c:v>
                </c:pt>
                <c:pt idx="2615">
                  <c:v>126</c:v>
                </c:pt>
                <c:pt idx="2616">
                  <c:v>126</c:v>
                </c:pt>
                <c:pt idx="2617">
                  <c:v>126</c:v>
                </c:pt>
                <c:pt idx="2618">
                  <c:v>126</c:v>
                </c:pt>
                <c:pt idx="2619">
                  <c:v>126</c:v>
                </c:pt>
                <c:pt idx="2620">
                  <c:v>126</c:v>
                </c:pt>
                <c:pt idx="2621">
                  <c:v>126</c:v>
                </c:pt>
                <c:pt idx="2622">
                  <c:v>126</c:v>
                </c:pt>
                <c:pt idx="2623">
                  <c:v>126</c:v>
                </c:pt>
                <c:pt idx="2624">
                  <c:v>126</c:v>
                </c:pt>
                <c:pt idx="2625">
                  <c:v>126</c:v>
                </c:pt>
                <c:pt idx="2626">
                  <c:v>126</c:v>
                </c:pt>
                <c:pt idx="2627">
                  <c:v>126</c:v>
                </c:pt>
                <c:pt idx="2628">
                  <c:v>126</c:v>
                </c:pt>
                <c:pt idx="2629">
                  <c:v>126</c:v>
                </c:pt>
                <c:pt idx="2630">
                  <c:v>126</c:v>
                </c:pt>
                <c:pt idx="2631">
                  <c:v>126</c:v>
                </c:pt>
                <c:pt idx="2632">
                  <c:v>126</c:v>
                </c:pt>
                <c:pt idx="2633">
                  <c:v>126</c:v>
                </c:pt>
                <c:pt idx="2634">
                  <c:v>126</c:v>
                </c:pt>
                <c:pt idx="2635">
                  <c:v>126</c:v>
                </c:pt>
                <c:pt idx="2636">
                  <c:v>126</c:v>
                </c:pt>
                <c:pt idx="2637">
                  <c:v>126</c:v>
                </c:pt>
                <c:pt idx="2638">
                  <c:v>126</c:v>
                </c:pt>
                <c:pt idx="2639">
                  <c:v>126</c:v>
                </c:pt>
                <c:pt idx="2640">
                  <c:v>126</c:v>
                </c:pt>
                <c:pt idx="2641">
                  <c:v>126</c:v>
                </c:pt>
                <c:pt idx="2642">
                  <c:v>126</c:v>
                </c:pt>
                <c:pt idx="2643">
                  <c:v>126</c:v>
                </c:pt>
                <c:pt idx="2644">
                  <c:v>126</c:v>
                </c:pt>
                <c:pt idx="2645">
                  <c:v>126</c:v>
                </c:pt>
                <c:pt idx="2646">
                  <c:v>126</c:v>
                </c:pt>
                <c:pt idx="2647">
                  <c:v>126</c:v>
                </c:pt>
                <c:pt idx="2648">
                  <c:v>126</c:v>
                </c:pt>
                <c:pt idx="2649">
                  <c:v>126</c:v>
                </c:pt>
                <c:pt idx="2650">
                  <c:v>126</c:v>
                </c:pt>
                <c:pt idx="2651">
                  <c:v>126</c:v>
                </c:pt>
                <c:pt idx="2652">
                  <c:v>126</c:v>
                </c:pt>
                <c:pt idx="2653">
                  <c:v>126</c:v>
                </c:pt>
                <c:pt idx="2654">
                  <c:v>126</c:v>
                </c:pt>
                <c:pt idx="2655">
                  <c:v>126</c:v>
                </c:pt>
                <c:pt idx="2656">
                  <c:v>126</c:v>
                </c:pt>
                <c:pt idx="2657">
                  <c:v>126</c:v>
                </c:pt>
                <c:pt idx="2658">
                  <c:v>126</c:v>
                </c:pt>
                <c:pt idx="2659">
                  <c:v>126</c:v>
                </c:pt>
                <c:pt idx="2660">
                  <c:v>126</c:v>
                </c:pt>
                <c:pt idx="2661">
                  <c:v>126</c:v>
                </c:pt>
                <c:pt idx="2662">
                  <c:v>126</c:v>
                </c:pt>
                <c:pt idx="2663">
                  <c:v>126</c:v>
                </c:pt>
                <c:pt idx="2664">
                  <c:v>126</c:v>
                </c:pt>
                <c:pt idx="2665">
                  <c:v>126</c:v>
                </c:pt>
                <c:pt idx="2666">
                  <c:v>126</c:v>
                </c:pt>
                <c:pt idx="2667">
                  <c:v>126</c:v>
                </c:pt>
                <c:pt idx="2668">
                  <c:v>126</c:v>
                </c:pt>
                <c:pt idx="2669">
                  <c:v>126</c:v>
                </c:pt>
                <c:pt idx="2670">
                  <c:v>126</c:v>
                </c:pt>
                <c:pt idx="2671">
                  <c:v>126</c:v>
                </c:pt>
                <c:pt idx="2672">
                  <c:v>126</c:v>
                </c:pt>
                <c:pt idx="2673">
                  <c:v>126</c:v>
                </c:pt>
                <c:pt idx="2674">
                  <c:v>126</c:v>
                </c:pt>
                <c:pt idx="2675">
                  <c:v>126</c:v>
                </c:pt>
                <c:pt idx="2676">
                  <c:v>126</c:v>
                </c:pt>
                <c:pt idx="2677">
                  <c:v>126</c:v>
                </c:pt>
                <c:pt idx="2678">
                  <c:v>126</c:v>
                </c:pt>
                <c:pt idx="2679">
                  <c:v>126</c:v>
                </c:pt>
                <c:pt idx="2680">
                  <c:v>126</c:v>
                </c:pt>
                <c:pt idx="2681">
                  <c:v>126</c:v>
                </c:pt>
                <c:pt idx="2682">
                  <c:v>126</c:v>
                </c:pt>
                <c:pt idx="2683">
                  <c:v>126</c:v>
                </c:pt>
                <c:pt idx="2684">
                  <c:v>126</c:v>
                </c:pt>
                <c:pt idx="2685">
                  <c:v>126</c:v>
                </c:pt>
                <c:pt idx="2686">
                  <c:v>126</c:v>
                </c:pt>
                <c:pt idx="2687">
                  <c:v>126</c:v>
                </c:pt>
                <c:pt idx="2688">
                  <c:v>126</c:v>
                </c:pt>
                <c:pt idx="2689">
                  <c:v>126</c:v>
                </c:pt>
                <c:pt idx="2690">
                  <c:v>126</c:v>
                </c:pt>
                <c:pt idx="2691">
                  <c:v>126</c:v>
                </c:pt>
                <c:pt idx="2692">
                  <c:v>126</c:v>
                </c:pt>
                <c:pt idx="2693">
                  <c:v>126</c:v>
                </c:pt>
                <c:pt idx="2694">
                  <c:v>126</c:v>
                </c:pt>
                <c:pt idx="2695">
                  <c:v>126</c:v>
                </c:pt>
                <c:pt idx="2696">
                  <c:v>126</c:v>
                </c:pt>
                <c:pt idx="2697">
                  <c:v>126</c:v>
                </c:pt>
                <c:pt idx="2698">
                  <c:v>126</c:v>
                </c:pt>
                <c:pt idx="2699">
                  <c:v>126</c:v>
                </c:pt>
                <c:pt idx="2700">
                  <c:v>126</c:v>
                </c:pt>
                <c:pt idx="2701">
                  <c:v>126</c:v>
                </c:pt>
                <c:pt idx="2702">
                  <c:v>126</c:v>
                </c:pt>
                <c:pt idx="2703">
                  <c:v>126</c:v>
                </c:pt>
                <c:pt idx="2704">
                  <c:v>126</c:v>
                </c:pt>
                <c:pt idx="2705">
                  <c:v>126</c:v>
                </c:pt>
                <c:pt idx="2706">
                  <c:v>126</c:v>
                </c:pt>
                <c:pt idx="2707">
                  <c:v>126</c:v>
                </c:pt>
                <c:pt idx="2708">
                  <c:v>126</c:v>
                </c:pt>
                <c:pt idx="2709">
                  <c:v>126</c:v>
                </c:pt>
                <c:pt idx="2710">
                  <c:v>126</c:v>
                </c:pt>
                <c:pt idx="2711">
                  <c:v>126</c:v>
                </c:pt>
                <c:pt idx="2712">
                  <c:v>126</c:v>
                </c:pt>
                <c:pt idx="2713">
                  <c:v>126</c:v>
                </c:pt>
                <c:pt idx="2714">
                  <c:v>126</c:v>
                </c:pt>
                <c:pt idx="2715">
                  <c:v>126</c:v>
                </c:pt>
                <c:pt idx="2716">
                  <c:v>126</c:v>
                </c:pt>
                <c:pt idx="2717">
                  <c:v>126</c:v>
                </c:pt>
                <c:pt idx="2718">
                  <c:v>126</c:v>
                </c:pt>
                <c:pt idx="2719">
                  <c:v>126</c:v>
                </c:pt>
                <c:pt idx="2720">
                  <c:v>126</c:v>
                </c:pt>
                <c:pt idx="2721">
                  <c:v>126</c:v>
                </c:pt>
                <c:pt idx="2722">
                  <c:v>126</c:v>
                </c:pt>
                <c:pt idx="2723">
                  <c:v>126</c:v>
                </c:pt>
                <c:pt idx="2724">
                  <c:v>126</c:v>
                </c:pt>
                <c:pt idx="2725">
                  <c:v>126</c:v>
                </c:pt>
                <c:pt idx="2726">
                  <c:v>126</c:v>
                </c:pt>
                <c:pt idx="2727">
                  <c:v>126</c:v>
                </c:pt>
                <c:pt idx="2728">
                  <c:v>126</c:v>
                </c:pt>
                <c:pt idx="2729">
                  <c:v>126</c:v>
                </c:pt>
                <c:pt idx="2730">
                  <c:v>126</c:v>
                </c:pt>
                <c:pt idx="2731">
                  <c:v>126</c:v>
                </c:pt>
                <c:pt idx="2732">
                  <c:v>126</c:v>
                </c:pt>
                <c:pt idx="2733">
                  <c:v>126</c:v>
                </c:pt>
                <c:pt idx="2734">
                  <c:v>126</c:v>
                </c:pt>
                <c:pt idx="2735">
                  <c:v>126</c:v>
                </c:pt>
                <c:pt idx="2736">
                  <c:v>126</c:v>
                </c:pt>
                <c:pt idx="2737">
                  <c:v>126</c:v>
                </c:pt>
                <c:pt idx="2738">
                  <c:v>126</c:v>
                </c:pt>
                <c:pt idx="2739">
                  <c:v>126</c:v>
                </c:pt>
                <c:pt idx="2740">
                  <c:v>126</c:v>
                </c:pt>
                <c:pt idx="2741">
                  <c:v>126</c:v>
                </c:pt>
                <c:pt idx="2742">
                  <c:v>126</c:v>
                </c:pt>
                <c:pt idx="2743">
                  <c:v>126</c:v>
                </c:pt>
                <c:pt idx="2744">
                  <c:v>126</c:v>
                </c:pt>
                <c:pt idx="2745">
                  <c:v>126</c:v>
                </c:pt>
                <c:pt idx="2746">
                  <c:v>126</c:v>
                </c:pt>
                <c:pt idx="2747">
                  <c:v>126</c:v>
                </c:pt>
                <c:pt idx="2748">
                  <c:v>126</c:v>
                </c:pt>
                <c:pt idx="2749">
                  <c:v>126</c:v>
                </c:pt>
                <c:pt idx="2750">
                  <c:v>126</c:v>
                </c:pt>
                <c:pt idx="2751">
                  <c:v>126</c:v>
                </c:pt>
                <c:pt idx="2752">
                  <c:v>126</c:v>
                </c:pt>
                <c:pt idx="2753">
                  <c:v>126</c:v>
                </c:pt>
                <c:pt idx="2754">
                  <c:v>126</c:v>
                </c:pt>
                <c:pt idx="2755">
                  <c:v>126</c:v>
                </c:pt>
                <c:pt idx="2756">
                  <c:v>126</c:v>
                </c:pt>
                <c:pt idx="2757">
                  <c:v>126</c:v>
                </c:pt>
                <c:pt idx="2758">
                  <c:v>126</c:v>
                </c:pt>
                <c:pt idx="2759">
                  <c:v>126</c:v>
                </c:pt>
                <c:pt idx="2760">
                  <c:v>126</c:v>
                </c:pt>
                <c:pt idx="2761">
                  <c:v>126</c:v>
                </c:pt>
                <c:pt idx="2762">
                  <c:v>126</c:v>
                </c:pt>
                <c:pt idx="2763">
                  <c:v>126</c:v>
                </c:pt>
                <c:pt idx="2764">
                  <c:v>126</c:v>
                </c:pt>
                <c:pt idx="2765">
                  <c:v>126</c:v>
                </c:pt>
                <c:pt idx="2766">
                  <c:v>126</c:v>
                </c:pt>
                <c:pt idx="2767">
                  <c:v>126</c:v>
                </c:pt>
                <c:pt idx="2768">
                  <c:v>126</c:v>
                </c:pt>
                <c:pt idx="2769">
                  <c:v>126</c:v>
                </c:pt>
                <c:pt idx="2770">
                  <c:v>126</c:v>
                </c:pt>
                <c:pt idx="2771">
                  <c:v>126</c:v>
                </c:pt>
                <c:pt idx="2772">
                  <c:v>126</c:v>
                </c:pt>
                <c:pt idx="2773">
                  <c:v>126</c:v>
                </c:pt>
                <c:pt idx="2774">
                  <c:v>126</c:v>
                </c:pt>
                <c:pt idx="2775">
                  <c:v>126</c:v>
                </c:pt>
                <c:pt idx="2776">
                  <c:v>126</c:v>
                </c:pt>
                <c:pt idx="2777">
                  <c:v>126</c:v>
                </c:pt>
                <c:pt idx="2778">
                  <c:v>126</c:v>
                </c:pt>
                <c:pt idx="2779">
                  <c:v>126</c:v>
                </c:pt>
                <c:pt idx="2780">
                  <c:v>126</c:v>
                </c:pt>
                <c:pt idx="2781">
                  <c:v>126</c:v>
                </c:pt>
                <c:pt idx="2782">
                  <c:v>126</c:v>
                </c:pt>
                <c:pt idx="2783">
                  <c:v>126</c:v>
                </c:pt>
                <c:pt idx="2784">
                  <c:v>126</c:v>
                </c:pt>
                <c:pt idx="2785">
                  <c:v>126</c:v>
                </c:pt>
                <c:pt idx="2786">
                  <c:v>126</c:v>
                </c:pt>
                <c:pt idx="2787">
                  <c:v>126</c:v>
                </c:pt>
                <c:pt idx="2788">
                  <c:v>126</c:v>
                </c:pt>
                <c:pt idx="2789">
                  <c:v>126</c:v>
                </c:pt>
                <c:pt idx="2790">
                  <c:v>126</c:v>
                </c:pt>
                <c:pt idx="2791">
                  <c:v>126</c:v>
                </c:pt>
                <c:pt idx="2792">
                  <c:v>126</c:v>
                </c:pt>
                <c:pt idx="2793">
                  <c:v>126</c:v>
                </c:pt>
                <c:pt idx="2794">
                  <c:v>126</c:v>
                </c:pt>
                <c:pt idx="2795">
                  <c:v>126</c:v>
                </c:pt>
                <c:pt idx="2796">
                  <c:v>126</c:v>
                </c:pt>
                <c:pt idx="2797">
                  <c:v>126</c:v>
                </c:pt>
                <c:pt idx="2798">
                  <c:v>126</c:v>
                </c:pt>
                <c:pt idx="2799">
                  <c:v>126</c:v>
                </c:pt>
                <c:pt idx="2800">
                  <c:v>126</c:v>
                </c:pt>
                <c:pt idx="2801">
                  <c:v>126</c:v>
                </c:pt>
                <c:pt idx="2802">
                  <c:v>126</c:v>
                </c:pt>
                <c:pt idx="2803">
                  <c:v>126</c:v>
                </c:pt>
                <c:pt idx="2804">
                  <c:v>126</c:v>
                </c:pt>
                <c:pt idx="2805">
                  <c:v>126</c:v>
                </c:pt>
                <c:pt idx="2806">
                  <c:v>126</c:v>
                </c:pt>
                <c:pt idx="2807">
                  <c:v>126</c:v>
                </c:pt>
                <c:pt idx="2808">
                  <c:v>126</c:v>
                </c:pt>
                <c:pt idx="2809">
                  <c:v>126</c:v>
                </c:pt>
                <c:pt idx="2810">
                  <c:v>126</c:v>
                </c:pt>
                <c:pt idx="2811">
                  <c:v>126</c:v>
                </c:pt>
                <c:pt idx="2812">
                  <c:v>126</c:v>
                </c:pt>
                <c:pt idx="2813">
                  <c:v>126</c:v>
                </c:pt>
                <c:pt idx="2814">
                  <c:v>126</c:v>
                </c:pt>
                <c:pt idx="2815">
                  <c:v>126</c:v>
                </c:pt>
                <c:pt idx="2816">
                  <c:v>126</c:v>
                </c:pt>
                <c:pt idx="2817">
                  <c:v>126</c:v>
                </c:pt>
                <c:pt idx="2818">
                  <c:v>126</c:v>
                </c:pt>
                <c:pt idx="2819">
                  <c:v>126</c:v>
                </c:pt>
                <c:pt idx="2820">
                  <c:v>126</c:v>
                </c:pt>
                <c:pt idx="2821">
                  <c:v>126</c:v>
                </c:pt>
                <c:pt idx="2822">
                  <c:v>126</c:v>
                </c:pt>
                <c:pt idx="2823">
                  <c:v>126</c:v>
                </c:pt>
                <c:pt idx="2824">
                  <c:v>126</c:v>
                </c:pt>
                <c:pt idx="2825">
                  <c:v>126</c:v>
                </c:pt>
                <c:pt idx="2826">
                  <c:v>126</c:v>
                </c:pt>
                <c:pt idx="2827">
                  <c:v>126</c:v>
                </c:pt>
                <c:pt idx="2828">
                  <c:v>126</c:v>
                </c:pt>
                <c:pt idx="2829">
                  <c:v>126</c:v>
                </c:pt>
                <c:pt idx="2830">
                  <c:v>126</c:v>
                </c:pt>
                <c:pt idx="2831">
                  <c:v>126</c:v>
                </c:pt>
                <c:pt idx="2832">
                  <c:v>126</c:v>
                </c:pt>
                <c:pt idx="2833">
                  <c:v>126</c:v>
                </c:pt>
                <c:pt idx="2834">
                  <c:v>126</c:v>
                </c:pt>
                <c:pt idx="2835">
                  <c:v>126</c:v>
                </c:pt>
                <c:pt idx="2836">
                  <c:v>126</c:v>
                </c:pt>
                <c:pt idx="2837">
                  <c:v>126</c:v>
                </c:pt>
                <c:pt idx="2838">
                  <c:v>126</c:v>
                </c:pt>
                <c:pt idx="2839">
                  <c:v>126</c:v>
                </c:pt>
                <c:pt idx="2840">
                  <c:v>126</c:v>
                </c:pt>
                <c:pt idx="2841">
                  <c:v>126</c:v>
                </c:pt>
                <c:pt idx="2842">
                  <c:v>126</c:v>
                </c:pt>
                <c:pt idx="2843">
                  <c:v>126</c:v>
                </c:pt>
                <c:pt idx="2844">
                  <c:v>126</c:v>
                </c:pt>
                <c:pt idx="2845">
                  <c:v>126</c:v>
                </c:pt>
                <c:pt idx="2846">
                  <c:v>126</c:v>
                </c:pt>
                <c:pt idx="2847">
                  <c:v>126</c:v>
                </c:pt>
                <c:pt idx="2848">
                  <c:v>126</c:v>
                </c:pt>
                <c:pt idx="2849">
                  <c:v>126</c:v>
                </c:pt>
                <c:pt idx="2850">
                  <c:v>126</c:v>
                </c:pt>
                <c:pt idx="2851">
                  <c:v>126</c:v>
                </c:pt>
                <c:pt idx="2852">
                  <c:v>126</c:v>
                </c:pt>
                <c:pt idx="2853">
                  <c:v>126</c:v>
                </c:pt>
                <c:pt idx="2854">
                  <c:v>126</c:v>
                </c:pt>
                <c:pt idx="2855">
                  <c:v>126</c:v>
                </c:pt>
                <c:pt idx="2856">
                  <c:v>126</c:v>
                </c:pt>
                <c:pt idx="2857">
                  <c:v>126</c:v>
                </c:pt>
                <c:pt idx="2858">
                  <c:v>126</c:v>
                </c:pt>
                <c:pt idx="2859">
                  <c:v>126</c:v>
                </c:pt>
                <c:pt idx="2860">
                  <c:v>126</c:v>
                </c:pt>
                <c:pt idx="2861">
                  <c:v>126</c:v>
                </c:pt>
                <c:pt idx="2862">
                  <c:v>126</c:v>
                </c:pt>
                <c:pt idx="2863">
                  <c:v>126</c:v>
                </c:pt>
                <c:pt idx="2864">
                  <c:v>126</c:v>
                </c:pt>
                <c:pt idx="2865">
                  <c:v>126</c:v>
                </c:pt>
                <c:pt idx="2866">
                  <c:v>126</c:v>
                </c:pt>
                <c:pt idx="2867">
                  <c:v>126</c:v>
                </c:pt>
                <c:pt idx="2868">
                  <c:v>126</c:v>
                </c:pt>
                <c:pt idx="2869">
                  <c:v>126</c:v>
                </c:pt>
                <c:pt idx="2870">
                  <c:v>126</c:v>
                </c:pt>
                <c:pt idx="2871">
                  <c:v>126</c:v>
                </c:pt>
                <c:pt idx="2872">
                  <c:v>126</c:v>
                </c:pt>
                <c:pt idx="2873">
                  <c:v>126</c:v>
                </c:pt>
                <c:pt idx="2874">
                  <c:v>126</c:v>
                </c:pt>
                <c:pt idx="2875">
                  <c:v>126</c:v>
                </c:pt>
                <c:pt idx="2876">
                  <c:v>126</c:v>
                </c:pt>
                <c:pt idx="2877">
                  <c:v>126</c:v>
                </c:pt>
                <c:pt idx="2878">
                  <c:v>126</c:v>
                </c:pt>
                <c:pt idx="2879">
                  <c:v>126</c:v>
                </c:pt>
                <c:pt idx="2880">
                  <c:v>126</c:v>
                </c:pt>
                <c:pt idx="2881">
                  <c:v>126</c:v>
                </c:pt>
                <c:pt idx="2882">
                  <c:v>126</c:v>
                </c:pt>
                <c:pt idx="2883">
                  <c:v>126</c:v>
                </c:pt>
                <c:pt idx="2884">
                  <c:v>126</c:v>
                </c:pt>
                <c:pt idx="2885">
                  <c:v>126</c:v>
                </c:pt>
                <c:pt idx="2886">
                  <c:v>126</c:v>
                </c:pt>
                <c:pt idx="2887">
                  <c:v>126</c:v>
                </c:pt>
                <c:pt idx="2888">
                  <c:v>126</c:v>
                </c:pt>
                <c:pt idx="2889">
                  <c:v>126</c:v>
                </c:pt>
                <c:pt idx="2890">
                  <c:v>126</c:v>
                </c:pt>
                <c:pt idx="2891">
                  <c:v>126</c:v>
                </c:pt>
                <c:pt idx="2892">
                  <c:v>126</c:v>
                </c:pt>
                <c:pt idx="2893">
                  <c:v>126</c:v>
                </c:pt>
                <c:pt idx="2894">
                  <c:v>126</c:v>
                </c:pt>
                <c:pt idx="2895">
                  <c:v>126</c:v>
                </c:pt>
                <c:pt idx="2896">
                  <c:v>126</c:v>
                </c:pt>
                <c:pt idx="2897">
                  <c:v>126</c:v>
                </c:pt>
                <c:pt idx="2898">
                  <c:v>126</c:v>
                </c:pt>
                <c:pt idx="2899">
                  <c:v>126</c:v>
                </c:pt>
                <c:pt idx="2900">
                  <c:v>126</c:v>
                </c:pt>
                <c:pt idx="2901">
                  <c:v>126</c:v>
                </c:pt>
                <c:pt idx="2902">
                  <c:v>126</c:v>
                </c:pt>
                <c:pt idx="2903">
                  <c:v>126</c:v>
                </c:pt>
                <c:pt idx="2904">
                  <c:v>126</c:v>
                </c:pt>
                <c:pt idx="2905">
                  <c:v>126</c:v>
                </c:pt>
                <c:pt idx="2906">
                  <c:v>126</c:v>
                </c:pt>
                <c:pt idx="2907">
                  <c:v>126</c:v>
                </c:pt>
                <c:pt idx="2908">
                  <c:v>126</c:v>
                </c:pt>
                <c:pt idx="2909">
                  <c:v>126</c:v>
                </c:pt>
                <c:pt idx="2910">
                  <c:v>126</c:v>
                </c:pt>
                <c:pt idx="2911">
                  <c:v>126</c:v>
                </c:pt>
                <c:pt idx="2912">
                  <c:v>126</c:v>
                </c:pt>
                <c:pt idx="2913">
                  <c:v>126</c:v>
                </c:pt>
                <c:pt idx="2914">
                  <c:v>126</c:v>
                </c:pt>
                <c:pt idx="2915">
                  <c:v>126</c:v>
                </c:pt>
                <c:pt idx="2916">
                  <c:v>126</c:v>
                </c:pt>
                <c:pt idx="2917">
                  <c:v>126</c:v>
                </c:pt>
                <c:pt idx="2918">
                  <c:v>126</c:v>
                </c:pt>
                <c:pt idx="2919">
                  <c:v>126</c:v>
                </c:pt>
                <c:pt idx="2920">
                  <c:v>126</c:v>
                </c:pt>
                <c:pt idx="2921">
                  <c:v>126</c:v>
                </c:pt>
                <c:pt idx="2922">
                  <c:v>126</c:v>
                </c:pt>
                <c:pt idx="2923">
                  <c:v>126</c:v>
                </c:pt>
                <c:pt idx="2924">
                  <c:v>126</c:v>
                </c:pt>
                <c:pt idx="2925">
                  <c:v>126</c:v>
                </c:pt>
                <c:pt idx="2926">
                  <c:v>126</c:v>
                </c:pt>
                <c:pt idx="2927">
                  <c:v>126</c:v>
                </c:pt>
                <c:pt idx="2928">
                  <c:v>126</c:v>
                </c:pt>
                <c:pt idx="2929">
                  <c:v>126</c:v>
                </c:pt>
                <c:pt idx="2930">
                  <c:v>126</c:v>
                </c:pt>
                <c:pt idx="2931">
                  <c:v>126</c:v>
                </c:pt>
                <c:pt idx="2932">
                  <c:v>126</c:v>
                </c:pt>
                <c:pt idx="2933">
                  <c:v>126</c:v>
                </c:pt>
                <c:pt idx="2934">
                  <c:v>126</c:v>
                </c:pt>
                <c:pt idx="2935">
                  <c:v>126</c:v>
                </c:pt>
                <c:pt idx="2936">
                  <c:v>126</c:v>
                </c:pt>
                <c:pt idx="2937">
                  <c:v>126</c:v>
                </c:pt>
                <c:pt idx="2938">
                  <c:v>126</c:v>
                </c:pt>
                <c:pt idx="2939">
                  <c:v>126</c:v>
                </c:pt>
                <c:pt idx="2940">
                  <c:v>126</c:v>
                </c:pt>
                <c:pt idx="2941">
                  <c:v>126</c:v>
                </c:pt>
                <c:pt idx="2942">
                  <c:v>126</c:v>
                </c:pt>
                <c:pt idx="2943">
                  <c:v>126</c:v>
                </c:pt>
                <c:pt idx="2944">
                  <c:v>126</c:v>
                </c:pt>
                <c:pt idx="2945">
                  <c:v>126</c:v>
                </c:pt>
                <c:pt idx="2946">
                  <c:v>126</c:v>
                </c:pt>
                <c:pt idx="2947">
                  <c:v>126</c:v>
                </c:pt>
                <c:pt idx="2948">
                  <c:v>126</c:v>
                </c:pt>
                <c:pt idx="2949">
                  <c:v>126</c:v>
                </c:pt>
                <c:pt idx="2950">
                  <c:v>126</c:v>
                </c:pt>
                <c:pt idx="2951">
                  <c:v>126</c:v>
                </c:pt>
                <c:pt idx="2952">
                  <c:v>126</c:v>
                </c:pt>
                <c:pt idx="2953">
                  <c:v>126</c:v>
                </c:pt>
                <c:pt idx="2954">
                  <c:v>126</c:v>
                </c:pt>
                <c:pt idx="2955">
                  <c:v>126</c:v>
                </c:pt>
                <c:pt idx="2956">
                  <c:v>126</c:v>
                </c:pt>
                <c:pt idx="2957">
                  <c:v>126</c:v>
                </c:pt>
                <c:pt idx="2958">
                  <c:v>126</c:v>
                </c:pt>
                <c:pt idx="2959">
                  <c:v>126</c:v>
                </c:pt>
                <c:pt idx="2960">
                  <c:v>126</c:v>
                </c:pt>
                <c:pt idx="2961">
                  <c:v>126</c:v>
                </c:pt>
                <c:pt idx="2962">
                  <c:v>126</c:v>
                </c:pt>
                <c:pt idx="2963">
                  <c:v>126</c:v>
                </c:pt>
                <c:pt idx="2964">
                  <c:v>126</c:v>
                </c:pt>
                <c:pt idx="2965">
                  <c:v>126</c:v>
                </c:pt>
                <c:pt idx="2966">
                  <c:v>126</c:v>
                </c:pt>
                <c:pt idx="2967">
                  <c:v>126</c:v>
                </c:pt>
                <c:pt idx="2968">
                  <c:v>126</c:v>
                </c:pt>
                <c:pt idx="2969">
                  <c:v>126</c:v>
                </c:pt>
                <c:pt idx="2970">
                  <c:v>126</c:v>
                </c:pt>
                <c:pt idx="2971">
                  <c:v>126</c:v>
                </c:pt>
                <c:pt idx="2972">
                  <c:v>126</c:v>
                </c:pt>
                <c:pt idx="2973">
                  <c:v>126</c:v>
                </c:pt>
                <c:pt idx="2974">
                  <c:v>126</c:v>
                </c:pt>
                <c:pt idx="2975">
                  <c:v>126</c:v>
                </c:pt>
                <c:pt idx="2976">
                  <c:v>126</c:v>
                </c:pt>
                <c:pt idx="2977">
                  <c:v>126</c:v>
                </c:pt>
                <c:pt idx="2978">
                  <c:v>126</c:v>
                </c:pt>
                <c:pt idx="2979">
                  <c:v>126</c:v>
                </c:pt>
                <c:pt idx="2980">
                  <c:v>126</c:v>
                </c:pt>
                <c:pt idx="2981">
                  <c:v>126</c:v>
                </c:pt>
                <c:pt idx="2982">
                  <c:v>126</c:v>
                </c:pt>
                <c:pt idx="2983">
                  <c:v>126</c:v>
                </c:pt>
                <c:pt idx="2984">
                  <c:v>126</c:v>
                </c:pt>
                <c:pt idx="2985">
                  <c:v>126</c:v>
                </c:pt>
                <c:pt idx="2986">
                  <c:v>126</c:v>
                </c:pt>
                <c:pt idx="2987">
                  <c:v>126</c:v>
                </c:pt>
                <c:pt idx="2988">
                  <c:v>126</c:v>
                </c:pt>
                <c:pt idx="2989">
                  <c:v>126</c:v>
                </c:pt>
                <c:pt idx="2990">
                  <c:v>126</c:v>
                </c:pt>
                <c:pt idx="2991">
                  <c:v>126</c:v>
                </c:pt>
                <c:pt idx="2992">
                  <c:v>126</c:v>
                </c:pt>
                <c:pt idx="2993">
                  <c:v>126</c:v>
                </c:pt>
                <c:pt idx="2994">
                  <c:v>126</c:v>
                </c:pt>
                <c:pt idx="2995">
                  <c:v>126</c:v>
                </c:pt>
                <c:pt idx="2996">
                  <c:v>126</c:v>
                </c:pt>
                <c:pt idx="2997">
                  <c:v>126</c:v>
                </c:pt>
                <c:pt idx="2998">
                  <c:v>126</c:v>
                </c:pt>
                <c:pt idx="2999">
                  <c:v>126</c:v>
                </c:pt>
                <c:pt idx="3000">
                  <c:v>126</c:v>
                </c:pt>
                <c:pt idx="3001">
                  <c:v>126</c:v>
                </c:pt>
                <c:pt idx="3002">
                  <c:v>126</c:v>
                </c:pt>
                <c:pt idx="3003">
                  <c:v>126</c:v>
                </c:pt>
                <c:pt idx="3004">
                  <c:v>126</c:v>
                </c:pt>
                <c:pt idx="3005">
                  <c:v>126</c:v>
                </c:pt>
                <c:pt idx="3006">
                  <c:v>126</c:v>
                </c:pt>
                <c:pt idx="3007">
                  <c:v>126</c:v>
                </c:pt>
                <c:pt idx="3008">
                  <c:v>126</c:v>
                </c:pt>
                <c:pt idx="3009">
                  <c:v>126</c:v>
                </c:pt>
                <c:pt idx="3010">
                  <c:v>126</c:v>
                </c:pt>
                <c:pt idx="3011">
                  <c:v>126</c:v>
                </c:pt>
                <c:pt idx="3012">
                  <c:v>126</c:v>
                </c:pt>
                <c:pt idx="3013">
                  <c:v>126</c:v>
                </c:pt>
                <c:pt idx="3014">
                  <c:v>126</c:v>
                </c:pt>
                <c:pt idx="3015">
                  <c:v>126</c:v>
                </c:pt>
                <c:pt idx="3016">
                  <c:v>126</c:v>
                </c:pt>
                <c:pt idx="3017">
                  <c:v>126</c:v>
                </c:pt>
                <c:pt idx="3018">
                  <c:v>126</c:v>
                </c:pt>
                <c:pt idx="3019">
                  <c:v>126</c:v>
                </c:pt>
                <c:pt idx="3020">
                  <c:v>126</c:v>
                </c:pt>
                <c:pt idx="3021">
                  <c:v>126</c:v>
                </c:pt>
                <c:pt idx="3022">
                  <c:v>126</c:v>
                </c:pt>
                <c:pt idx="3023">
                  <c:v>126</c:v>
                </c:pt>
                <c:pt idx="3024">
                  <c:v>126</c:v>
                </c:pt>
                <c:pt idx="3025">
                  <c:v>126</c:v>
                </c:pt>
                <c:pt idx="3026">
                  <c:v>126</c:v>
                </c:pt>
                <c:pt idx="3027">
                  <c:v>126</c:v>
                </c:pt>
                <c:pt idx="3028">
                  <c:v>126</c:v>
                </c:pt>
                <c:pt idx="3029">
                  <c:v>126</c:v>
                </c:pt>
                <c:pt idx="3030">
                  <c:v>126</c:v>
                </c:pt>
                <c:pt idx="3031">
                  <c:v>126</c:v>
                </c:pt>
                <c:pt idx="3032">
                  <c:v>126</c:v>
                </c:pt>
                <c:pt idx="3033">
                  <c:v>126</c:v>
                </c:pt>
                <c:pt idx="3034">
                  <c:v>126</c:v>
                </c:pt>
                <c:pt idx="3035">
                  <c:v>126</c:v>
                </c:pt>
                <c:pt idx="3036">
                  <c:v>126</c:v>
                </c:pt>
                <c:pt idx="3037">
                  <c:v>126</c:v>
                </c:pt>
                <c:pt idx="3038">
                  <c:v>126</c:v>
                </c:pt>
                <c:pt idx="3039">
                  <c:v>126</c:v>
                </c:pt>
                <c:pt idx="3040">
                  <c:v>126</c:v>
                </c:pt>
                <c:pt idx="3041">
                  <c:v>126</c:v>
                </c:pt>
                <c:pt idx="3042">
                  <c:v>126</c:v>
                </c:pt>
                <c:pt idx="3043">
                  <c:v>126</c:v>
                </c:pt>
                <c:pt idx="3044">
                  <c:v>126</c:v>
                </c:pt>
                <c:pt idx="3045">
                  <c:v>126</c:v>
                </c:pt>
                <c:pt idx="3046">
                  <c:v>126</c:v>
                </c:pt>
                <c:pt idx="3047">
                  <c:v>126</c:v>
                </c:pt>
                <c:pt idx="3048">
                  <c:v>126</c:v>
                </c:pt>
                <c:pt idx="3049">
                  <c:v>126</c:v>
                </c:pt>
                <c:pt idx="3050">
                  <c:v>126</c:v>
                </c:pt>
                <c:pt idx="3051">
                  <c:v>126</c:v>
                </c:pt>
                <c:pt idx="3052">
                  <c:v>126</c:v>
                </c:pt>
                <c:pt idx="3053">
                  <c:v>126</c:v>
                </c:pt>
                <c:pt idx="3054">
                  <c:v>126</c:v>
                </c:pt>
                <c:pt idx="3055">
                  <c:v>126</c:v>
                </c:pt>
                <c:pt idx="3056">
                  <c:v>126</c:v>
                </c:pt>
                <c:pt idx="3057">
                  <c:v>126</c:v>
                </c:pt>
                <c:pt idx="3058">
                  <c:v>126</c:v>
                </c:pt>
                <c:pt idx="3059">
                  <c:v>126</c:v>
                </c:pt>
                <c:pt idx="3060">
                  <c:v>126</c:v>
                </c:pt>
                <c:pt idx="3061">
                  <c:v>126</c:v>
                </c:pt>
                <c:pt idx="3062">
                  <c:v>126</c:v>
                </c:pt>
                <c:pt idx="3063">
                  <c:v>126</c:v>
                </c:pt>
                <c:pt idx="3064">
                  <c:v>126</c:v>
                </c:pt>
                <c:pt idx="3065">
                  <c:v>126</c:v>
                </c:pt>
                <c:pt idx="3066">
                  <c:v>126</c:v>
                </c:pt>
                <c:pt idx="3067">
                  <c:v>126</c:v>
                </c:pt>
                <c:pt idx="3068">
                  <c:v>126</c:v>
                </c:pt>
                <c:pt idx="3069">
                  <c:v>126</c:v>
                </c:pt>
                <c:pt idx="3070">
                  <c:v>126</c:v>
                </c:pt>
                <c:pt idx="3071">
                  <c:v>126</c:v>
                </c:pt>
                <c:pt idx="3072">
                  <c:v>126</c:v>
                </c:pt>
                <c:pt idx="3073">
                  <c:v>126</c:v>
                </c:pt>
                <c:pt idx="3074">
                  <c:v>126</c:v>
                </c:pt>
                <c:pt idx="3075">
                  <c:v>126</c:v>
                </c:pt>
                <c:pt idx="3076">
                  <c:v>126</c:v>
                </c:pt>
                <c:pt idx="3077">
                  <c:v>126</c:v>
                </c:pt>
                <c:pt idx="3078">
                  <c:v>126</c:v>
                </c:pt>
                <c:pt idx="3079">
                  <c:v>126</c:v>
                </c:pt>
                <c:pt idx="3080">
                  <c:v>126</c:v>
                </c:pt>
                <c:pt idx="3081">
                  <c:v>126</c:v>
                </c:pt>
                <c:pt idx="3082">
                  <c:v>126</c:v>
                </c:pt>
                <c:pt idx="3083">
                  <c:v>126</c:v>
                </c:pt>
                <c:pt idx="3084">
                  <c:v>126</c:v>
                </c:pt>
                <c:pt idx="3085">
                  <c:v>126</c:v>
                </c:pt>
                <c:pt idx="3086">
                  <c:v>126</c:v>
                </c:pt>
                <c:pt idx="3087">
                  <c:v>126</c:v>
                </c:pt>
                <c:pt idx="3088">
                  <c:v>126</c:v>
                </c:pt>
                <c:pt idx="3089">
                  <c:v>126</c:v>
                </c:pt>
                <c:pt idx="3090">
                  <c:v>126</c:v>
                </c:pt>
                <c:pt idx="3091">
                  <c:v>126</c:v>
                </c:pt>
                <c:pt idx="3092">
                  <c:v>126</c:v>
                </c:pt>
                <c:pt idx="3093">
                  <c:v>126</c:v>
                </c:pt>
                <c:pt idx="3094">
                  <c:v>126</c:v>
                </c:pt>
                <c:pt idx="3095">
                  <c:v>126</c:v>
                </c:pt>
                <c:pt idx="3096">
                  <c:v>126</c:v>
                </c:pt>
                <c:pt idx="3097">
                  <c:v>126</c:v>
                </c:pt>
                <c:pt idx="3098">
                  <c:v>126</c:v>
                </c:pt>
                <c:pt idx="3099">
                  <c:v>126</c:v>
                </c:pt>
                <c:pt idx="3100">
                  <c:v>126</c:v>
                </c:pt>
                <c:pt idx="3101">
                  <c:v>126</c:v>
                </c:pt>
                <c:pt idx="3102">
                  <c:v>126</c:v>
                </c:pt>
                <c:pt idx="3103">
                  <c:v>126</c:v>
                </c:pt>
                <c:pt idx="3104">
                  <c:v>126</c:v>
                </c:pt>
                <c:pt idx="3105">
                  <c:v>126</c:v>
                </c:pt>
                <c:pt idx="3106">
                  <c:v>126</c:v>
                </c:pt>
                <c:pt idx="3107">
                  <c:v>126</c:v>
                </c:pt>
                <c:pt idx="3108">
                  <c:v>126</c:v>
                </c:pt>
                <c:pt idx="3109">
                  <c:v>126</c:v>
                </c:pt>
                <c:pt idx="3110">
                  <c:v>126</c:v>
                </c:pt>
                <c:pt idx="3111">
                  <c:v>126</c:v>
                </c:pt>
                <c:pt idx="3112">
                  <c:v>126</c:v>
                </c:pt>
                <c:pt idx="3113">
                  <c:v>126</c:v>
                </c:pt>
                <c:pt idx="3114">
                  <c:v>126</c:v>
                </c:pt>
                <c:pt idx="3115">
                  <c:v>126</c:v>
                </c:pt>
                <c:pt idx="3116">
                  <c:v>126</c:v>
                </c:pt>
                <c:pt idx="3117">
                  <c:v>126</c:v>
                </c:pt>
                <c:pt idx="3118">
                  <c:v>126</c:v>
                </c:pt>
                <c:pt idx="3119">
                  <c:v>126</c:v>
                </c:pt>
                <c:pt idx="3120">
                  <c:v>126</c:v>
                </c:pt>
                <c:pt idx="3121">
                  <c:v>126</c:v>
                </c:pt>
                <c:pt idx="3122">
                  <c:v>126</c:v>
                </c:pt>
                <c:pt idx="3123">
                  <c:v>126</c:v>
                </c:pt>
                <c:pt idx="3124">
                  <c:v>126</c:v>
                </c:pt>
                <c:pt idx="3125">
                  <c:v>126</c:v>
                </c:pt>
                <c:pt idx="3126">
                  <c:v>126</c:v>
                </c:pt>
                <c:pt idx="3127">
                  <c:v>126</c:v>
                </c:pt>
                <c:pt idx="3128">
                  <c:v>126</c:v>
                </c:pt>
                <c:pt idx="3129">
                  <c:v>126</c:v>
                </c:pt>
                <c:pt idx="3130">
                  <c:v>126</c:v>
                </c:pt>
                <c:pt idx="3131">
                  <c:v>126</c:v>
                </c:pt>
                <c:pt idx="3132">
                  <c:v>126</c:v>
                </c:pt>
                <c:pt idx="3133">
                  <c:v>126</c:v>
                </c:pt>
                <c:pt idx="3134">
                  <c:v>126</c:v>
                </c:pt>
                <c:pt idx="3135">
                  <c:v>126</c:v>
                </c:pt>
                <c:pt idx="3136">
                  <c:v>126</c:v>
                </c:pt>
                <c:pt idx="3137">
                  <c:v>126</c:v>
                </c:pt>
                <c:pt idx="3138">
                  <c:v>126</c:v>
                </c:pt>
                <c:pt idx="3139">
                  <c:v>126</c:v>
                </c:pt>
                <c:pt idx="3140">
                  <c:v>126</c:v>
                </c:pt>
                <c:pt idx="3141">
                  <c:v>126</c:v>
                </c:pt>
                <c:pt idx="3142">
                  <c:v>126</c:v>
                </c:pt>
                <c:pt idx="3143">
                  <c:v>126</c:v>
                </c:pt>
                <c:pt idx="3144">
                  <c:v>126</c:v>
                </c:pt>
                <c:pt idx="3145">
                  <c:v>126</c:v>
                </c:pt>
                <c:pt idx="3146">
                  <c:v>126</c:v>
                </c:pt>
                <c:pt idx="3147">
                  <c:v>126</c:v>
                </c:pt>
                <c:pt idx="3148">
                  <c:v>126</c:v>
                </c:pt>
                <c:pt idx="3149">
                  <c:v>126</c:v>
                </c:pt>
                <c:pt idx="3150">
                  <c:v>126</c:v>
                </c:pt>
                <c:pt idx="3151">
                  <c:v>126</c:v>
                </c:pt>
                <c:pt idx="3152">
                  <c:v>126</c:v>
                </c:pt>
                <c:pt idx="3153">
                  <c:v>126</c:v>
                </c:pt>
                <c:pt idx="3154">
                  <c:v>126</c:v>
                </c:pt>
                <c:pt idx="3155">
                  <c:v>126</c:v>
                </c:pt>
                <c:pt idx="3156">
                  <c:v>126</c:v>
                </c:pt>
                <c:pt idx="3157">
                  <c:v>126</c:v>
                </c:pt>
                <c:pt idx="3158">
                  <c:v>126</c:v>
                </c:pt>
                <c:pt idx="3159">
                  <c:v>126</c:v>
                </c:pt>
                <c:pt idx="3160">
                  <c:v>126</c:v>
                </c:pt>
                <c:pt idx="3161">
                  <c:v>126</c:v>
                </c:pt>
                <c:pt idx="3162">
                  <c:v>126</c:v>
                </c:pt>
                <c:pt idx="3163">
                  <c:v>126</c:v>
                </c:pt>
                <c:pt idx="3164">
                  <c:v>126</c:v>
                </c:pt>
                <c:pt idx="3165">
                  <c:v>126</c:v>
                </c:pt>
                <c:pt idx="3166">
                  <c:v>126</c:v>
                </c:pt>
                <c:pt idx="3167">
                  <c:v>126</c:v>
                </c:pt>
                <c:pt idx="3168">
                  <c:v>126</c:v>
                </c:pt>
                <c:pt idx="3169">
                  <c:v>126</c:v>
                </c:pt>
                <c:pt idx="3170">
                  <c:v>126</c:v>
                </c:pt>
                <c:pt idx="3171">
                  <c:v>126</c:v>
                </c:pt>
                <c:pt idx="3172">
                  <c:v>126</c:v>
                </c:pt>
                <c:pt idx="3173">
                  <c:v>126</c:v>
                </c:pt>
                <c:pt idx="3174">
                  <c:v>126</c:v>
                </c:pt>
                <c:pt idx="3175">
                  <c:v>126</c:v>
                </c:pt>
                <c:pt idx="3176">
                  <c:v>126</c:v>
                </c:pt>
                <c:pt idx="3177">
                  <c:v>126</c:v>
                </c:pt>
                <c:pt idx="3178">
                  <c:v>126</c:v>
                </c:pt>
                <c:pt idx="3179">
                  <c:v>126</c:v>
                </c:pt>
                <c:pt idx="3180">
                  <c:v>126</c:v>
                </c:pt>
                <c:pt idx="3181">
                  <c:v>126</c:v>
                </c:pt>
                <c:pt idx="3182">
                  <c:v>126</c:v>
                </c:pt>
                <c:pt idx="3183">
                  <c:v>126</c:v>
                </c:pt>
                <c:pt idx="3184">
                  <c:v>126</c:v>
                </c:pt>
                <c:pt idx="3185">
                  <c:v>126</c:v>
                </c:pt>
                <c:pt idx="3186">
                  <c:v>126</c:v>
                </c:pt>
                <c:pt idx="3187">
                  <c:v>126</c:v>
                </c:pt>
                <c:pt idx="3188">
                  <c:v>126</c:v>
                </c:pt>
                <c:pt idx="3189">
                  <c:v>126</c:v>
                </c:pt>
                <c:pt idx="3190">
                  <c:v>126</c:v>
                </c:pt>
                <c:pt idx="3191">
                  <c:v>126</c:v>
                </c:pt>
                <c:pt idx="3192">
                  <c:v>126</c:v>
                </c:pt>
                <c:pt idx="3193">
                  <c:v>126</c:v>
                </c:pt>
                <c:pt idx="3194">
                  <c:v>126</c:v>
                </c:pt>
                <c:pt idx="3195">
                  <c:v>126</c:v>
                </c:pt>
                <c:pt idx="3196">
                  <c:v>126</c:v>
                </c:pt>
                <c:pt idx="3197">
                  <c:v>126</c:v>
                </c:pt>
                <c:pt idx="3198">
                  <c:v>126</c:v>
                </c:pt>
                <c:pt idx="3199">
                  <c:v>126</c:v>
                </c:pt>
                <c:pt idx="3200">
                  <c:v>126</c:v>
                </c:pt>
                <c:pt idx="3201">
                  <c:v>126</c:v>
                </c:pt>
                <c:pt idx="3202">
                  <c:v>126</c:v>
                </c:pt>
                <c:pt idx="3203">
                  <c:v>126</c:v>
                </c:pt>
                <c:pt idx="3204">
                  <c:v>126</c:v>
                </c:pt>
                <c:pt idx="3205">
                  <c:v>126</c:v>
                </c:pt>
                <c:pt idx="3206">
                  <c:v>126</c:v>
                </c:pt>
                <c:pt idx="3207">
                  <c:v>126</c:v>
                </c:pt>
                <c:pt idx="3208">
                  <c:v>126</c:v>
                </c:pt>
                <c:pt idx="3209">
                  <c:v>126</c:v>
                </c:pt>
                <c:pt idx="3210">
                  <c:v>126</c:v>
                </c:pt>
                <c:pt idx="3211">
                  <c:v>126</c:v>
                </c:pt>
                <c:pt idx="3212">
                  <c:v>126</c:v>
                </c:pt>
                <c:pt idx="3213">
                  <c:v>126</c:v>
                </c:pt>
                <c:pt idx="3214">
                  <c:v>126</c:v>
                </c:pt>
                <c:pt idx="3215">
                  <c:v>126</c:v>
                </c:pt>
                <c:pt idx="3216">
                  <c:v>126</c:v>
                </c:pt>
                <c:pt idx="3217">
                  <c:v>126</c:v>
                </c:pt>
                <c:pt idx="3218">
                  <c:v>126</c:v>
                </c:pt>
                <c:pt idx="3219">
                  <c:v>126</c:v>
                </c:pt>
                <c:pt idx="3220">
                  <c:v>126</c:v>
                </c:pt>
                <c:pt idx="3221">
                  <c:v>126</c:v>
                </c:pt>
                <c:pt idx="3222">
                  <c:v>126</c:v>
                </c:pt>
                <c:pt idx="3223">
                  <c:v>126</c:v>
                </c:pt>
                <c:pt idx="3224">
                  <c:v>126</c:v>
                </c:pt>
                <c:pt idx="3225">
                  <c:v>126</c:v>
                </c:pt>
                <c:pt idx="3226">
                  <c:v>126</c:v>
                </c:pt>
                <c:pt idx="3227">
                  <c:v>126</c:v>
                </c:pt>
                <c:pt idx="3228">
                  <c:v>126</c:v>
                </c:pt>
                <c:pt idx="3229">
                  <c:v>126</c:v>
                </c:pt>
                <c:pt idx="3230">
                  <c:v>126</c:v>
                </c:pt>
                <c:pt idx="3231">
                  <c:v>126</c:v>
                </c:pt>
                <c:pt idx="3232">
                  <c:v>126</c:v>
                </c:pt>
                <c:pt idx="3233">
                  <c:v>126</c:v>
                </c:pt>
                <c:pt idx="3234">
                  <c:v>126</c:v>
                </c:pt>
                <c:pt idx="3235">
                  <c:v>126</c:v>
                </c:pt>
                <c:pt idx="3236">
                  <c:v>126</c:v>
                </c:pt>
                <c:pt idx="3237">
                  <c:v>126</c:v>
                </c:pt>
                <c:pt idx="3238">
                  <c:v>126</c:v>
                </c:pt>
                <c:pt idx="3239">
                  <c:v>126</c:v>
                </c:pt>
                <c:pt idx="3240">
                  <c:v>126</c:v>
                </c:pt>
                <c:pt idx="3241">
                  <c:v>126</c:v>
                </c:pt>
                <c:pt idx="3242">
                  <c:v>126</c:v>
                </c:pt>
                <c:pt idx="3243">
                  <c:v>126</c:v>
                </c:pt>
                <c:pt idx="3244">
                  <c:v>126</c:v>
                </c:pt>
                <c:pt idx="3245">
                  <c:v>126</c:v>
                </c:pt>
                <c:pt idx="3246">
                  <c:v>126</c:v>
                </c:pt>
                <c:pt idx="3247">
                  <c:v>126</c:v>
                </c:pt>
                <c:pt idx="3248">
                  <c:v>126</c:v>
                </c:pt>
                <c:pt idx="3249">
                  <c:v>126</c:v>
                </c:pt>
                <c:pt idx="3250">
                  <c:v>126</c:v>
                </c:pt>
                <c:pt idx="3251">
                  <c:v>126</c:v>
                </c:pt>
                <c:pt idx="3252">
                  <c:v>126</c:v>
                </c:pt>
                <c:pt idx="3253">
                  <c:v>126</c:v>
                </c:pt>
                <c:pt idx="3254">
                  <c:v>126</c:v>
                </c:pt>
                <c:pt idx="3255">
                  <c:v>126</c:v>
                </c:pt>
                <c:pt idx="3256">
                  <c:v>126</c:v>
                </c:pt>
                <c:pt idx="3257">
                  <c:v>126</c:v>
                </c:pt>
                <c:pt idx="3258">
                  <c:v>126</c:v>
                </c:pt>
                <c:pt idx="3259">
                  <c:v>126</c:v>
                </c:pt>
                <c:pt idx="3260">
                  <c:v>126</c:v>
                </c:pt>
                <c:pt idx="3261">
                  <c:v>126</c:v>
                </c:pt>
                <c:pt idx="3262">
                  <c:v>126</c:v>
                </c:pt>
                <c:pt idx="3263">
                  <c:v>126</c:v>
                </c:pt>
                <c:pt idx="3264">
                  <c:v>126</c:v>
                </c:pt>
                <c:pt idx="3265">
                  <c:v>126</c:v>
                </c:pt>
                <c:pt idx="3266">
                  <c:v>126</c:v>
                </c:pt>
                <c:pt idx="3267">
                  <c:v>126</c:v>
                </c:pt>
                <c:pt idx="3268">
                  <c:v>126</c:v>
                </c:pt>
                <c:pt idx="3269">
                  <c:v>126</c:v>
                </c:pt>
                <c:pt idx="3270">
                  <c:v>126</c:v>
                </c:pt>
                <c:pt idx="3271">
                  <c:v>126</c:v>
                </c:pt>
                <c:pt idx="3272">
                  <c:v>126</c:v>
                </c:pt>
                <c:pt idx="3273">
                  <c:v>126</c:v>
                </c:pt>
                <c:pt idx="3274">
                  <c:v>126</c:v>
                </c:pt>
                <c:pt idx="3275">
                  <c:v>126</c:v>
                </c:pt>
                <c:pt idx="3276">
                  <c:v>126</c:v>
                </c:pt>
                <c:pt idx="3277">
                  <c:v>126</c:v>
                </c:pt>
                <c:pt idx="3278">
                  <c:v>126</c:v>
                </c:pt>
                <c:pt idx="3279">
                  <c:v>126</c:v>
                </c:pt>
                <c:pt idx="3280">
                  <c:v>126</c:v>
                </c:pt>
                <c:pt idx="3281">
                  <c:v>126</c:v>
                </c:pt>
                <c:pt idx="3282">
                  <c:v>126</c:v>
                </c:pt>
                <c:pt idx="3283">
                  <c:v>126</c:v>
                </c:pt>
                <c:pt idx="3284">
                  <c:v>126</c:v>
                </c:pt>
                <c:pt idx="3285">
                  <c:v>126</c:v>
                </c:pt>
                <c:pt idx="3286">
                  <c:v>126</c:v>
                </c:pt>
                <c:pt idx="3287">
                  <c:v>126</c:v>
                </c:pt>
                <c:pt idx="3288">
                  <c:v>126</c:v>
                </c:pt>
                <c:pt idx="3289">
                  <c:v>126</c:v>
                </c:pt>
                <c:pt idx="3290">
                  <c:v>126</c:v>
                </c:pt>
                <c:pt idx="3291">
                  <c:v>126</c:v>
                </c:pt>
                <c:pt idx="3292">
                  <c:v>126</c:v>
                </c:pt>
                <c:pt idx="3293">
                  <c:v>126</c:v>
                </c:pt>
                <c:pt idx="3294">
                  <c:v>126</c:v>
                </c:pt>
                <c:pt idx="3295">
                  <c:v>126</c:v>
                </c:pt>
                <c:pt idx="3296">
                  <c:v>126</c:v>
                </c:pt>
                <c:pt idx="3297">
                  <c:v>126</c:v>
                </c:pt>
                <c:pt idx="3298">
                  <c:v>126</c:v>
                </c:pt>
                <c:pt idx="3299">
                  <c:v>126</c:v>
                </c:pt>
                <c:pt idx="3300">
                  <c:v>126</c:v>
                </c:pt>
                <c:pt idx="3301">
                  <c:v>126</c:v>
                </c:pt>
                <c:pt idx="3302">
                  <c:v>126</c:v>
                </c:pt>
                <c:pt idx="3303">
                  <c:v>126</c:v>
                </c:pt>
                <c:pt idx="3304">
                  <c:v>126</c:v>
                </c:pt>
                <c:pt idx="3305">
                  <c:v>126</c:v>
                </c:pt>
                <c:pt idx="3306">
                  <c:v>126</c:v>
                </c:pt>
                <c:pt idx="3307">
                  <c:v>126</c:v>
                </c:pt>
                <c:pt idx="3308">
                  <c:v>126</c:v>
                </c:pt>
                <c:pt idx="3309">
                  <c:v>126</c:v>
                </c:pt>
                <c:pt idx="3310">
                  <c:v>126</c:v>
                </c:pt>
                <c:pt idx="3311">
                  <c:v>126</c:v>
                </c:pt>
                <c:pt idx="3312">
                  <c:v>126</c:v>
                </c:pt>
                <c:pt idx="3313">
                  <c:v>126</c:v>
                </c:pt>
                <c:pt idx="3314">
                  <c:v>126</c:v>
                </c:pt>
                <c:pt idx="3315">
                  <c:v>126</c:v>
                </c:pt>
                <c:pt idx="3316">
                  <c:v>126</c:v>
                </c:pt>
                <c:pt idx="3317">
                  <c:v>126</c:v>
                </c:pt>
                <c:pt idx="3318">
                  <c:v>126</c:v>
                </c:pt>
                <c:pt idx="3319">
                  <c:v>126</c:v>
                </c:pt>
                <c:pt idx="3320">
                  <c:v>126</c:v>
                </c:pt>
                <c:pt idx="3321">
                  <c:v>126</c:v>
                </c:pt>
                <c:pt idx="3322">
                  <c:v>126</c:v>
                </c:pt>
                <c:pt idx="3323">
                  <c:v>126</c:v>
                </c:pt>
                <c:pt idx="3324">
                  <c:v>126</c:v>
                </c:pt>
                <c:pt idx="3325">
                  <c:v>126</c:v>
                </c:pt>
                <c:pt idx="3326">
                  <c:v>126</c:v>
                </c:pt>
                <c:pt idx="3327">
                  <c:v>126</c:v>
                </c:pt>
                <c:pt idx="3328">
                  <c:v>126</c:v>
                </c:pt>
                <c:pt idx="3329">
                  <c:v>126</c:v>
                </c:pt>
                <c:pt idx="3330">
                  <c:v>126</c:v>
                </c:pt>
                <c:pt idx="3331">
                  <c:v>126</c:v>
                </c:pt>
                <c:pt idx="3332">
                  <c:v>126</c:v>
                </c:pt>
                <c:pt idx="3333">
                  <c:v>126</c:v>
                </c:pt>
                <c:pt idx="3334">
                  <c:v>126</c:v>
                </c:pt>
                <c:pt idx="3335">
                  <c:v>126</c:v>
                </c:pt>
                <c:pt idx="3336">
                  <c:v>126</c:v>
                </c:pt>
                <c:pt idx="3337">
                  <c:v>126</c:v>
                </c:pt>
                <c:pt idx="3338">
                  <c:v>126</c:v>
                </c:pt>
                <c:pt idx="3339">
                  <c:v>126</c:v>
                </c:pt>
                <c:pt idx="3340">
                  <c:v>126</c:v>
                </c:pt>
                <c:pt idx="3341">
                  <c:v>126</c:v>
                </c:pt>
                <c:pt idx="3342">
                  <c:v>126</c:v>
                </c:pt>
                <c:pt idx="3343">
                  <c:v>126</c:v>
                </c:pt>
                <c:pt idx="3344">
                  <c:v>126</c:v>
                </c:pt>
                <c:pt idx="3345">
                  <c:v>126</c:v>
                </c:pt>
                <c:pt idx="3346">
                  <c:v>126</c:v>
                </c:pt>
                <c:pt idx="3347">
                  <c:v>126</c:v>
                </c:pt>
                <c:pt idx="3348">
                  <c:v>126</c:v>
                </c:pt>
                <c:pt idx="3349">
                  <c:v>126</c:v>
                </c:pt>
                <c:pt idx="3350">
                  <c:v>126</c:v>
                </c:pt>
                <c:pt idx="3351">
                  <c:v>126</c:v>
                </c:pt>
                <c:pt idx="3352">
                  <c:v>126</c:v>
                </c:pt>
                <c:pt idx="3353">
                  <c:v>126</c:v>
                </c:pt>
                <c:pt idx="3354">
                  <c:v>126</c:v>
                </c:pt>
                <c:pt idx="3355">
                  <c:v>126</c:v>
                </c:pt>
                <c:pt idx="3356">
                  <c:v>126</c:v>
                </c:pt>
                <c:pt idx="3357">
                  <c:v>126</c:v>
                </c:pt>
                <c:pt idx="3358">
                  <c:v>126</c:v>
                </c:pt>
                <c:pt idx="3359">
                  <c:v>126</c:v>
                </c:pt>
                <c:pt idx="3360">
                  <c:v>126</c:v>
                </c:pt>
                <c:pt idx="3361">
                  <c:v>126</c:v>
                </c:pt>
                <c:pt idx="3362">
                  <c:v>126</c:v>
                </c:pt>
                <c:pt idx="3363">
                  <c:v>126</c:v>
                </c:pt>
                <c:pt idx="3364">
                  <c:v>126</c:v>
                </c:pt>
                <c:pt idx="3365">
                  <c:v>126</c:v>
                </c:pt>
                <c:pt idx="3366">
                  <c:v>126</c:v>
                </c:pt>
                <c:pt idx="3367">
                  <c:v>126</c:v>
                </c:pt>
                <c:pt idx="3368">
                  <c:v>126</c:v>
                </c:pt>
                <c:pt idx="3369">
                  <c:v>126</c:v>
                </c:pt>
                <c:pt idx="3370">
                  <c:v>126</c:v>
                </c:pt>
                <c:pt idx="3371">
                  <c:v>126</c:v>
                </c:pt>
                <c:pt idx="3372">
                  <c:v>126</c:v>
                </c:pt>
                <c:pt idx="3373">
                  <c:v>126</c:v>
                </c:pt>
                <c:pt idx="3374">
                  <c:v>126</c:v>
                </c:pt>
                <c:pt idx="3375">
                  <c:v>126</c:v>
                </c:pt>
                <c:pt idx="3376">
                  <c:v>126</c:v>
                </c:pt>
                <c:pt idx="3377">
                  <c:v>126</c:v>
                </c:pt>
                <c:pt idx="3378">
                  <c:v>126</c:v>
                </c:pt>
                <c:pt idx="3379">
                  <c:v>126</c:v>
                </c:pt>
                <c:pt idx="3380">
                  <c:v>126</c:v>
                </c:pt>
                <c:pt idx="3381">
                  <c:v>126</c:v>
                </c:pt>
                <c:pt idx="3382">
                  <c:v>126</c:v>
                </c:pt>
                <c:pt idx="3383">
                  <c:v>126</c:v>
                </c:pt>
                <c:pt idx="3384">
                  <c:v>126</c:v>
                </c:pt>
                <c:pt idx="3385">
                  <c:v>126</c:v>
                </c:pt>
                <c:pt idx="3386">
                  <c:v>126</c:v>
                </c:pt>
                <c:pt idx="3387">
                  <c:v>126</c:v>
                </c:pt>
                <c:pt idx="3388">
                  <c:v>126</c:v>
                </c:pt>
                <c:pt idx="3389">
                  <c:v>126</c:v>
                </c:pt>
                <c:pt idx="3390">
                  <c:v>126</c:v>
                </c:pt>
                <c:pt idx="3391">
                  <c:v>126</c:v>
                </c:pt>
                <c:pt idx="3392">
                  <c:v>126</c:v>
                </c:pt>
                <c:pt idx="3393">
                  <c:v>126</c:v>
                </c:pt>
                <c:pt idx="3394">
                  <c:v>126</c:v>
                </c:pt>
                <c:pt idx="3395">
                  <c:v>126</c:v>
                </c:pt>
                <c:pt idx="3396">
                  <c:v>126</c:v>
                </c:pt>
                <c:pt idx="3397">
                  <c:v>126</c:v>
                </c:pt>
                <c:pt idx="3398">
                  <c:v>126</c:v>
                </c:pt>
                <c:pt idx="3399">
                  <c:v>126</c:v>
                </c:pt>
                <c:pt idx="3400">
                  <c:v>126</c:v>
                </c:pt>
                <c:pt idx="3401">
                  <c:v>126</c:v>
                </c:pt>
                <c:pt idx="3402">
                  <c:v>126</c:v>
                </c:pt>
                <c:pt idx="3403">
                  <c:v>126</c:v>
                </c:pt>
                <c:pt idx="3404">
                  <c:v>126</c:v>
                </c:pt>
                <c:pt idx="3405">
                  <c:v>126</c:v>
                </c:pt>
                <c:pt idx="3406">
                  <c:v>126</c:v>
                </c:pt>
                <c:pt idx="3407">
                  <c:v>126</c:v>
                </c:pt>
                <c:pt idx="3408">
                  <c:v>126</c:v>
                </c:pt>
                <c:pt idx="3409">
                  <c:v>126</c:v>
                </c:pt>
                <c:pt idx="3410">
                  <c:v>126</c:v>
                </c:pt>
                <c:pt idx="3411">
                  <c:v>126</c:v>
                </c:pt>
                <c:pt idx="3412">
                  <c:v>126</c:v>
                </c:pt>
                <c:pt idx="3413">
                  <c:v>126</c:v>
                </c:pt>
                <c:pt idx="3414">
                  <c:v>126</c:v>
                </c:pt>
                <c:pt idx="3415">
                  <c:v>126</c:v>
                </c:pt>
                <c:pt idx="3416">
                  <c:v>126</c:v>
                </c:pt>
                <c:pt idx="3417">
                  <c:v>126</c:v>
                </c:pt>
                <c:pt idx="3418">
                  <c:v>126</c:v>
                </c:pt>
                <c:pt idx="3419">
                  <c:v>126</c:v>
                </c:pt>
                <c:pt idx="3420">
                  <c:v>126</c:v>
                </c:pt>
                <c:pt idx="3421">
                  <c:v>126</c:v>
                </c:pt>
                <c:pt idx="3422">
                  <c:v>126</c:v>
                </c:pt>
                <c:pt idx="3423">
                  <c:v>126</c:v>
                </c:pt>
                <c:pt idx="3424">
                  <c:v>126</c:v>
                </c:pt>
                <c:pt idx="3425">
                  <c:v>126</c:v>
                </c:pt>
                <c:pt idx="3426">
                  <c:v>126</c:v>
                </c:pt>
                <c:pt idx="3427">
                  <c:v>126</c:v>
                </c:pt>
                <c:pt idx="3428">
                  <c:v>126</c:v>
                </c:pt>
                <c:pt idx="3429">
                  <c:v>126</c:v>
                </c:pt>
                <c:pt idx="3430">
                  <c:v>126</c:v>
                </c:pt>
                <c:pt idx="3431">
                  <c:v>126</c:v>
                </c:pt>
                <c:pt idx="3432">
                  <c:v>126</c:v>
                </c:pt>
                <c:pt idx="3433">
                  <c:v>126</c:v>
                </c:pt>
                <c:pt idx="3434">
                  <c:v>126</c:v>
                </c:pt>
                <c:pt idx="3435">
                  <c:v>126</c:v>
                </c:pt>
                <c:pt idx="3436">
                  <c:v>126</c:v>
                </c:pt>
                <c:pt idx="3437">
                  <c:v>126</c:v>
                </c:pt>
                <c:pt idx="3438">
                  <c:v>126</c:v>
                </c:pt>
                <c:pt idx="3439">
                  <c:v>126</c:v>
                </c:pt>
                <c:pt idx="3440">
                  <c:v>126</c:v>
                </c:pt>
                <c:pt idx="3441">
                  <c:v>126</c:v>
                </c:pt>
                <c:pt idx="3442">
                  <c:v>126</c:v>
                </c:pt>
                <c:pt idx="3443">
                  <c:v>126</c:v>
                </c:pt>
                <c:pt idx="3444">
                  <c:v>126</c:v>
                </c:pt>
                <c:pt idx="3445">
                  <c:v>126</c:v>
                </c:pt>
                <c:pt idx="3446">
                  <c:v>126</c:v>
                </c:pt>
                <c:pt idx="3447">
                  <c:v>126</c:v>
                </c:pt>
                <c:pt idx="3448">
                  <c:v>126</c:v>
                </c:pt>
                <c:pt idx="3449">
                  <c:v>126</c:v>
                </c:pt>
                <c:pt idx="3450">
                  <c:v>126</c:v>
                </c:pt>
                <c:pt idx="3451">
                  <c:v>126</c:v>
                </c:pt>
                <c:pt idx="3452">
                  <c:v>126</c:v>
                </c:pt>
                <c:pt idx="3453">
                  <c:v>126</c:v>
                </c:pt>
                <c:pt idx="3454">
                  <c:v>126</c:v>
                </c:pt>
                <c:pt idx="3455">
                  <c:v>126</c:v>
                </c:pt>
                <c:pt idx="3456">
                  <c:v>126</c:v>
                </c:pt>
                <c:pt idx="3457">
                  <c:v>126</c:v>
                </c:pt>
                <c:pt idx="3458">
                  <c:v>126</c:v>
                </c:pt>
                <c:pt idx="3459">
                  <c:v>126</c:v>
                </c:pt>
                <c:pt idx="3460">
                  <c:v>126</c:v>
                </c:pt>
                <c:pt idx="3461">
                  <c:v>126</c:v>
                </c:pt>
                <c:pt idx="3462">
                  <c:v>126</c:v>
                </c:pt>
                <c:pt idx="3463">
                  <c:v>126</c:v>
                </c:pt>
                <c:pt idx="3464">
                  <c:v>126</c:v>
                </c:pt>
                <c:pt idx="3465">
                  <c:v>126</c:v>
                </c:pt>
                <c:pt idx="3466">
                  <c:v>126</c:v>
                </c:pt>
                <c:pt idx="3467">
                  <c:v>126</c:v>
                </c:pt>
                <c:pt idx="3468">
                  <c:v>126</c:v>
                </c:pt>
                <c:pt idx="3469">
                  <c:v>126</c:v>
                </c:pt>
                <c:pt idx="3470">
                  <c:v>126</c:v>
                </c:pt>
                <c:pt idx="3471">
                  <c:v>126</c:v>
                </c:pt>
                <c:pt idx="3472">
                  <c:v>126</c:v>
                </c:pt>
                <c:pt idx="3473">
                  <c:v>126</c:v>
                </c:pt>
                <c:pt idx="3474">
                  <c:v>126</c:v>
                </c:pt>
                <c:pt idx="3475">
                  <c:v>126</c:v>
                </c:pt>
                <c:pt idx="3476">
                  <c:v>126</c:v>
                </c:pt>
                <c:pt idx="3477">
                  <c:v>126</c:v>
                </c:pt>
                <c:pt idx="3478">
                  <c:v>126</c:v>
                </c:pt>
                <c:pt idx="3479">
                  <c:v>126</c:v>
                </c:pt>
                <c:pt idx="3480">
                  <c:v>126</c:v>
                </c:pt>
                <c:pt idx="3481">
                  <c:v>126</c:v>
                </c:pt>
                <c:pt idx="3482">
                  <c:v>126</c:v>
                </c:pt>
                <c:pt idx="3483">
                  <c:v>126</c:v>
                </c:pt>
                <c:pt idx="3484">
                  <c:v>126</c:v>
                </c:pt>
                <c:pt idx="3485">
                  <c:v>126</c:v>
                </c:pt>
                <c:pt idx="3486">
                  <c:v>126</c:v>
                </c:pt>
                <c:pt idx="3487">
                  <c:v>126</c:v>
                </c:pt>
                <c:pt idx="3488">
                  <c:v>126</c:v>
                </c:pt>
                <c:pt idx="3489">
                  <c:v>126</c:v>
                </c:pt>
                <c:pt idx="3490">
                  <c:v>126</c:v>
                </c:pt>
                <c:pt idx="3491">
                  <c:v>126</c:v>
                </c:pt>
                <c:pt idx="3492">
                  <c:v>126</c:v>
                </c:pt>
                <c:pt idx="3493">
                  <c:v>126</c:v>
                </c:pt>
                <c:pt idx="3494">
                  <c:v>126</c:v>
                </c:pt>
                <c:pt idx="3495">
                  <c:v>126</c:v>
                </c:pt>
                <c:pt idx="3496">
                  <c:v>126</c:v>
                </c:pt>
                <c:pt idx="3497">
                  <c:v>126</c:v>
                </c:pt>
                <c:pt idx="3498">
                  <c:v>126</c:v>
                </c:pt>
                <c:pt idx="3499">
                  <c:v>126</c:v>
                </c:pt>
                <c:pt idx="3500">
                  <c:v>126</c:v>
                </c:pt>
                <c:pt idx="3501">
                  <c:v>126</c:v>
                </c:pt>
                <c:pt idx="3502">
                  <c:v>126</c:v>
                </c:pt>
                <c:pt idx="3503">
                  <c:v>126</c:v>
                </c:pt>
                <c:pt idx="3504">
                  <c:v>126</c:v>
                </c:pt>
                <c:pt idx="3505">
                  <c:v>126</c:v>
                </c:pt>
                <c:pt idx="3506">
                  <c:v>126</c:v>
                </c:pt>
                <c:pt idx="3507">
                  <c:v>126</c:v>
                </c:pt>
                <c:pt idx="3508">
                  <c:v>126</c:v>
                </c:pt>
                <c:pt idx="3509">
                  <c:v>126</c:v>
                </c:pt>
                <c:pt idx="3510">
                  <c:v>126</c:v>
                </c:pt>
                <c:pt idx="3511">
                  <c:v>126</c:v>
                </c:pt>
                <c:pt idx="3512">
                  <c:v>126</c:v>
                </c:pt>
                <c:pt idx="3513">
                  <c:v>126</c:v>
                </c:pt>
                <c:pt idx="3514">
                  <c:v>126</c:v>
                </c:pt>
                <c:pt idx="3515">
                  <c:v>126</c:v>
                </c:pt>
                <c:pt idx="3516">
                  <c:v>126</c:v>
                </c:pt>
                <c:pt idx="3517">
                  <c:v>126</c:v>
                </c:pt>
                <c:pt idx="3518">
                  <c:v>126</c:v>
                </c:pt>
                <c:pt idx="3519">
                  <c:v>126</c:v>
                </c:pt>
                <c:pt idx="3520">
                  <c:v>126</c:v>
                </c:pt>
                <c:pt idx="3521">
                  <c:v>126</c:v>
                </c:pt>
                <c:pt idx="3522">
                  <c:v>126</c:v>
                </c:pt>
                <c:pt idx="3523">
                  <c:v>126</c:v>
                </c:pt>
                <c:pt idx="3524">
                  <c:v>126</c:v>
                </c:pt>
                <c:pt idx="3525">
                  <c:v>126</c:v>
                </c:pt>
                <c:pt idx="3526">
                  <c:v>126</c:v>
                </c:pt>
                <c:pt idx="3527">
                  <c:v>126</c:v>
                </c:pt>
                <c:pt idx="3528">
                  <c:v>126</c:v>
                </c:pt>
                <c:pt idx="3529">
                  <c:v>126</c:v>
                </c:pt>
                <c:pt idx="3530">
                  <c:v>126</c:v>
                </c:pt>
                <c:pt idx="3531">
                  <c:v>126</c:v>
                </c:pt>
                <c:pt idx="3532">
                  <c:v>126</c:v>
                </c:pt>
                <c:pt idx="3533">
                  <c:v>126</c:v>
                </c:pt>
                <c:pt idx="3534">
                  <c:v>126</c:v>
                </c:pt>
                <c:pt idx="3535">
                  <c:v>126</c:v>
                </c:pt>
                <c:pt idx="3536">
                  <c:v>126</c:v>
                </c:pt>
                <c:pt idx="3537">
                  <c:v>126</c:v>
                </c:pt>
                <c:pt idx="3538">
                  <c:v>126</c:v>
                </c:pt>
                <c:pt idx="3539">
                  <c:v>126</c:v>
                </c:pt>
                <c:pt idx="3540">
                  <c:v>126</c:v>
                </c:pt>
                <c:pt idx="3541">
                  <c:v>126</c:v>
                </c:pt>
                <c:pt idx="3542">
                  <c:v>126</c:v>
                </c:pt>
                <c:pt idx="3543">
                  <c:v>126</c:v>
                </c:pt>
                <c:pt idx="3544">
                  <c:v>126</c:v>
                </c:pt>
                <c:pt idx="3545">
                  <c:v>126</c:v>
                </c:pt>
                <c:pt idx="3546">
                  <c:v>126</c:v>
                </c:pt>
                <c:pt idx="3547">
                  <c:v>126</c:v>
                </c:pt>
                <c:pt idx="3548">
                  <c:v>126</c:v>
                </c:pt>
                <c:pt idx="3549">
                  <c:v>126</c:v>
                </c:pt>
                <c:pt idx="3550">
                  <c:v>126</c:v>
                </c:pt>
                <c:pt idx="3551">
                  <c:v>126</c:v>
                </c:pt>
                <c:pt idx="3552">
                  <c:v>126</c:v>
                </c:pt>
                <c:pt idx="3553">
                  <c:v>126</c:v>
                </c:pt>
                <c:pt idx="3554">
                  <c:v>126</c:v>
                </c:pt>
                <c:pt idx="3555">
                  <c:v>126</c:v>
                </c:pt>
                <c:pt idx="3556">
                  <c:v>126</c:v>
                </c:pt>
                <c:pt idx="3557">
                  <c:v>126</c:v>
                </c:pt>
                <c:pt idx="3558">
                  <c:v>126</c:v>
                </c:pt>
                <c:pt idx="3559">
                  <c:v>126</c:v>
                </c:pt>
                <c:pt idx="3560">
                  <c:v>126</c:v>
                </c:pt>
                <c:pt idx="3561">
                  <c:v>126</c:v>
                </c:pt>
                <c:pt idx="3562">
                  <c:v>126</c:v>
                </c:pt>
                <c:pt idx="3563">
                  <c:v>126</c:v>
                </c:pt>
                <c:pt idx="3564">
                  <c:v>126</c:v>
                </c:pt>
                <c:pt idx="3565">
                  <c:v>126</c:v>
                </c:pt>
                <c:pt idx="3566">
                  <c:v>126</c:v>
                </c:pt>
                <c:pt idx="3567">
                  <c:v>126</c:v>
                </c:pt>
                <c:pt idx="3568">
                  <c:v>126</c:v>
                </c:pt>
                <c:pt idx="3569">
                  <c:v>126</c:v>
                </c:pt>
                <c:pt idx="3570">
                  <c:v>126</c:v>
                </c:pt>
                <c:pt idx="3571">
                  <c:v>126</c:v>
                </c:pt>
                <c:pt idx="3572">
                  <c:v>126</c:v>
                </c:pt>
                <c:pt idx="3573">
                  <c:v>126</c:v>
                </c:pt>
                <c:pt idx="3574">
                  <c:v>126</c:v>
                </c:pt>
                <c:pt idx="3575">
                  <c:v>126</c:v>
                </c:pt>
                <c:pt idx="3576">
                  <c:v>126</c:v>
                </c:pt>
                <c:pt idx="3577">
                  <c:v>126</c:v>
                </c:pt>
                <c:pt idx="3578">
                  <c:v>126</c:v>
                </c:pt>
                <c:pt idx="3579">
                  <c:v>126</c:v>
                </c:pt>
                <c:pt idx="3580">
                  <c:v>126</c:v>
                </c:pt>
                <c:pt idx="3581">
                  <c:v>126</c:v>
                </c:pt>
                <c:pt idx="3582">
                  <c:v>126</c:v>
                </c:pt>
                <c:pt idx="3583">
                  <c:v>126</c:v>
                </c:pt>
                <c:pt idx="3584">
                  <c:v>126</c:v>
                </c:pt>
                <c:pt idx="3585">
                  <c:v>126</c:v>
                </c:pt>
                <c:pt idx="3586">
                  <c:v>126</c:v>
                </c:pt>
                <c:pt idx="3587">
                  <c:v>126</c:v>
                </c:pt>
                <c:pt idx="3588">
                  <c:v>126</c:v>
                </c:pt>
                <c:pt idx="3589">
                  <c:v>126</c:v>
                </c:pt>
                <c:pt idx="3590">
                  <c:v>126</c:v>
                </c:pt>
                <c:pt idx="3591">
                  <c:v>126</c:v>
                </c:pt>
                <c:pt idx="3592">
                  <c:v>126</c:v>
                </c:pt>
                <c:pt idx="3593">
                  <c:v>126</c:v>
                </c:pt>
                <c:pt idx="3594">
                  <c:v>126</c:v>
                </c:pt>
                <c:pt idx="3595">
                  <c:v>126</c:v>
                </c:pt>
                <c:pt idx="3596">
                  <c:v>126</c:v>
                </c:pt>
                <c:pt idx="3597">
                  <c:v>126</c:v>
                </c:pt>
                <c:pt idx="3598">
                  <c:v>126</c:v>
                </c:pt>
                <c:pt idx="3599">
                  <c:v>126</c:v>
                </c:pt>
                <c:pt idx="3600">
                  <c:v>126</c:v>
                </c:pt>
                <c:pt idx="3601">
                  <c:v>126</c:v>
                </c:pt>
                <c:pt idx="3602">
                  <c:v>126</c:v>
                </c:pt>
                <c:pt idx="3603">
                  <c:v>126</c:v>
                </c:pt>
                <c:pt idx="3604">
                  <c:v>126</c:v>
                </c:pt>
                <c:pt idx="3605">
                  <c:v>126</c:v>
                </c:pt>
                <c:pt idx="3606">
                  <c:v>126</c:v>
                </c:pt>
                <c:pt idx="3607">
                  <c:v>126</c:v>
                </c:pt>
                <c:pt idx="3608">
                  <c:v>126</c:v>
                </c:pt>
                <c:pt idx="3609">
                  <c:v>126</c:v>
                </c:pt>
                <c:pt idx="3610">
                  <c:v>126</c:v>
                </c:pt>
                <c:pt idx="3611">
                  <c:v>126</c:v>
                </c:pt>
                <c:pt idx="3612">
                  <c:v>126</c:v>
                </c:pt>
                <c:pt idx="3613">
                  <c:v>126</c:v>
                </c:pt>
                <c:pt idx="3614">
                  <c:v>126</c:v>
                </c:pt>
                <c:pt idx="3615">
                  <c:v>126</c:v>
                </c:pt>
                <c:pt idx="3616">
                  <c:v>126</c:v>
                </c:pt>
                <c:pt idx="3617">
                  <c:v>126</c:v>
                </c:pt>
                <c:pt idx="3618">
                  <c:v>126</c:v>
                </c:pt>
                <c:pt idx="3619">
                  <c:v>126</c:v>
                </c:pt>
                <c:pt idx="3620">
                  <c:v>126</c:v>
                </c:pt>
                <c:pt idx="3621">
                  <c:v>126</c:v>
                </c:pt>
                <c:pt idx="3622">
                  <c:v>126</c:v>
                </c:pt>
                <c:pt idx="3623">
                  <c:v>126</c:v>
                </c:pt>
                <c:pt idx="3624">
                  <c:v>126</c:v>
                </c:pt>
                <c:pt idx="3625">
                  <c:v>126</c:v>
                </c:pt>
                <c:pt idx="3626">
                  <c:v>126</c:v>
                </c:pt>
                <c:pt idx="3627">
                  <c:v>126</c:v>
                </c:pt>
                <c:pt idx="3628">
                  <c:v>126</c:v>
                </c:pt>
                <c:pt idx="3629">
                  <c:v>126</c:v>
                </c:pt>
                <c:pt idx="3630">
                  <c:v>126</c:v>
                </c:pt>
                <c:pt idx="3631">
                  <c:v>126</c:v>
                </c:pt>
                <c:pt idx="3632">
                  <c:v>126</c:v>
                </c:pt>
                <c:pt idx="3633">
                  <c:v>126</c:v>
                </c:pt>
                <c:pt idx="3634">
                  <c:v>126</c:v>
                </c:pt>
                <c:pt idx="3635">
                  <c:v>126</c:v>
                </c:pt>
                <c:pt idx="3636">
                  <c:v>126</c:v>
                </c:pt>
                <c:pt idx="3637">
                  <c:v>126</c:v>
                </c:pt>
                <c:pt idx="3638">
                  <c:v>126</c:v>
                </c:pt>
                <c:pt idx="3639">
                  <c:v>126</c:v>
                </c:pt>
                <c:pt idx="3640">
                  <c:v>126</c:v>
                </c:pt>
                <c:pt idx="3641">
                  <c:v>126</c:v>
                </c:pt>
                <c:pt idx="3642">
                  <c:v>126</c:v>
                </c:pt>
                <c:pt idx="3643">
                  <c:v>126</c:v>
                </c:pt>
                <c:pt idx="3644">
                  <c:v>126</c:v>
                </c:pt>
                <c:pt idx="3645">
                  <c:v>126</c:v>
                </c:pt>
                <c:pt idx="3646">
                  <c:v>126</c:v>
                </c:pt>
                <c:pt idx="3647">
                  <c:v>126</c:v>
                </c:pt>
                <c:pt idx="3648">
                  <c:v>126</c:v>
                </c:pt>
                <c:pt idx="3649">
                  <c:v>126</c:v>
                </c:pt>
                <c:pt idx="3650">
                  <c:v>126</c:v>
                </c:pt>
                <c:pt idx="3651">
                  <c:v>126</c:v>
                </c:pt>
                <c:pt idx="3652">
                  <c:v>126</c:v>
                </c:pt>
                <c:pt idx="3653">
                  <c:v>126</c:v>
                </c:pt>
                <c:pt idx="3654">
                  <c:v>126</c:v>
                </c:pt>
                <c:pt idx="3655">
                  <c:v>126</c:v>
                </c:pt>
                <c:pt idx="3656">
                  <c:v>126</c:v>
                </c:pt>
                <c:pt idx="3657">
                  <c:v>126</c:v>
                </c:pt>
                <c:pt idx="3658">
                  <c:v>126</c:v>
                </c:pt>
                <c:pt idx="3659">
                  <c:v>126</c:v>
                </c:pt>
                <c:pt idx="3660">
                  <c:v>126</c:v>
                </c:pt>
                <c:pt idx="3661">
                  <c:v>126</c:v>
                </c:pt>
                <c:pt idx="3662">
                  <c:v>126</c:v>
                </c:pt>
                <c:pt idx="3663">
                  <c:v>126</c:v>
                </c:pt>
                <c:pt idx="3664">
                  <c:v>126</c:v>
                </c:pt>
                <c:pt idx="3665">
                  <c:v>126</c:v>
                </c:pt>
                <c:pt idx="3666">
                  <c:v>126</c:v>
                </c:pt>
                <c:pt idx="3667">
                  <c:v>126</c:v>
                </c:pt>
                <c:pt idx="3668">
                  <c:v>126</c:v>
                </c:pt>
                <c:pt idx="3669">
                  <c:v>126</c:v>
                </c:pt>
                <c:pt idx="3670">
                  <c:v>126</c:v>
                </c:pt>
                <c:pt idx="3671">
                  <c:v>126</c:v>
                </c:pt>
                <c:pt idx="3672">
                  <c:v>126</c:v>
                </c:pt>
                <c:pt idx="3673">
                  <c:v>126</c:v>
                </c:pt>
                <c:pt idx="3674">
                  <c:v>126</c:v>
                </c:pt>
                <c:pt idx="3675">
                  <c:v>126</c:v>
                </c:pt>
                <c:pt idx="3676">
                  <c:v>126</c:v>
                </c:pt>
                <c:pt idx="3677">
                  <c:v>126</c:v>
                </c:pt>
                <c:pt idx="3678">
                  <c:v>126</c:v>
                </c:pt>
                <c:pt idx="3679">
                  <c:v>126</c:v>
                </c:pt>
                <c:pt idx="3680">
                  <c:v>126</c:v>
                </c:pt>
                <c:pt idx="3681">
                  <c:v>126</c:v>
                </c:pt>
                <c:pt idx="3682">
                  <c:v>126</c:v>
                </c:pt>
                <c:pt idx="3683">
                  <c:v>126</c:v>
                </c:pt>
                <c:pt idx="3684">
                  <c:v>126</c:v>
                </c:pt>
                <c:pt idx="3685">
                  <c:v>126</c:v>
                </c:pt>
                <c:pt idx="3686">
                  <c:v>126</c:v>
                </c:pt>
                <c:pt idx="3687">
                  <c:v>126</c:v>
                </c:pt>
                <c:pt idx="3688">
                  <c:v>126</c:v>
                </c:pt>
                <c:pt idx="3689">
                  <c:v>126</c:v>
                </c:pt>
                <c:pt idx="3690">
                  <c:v>126</c:v>
                </c:pt>
                <c:pt idx="3691">
                  <c:v>126</c:v>
                </c:pt>
                <c:pt idx="3692">
                  <c:v>126</c:v>
                </c:pt>
                <c:pt idx="3693">
                  <c:v>126</c:v>
                </c:pt>
                <c:pt idx="3694">
                  <c:v>126</c:v>
                </c:pt>
                <c:pt idx="3695">
                  <c:v>126</c:v>
                </c:pt>
                <c:pt idx="3696">
                  <c:v>126</c:v>
                </c:pt>
                <c:pt idx="3697">
                  <c:v>126</c:v>
                </c:pt>
                <c:pt idx="3698">
                  <c:v>126</c:v>
                </c:pt>
                <c:pt idx="3699">
                  <c:v>126</c:v>
                </c:pt>
                <c:pt idx="3700">
                  <c:v>126</c:v>
                </c:pt>
                <c:pt idx="3701">
                  <c:v>126</c:v>
                </c:pt>
                <c:pt idx="3702">
                  <c:v>126</c:v>
                </c:pt>
                <c:pt idx="3703">
                  <c:v>126</c:v>
                </c:pt>
                <c:pt idx="3704">
                  <c:v>126</c:v>
                </c:pt>
                <c:pt idx="3705">
                  <c:v>126</c:v>
                </c:pt>
                <c:pt idx="3706">
                  <c:v>126</c:v>
                </c:pt>
                <c:pt idx="3707">
                  <c:v>126</c:v>
                </c:pt>
                <c:pt idx="3708">
                  <c:v>126</c:v>
                </c:pt>
                <c:pt idx="3709">
                  <c:v>126</c:v>
                </c:pt>
                <c:pt idx="3710">
                  <c:v>126</c:v>
                </c:pt>
                <c:pt idx="3711">
                  <c:v>126</c:v>
                </c:pt>
                <c:pt idx="3712">
                  <c:v>126</c:v>
                </c:pt>
                <c:pt idx="3713">
                  <c:v>126</c:v>
                </c:pt>
                <c:pt idx="3714">
                  <c:v>126</c:v>
                </c:pt>
                <c:pt idx="3715">
                  <c:v>126</c:v>
                </c:pt>
                <c:pt idx="3716">
                  <c:v>126</c:v>
                </c:pt>
                <c:pt idx="3717">
                  <c:v>126</c:v>
                </c:pt>
                <c:pt idx="3718">
                  <c:v>126</c:v>
                </c:pt>
                <c:pt idx="3719">
                  <c:v>126</c:v>
                </c:pt>
                <c:pt idx="3720">
                  <c:v>126</c:v>
                </c:pt>
                <c:pt idx="3721">
                  <c:v>126</c:v>
                </c:pt>
                <c:pt idx="3722">
                  <c:v>126</c:v>
                </c:pt>
                <c:pt idx="3723">
                  <c:v>126</c:v>
                </c:pt>
                <c:pt idx="3724">
                  <c:v>126</c:v>
                </c:pt>
                <c:pt idx="3725">
                  <c:v>126</c:v>
                </c:pt>
                <c:pt idx="3726">
                  <c:v>126</c:v>
                </c:pt>
                <c:pt idx="3727">
                  <c:v>126</c:v>
                </c:pt>
                <c:pt idx="3728">
                  <c:v>126</c:v>
                </c:pt>
                <c:pt idx="3729">
                  <c:v>126</c:v>
                </c:pt>
                <c:pt idx="3730">
                  <c:v>126</c:v>
                </c:pt>
                <c:pt idx="3731">
                  <c:v>126</c:v>
                </c:pt>
                <c:pt idx="3732">
                  <c:v>126</c:v>
                </c:pt>
                <c:pt idx="3733">
                  <c:v>126</c:v>
                </c:pt>
                <c:pt idx="3734">
                  <c:v>126</c:v>
                </c:pt>
                <c:pt idx="3735">
                  <c:v>126</c:v>
                </c:pt>
                <c:pt idx="3736">
                  <c:v>126</c:v>
                </c:pt>
                <c:pt idx="3737">
                  <c:v>126</c:v>
                </c:pt>
                <c:pt idx="3738">
                  <c:v>126</c:v>
                </c:pt>
                <c:pt idx="3739">
                  <c:v>126</c:v>
                </c:pt>
                <c:pt idx="3740">
                  <c:v>126</c:v>
                </c:pt>
                <c:pt idx="3741">
                  <c:v>126</c:v>
                </c:pt>
                <c:pt idx="3742">
                  <c:v>126</c:v>
                </c:pt>
                <c:pt idx="3743">
                  <c:v>126</c:v>
                </c:pt>
                <c:pt idx="3744">
                  <c:v>126</c:v>
                </c:pt>
                <c:pt idx="3745">
                  <c:v>126</c:v>
                </c:pt>
                <c:pt idx="3746">
                  <c:v>126</c:v>
                </c:pt>
                <c:pt idx="3747">
                  <c:v>126</c:v>
                </c:pt>
                <c:pt idx="3748">
                  <c:v>126</c:v>
                </c:pt>
                <c:pt idx="3749">
                  <c:v>126</c:v>
                </c:pt>
                <c:pt idx="3750">
                  <c:v>126</c:v>
                </c:pt>
                <c:pt idx="3751">
                  <c:v>126</c:v>
                </c:pt>
                <c:pt idx="3752">
                  <c:v>126</c:v>
                </c:pt>
                <c:pt idx="3753">
                  <c:v>126</c:v>
                </c:pt>
                <c:pt idx="3754">
                  <c:v>126</c:v>
                </c:pt>
                <c:pt idx="3755">
                  <c:v>126</c:v>
                </c:pt>
                <c:pt idx="3756">
                  <c:v>126</c:v>
                </c:pt>
                <c:pt idx="3757">
                  <c:v>126</c:v>
                </c:pt>
                <c:pt idx="3758">
                  <c:v>126</c:v>
                </c:pt>
                <c:pt idx="3759">
                  <c:v>126</c:v>
                </c:pt>
                <c:pt idx="3760">
                  <c:v>126</c:v>
                </c:pt>
                <c:pt idx="3761">
                  <c:v>126</c:v>
                </c:pt>
                <c:pt idx="3762">
                  <c:v>126</c:v>
                </c:pt>
                <c:pt idx="3763">
                  <c:v>126</c:v>
                </c:pt>
                <c:pt idx="3764">
                  <c:v>126</c:v>
                </c:pt>
                <c:pt idx="3765">
                  <c:v>126</c:v>
                </c:pt>
                <c:pt idx="3766">
                  <c:v>126</c:v>
                </c:pt>
                <c:pt idx="3767">
                  <c:v>126</c:v>
                </c:pt>
                <c:pt idx="3768">
                  <c:v>126</c:v>
                </c:pt>
                <c:pt idx="3769">
                  <c:v>126</c:v>
                </c:pt>
                <c:pt idx="3770">
                  <c:v>126</c:v>
                </c:pt>
                <c:pt idx="3771">
                  <c:v>126</c:v>
                </c:pt>
                <c:pt idx="3772">
                  <c:v>126</c:v>
                </c:pt>
                <c:pt idx="3773">
                  <c:v>126</c:v>
                </c:pt>
                <c:pt idx="3774">
                  <c:v>126</c:v>
                </c:pt>
                <c:pt idx="3775">
                  <c:v>126</c:v>
                </c:pt>
                <c:pt idx="3776">
                  <c:v>126</c:v>
                </c:pt>
                <c:pt idx="3777">
                  <c:v>126</c:v>
                </c:pt>
                <c:pt idx="3778">
                  <c:v>126</c:v>
                </c:pt>
                <c:pt idx="3779">
                  <c:v>126</c:v>
                </c:pt>
                <c:pt idx="3780">
                  <c:v>126</c:v>
                </c:pt>
                <c:pt idx="3781">
                  <c:v>126</c:v>
                </c:pt>
                <c:pt idx="3782">
                  <c:v>126</c:v>
                </c:pt>
                <c:pt idx="3783">
                  <c:v>126</c:v>
                </c:pt>
                <c:pt idx="3784">
                  <c:v>126</c:v>
                </c:pt>
                <c:pt idx="3785">
                  <c:v>126</c:v>
                </c:pt>
                <c:pt idx="3786">
                  <c:v>126</c:v>
                </c:pt>
                <c:pt idx="3787">
                  <c:v>126</c:v>
                </c:pt>
                <c:pt idx="3788">
                  <c:v>126</c:v>
                </c:pt>
                <c:pt idx="3789">
                  <c:v>126</c:v>
                </c:pt>
                <c:pt idx="3790">
                  <c:v>126</c:v>
                </c:pt>
                <c:pt idx="3791">
                  <c:v>126</c:v>
                </c:pt>
                <c:pt idx="3792">
                  <c:v>126</c:v>
                </c:pt>
                <c:pt idx="3793">
                  <c:v>126</c:v>
                </c:pt>
                <c:pt idx="3794">
                  <c:v>126</c:v>
                </c:pt>
                <c:pt idx="3795">
                  <c:v>126</c:v>
                </c:pt>
                <c:pt idx="3796">
                  <c:v>126</c:v>
                </c:pt>
                <c:pt idx="3797">
                  <c:v>126</c:v>
                </c:pt>
                <c:pt idx="3798">
                  <c:v>126</c:v>
                </c:pt>
                <c:pt idx="3799">
                  <c:v>126</c:v>
                </c:pt>
                <c:pt idx="3800">
                  <c:v>126</c:v>
                </c:pt>
                <c:pt idx="3801">
                  <c:v>126</c:v>
                </c:pt>
                <c:pt idx="3802">
                  <c:v>126</c:v>
                </c:pt>
                <c:pt idx="3803">
                  <c:v>126</c:v>
                </c:pt>
                <c:pt idx="3804">
                  <c:v>126</c:v>
                </c:pt>
                <c:pt idx="3805">
                  <c:v>126</c:v>
                </c:pt>
                <c:pt idx="3806">
                  <c:v>126</c:v>
                </c:pt>
                <c:pt idx="3807">
                  <c:v>126</c:v>
                </c:pt>
                <c:pt idx="3808">
                  <c:v>126</c:v>
                </c:pt>
                <c:pt idx="3809">
                  <c:v>126</c:v>
                </c:pt>
                <c:pt idx="3810">
                  <c:v>126</c:v>
                </c:pt>
                <c:pt idx="3811">
                  <c:v>126</c:v>
                </c:pt>
                <c:pt idx="3812">
                  <c:v>126</c:v>
                </c:pt>
                <c:pt idx="3813">
                  <c:v>126</c:v>
                </c:pt>
                <c:pt idx="3814">
                  <c:v>126</c:v>
                </c:pt>
                <c:pt idx="3815">
                  <c:v>126</c:v>
                </c:pt>
                <c:pt idx="3816">
                  <c:v>126</c:v>
                </c:pt>
                <c:pt idx="3817">
                  <c:v>126</c:v>
                </c:pt>
                <c:pt idx="3818">
                  <c:v>126</c:v>
                </c:pt>
                <c:pt idx="3819">
                  <c:v>126</c:v>
                </c:pt>
                <c:pt idx="3820">
                  <c:v>126</c:v>
                </c:pt>
                <c:pt idx="3821">
                  <c:v>126</c:v>
                </c:pt>
                <c:pt idx="3822">
                  <c:v>126</c:v>
                </c:pt>
                <c:pt idx="3823">
                  <c:v>126</c:v>
                </c:pt>
                <c:pt idx="3824">
                  <c:v>126</c:v>
                </c:pt>
                <c:pt idx="3825">
                  <c:v>126</c:v>
                </c:pt>
                <c:pt idx="3826">
                  <c:v>126</c:v>
                </c:pt>
                <c:pt idx="3827">
                  <c:v>126</c:v>
                </c:pt>
                <c:pt idx="3828">
                  <c:v>126</c:v>
                </c:pt>
                <c:pt idx="3829">
                  <c:v>126</c:v>
                </c:pt>
                <c:pt idx="3830">
                  <c:v>126</c:v>
                </c:pt>
                <c:pt idx="3831">
                  <c:v>126</c:v>
                </c:pt>
                <c:pt idx="3832">
                  <c:v>126</c:v>
                </c:pt>
                <c:pt idx="3833">
                  <c:v>126</c:v>
                </c:pt>
                <c:pt idx="3834">
                  <c:v>126</c:v>
                </c:pt>
                <c:pt idx="3835">
                  <c:v>126</c:v>
                </c:pt>
                <c:pt idx="3836">
                  <c:v>126</c:v>
                </c:pt>
                <c:pt idx="3837">
                  <c:v>126</c:v>
                </c:pt>
                <c:pt idx="3838">
                  <c:v>126</c:v>
                </c:pt>
                <c:pt idx="3839">
                  <c:v>126</c:v>
                </c:pt>
                <c:pt idx="3840">
                  <c:v>126</c:v>
                </c:pt>
                <c:pt idx="3841">
                  <c:v>126</c:v>
                </c:pt>
                <c:pt idx="3842">
                  <c:v>126</c:v>
                </c:pt>
                <c:pt idx="3843">
                  <c:v>126</c:v>
                </c:pt>
                <c:pt idx="3844">
                  <c:v>126</c:v>
                </c:pt>
                <c:pt idx="3845">
                  <c:v>126</c:v>
                </c:pt>
                <c:pt idx="3846">
                  <c:v>126</c:v>
                </c:pt>
                <c:pt idx="3847">
                  <c:v>126</c:v>
                </c:pt>
                <c:pt idx="3848">
                  <c:v>126</c:v>
                </c:pt>
                <c:pt idx="3849">
                  <c:v>126</c:v>
                </c:pt>
                <c:pt idx="3850">
                  <c:v>126</c:v>
                </c:pt>
                <c:pt idx="3851">
                  <c:v>126</c:v>
                </c:pt>
                <c:pt idx="3852">
                  <c:v>126</c:v>
                </c:pt>
                <c:pt idx="3853">
                  <c:v>126</c:v>
                </c:pt>
                <c:pt idx="3854">
                  <c:v>126</c:v>
                </c:pt>
                <c:pt idx="3855">
                  <c:v>126</c:v>
                </c:pt>
                <c:pt idx="3856">
                  <c:v>126</c:v>
                </c:pt>
                <c:pt idx="3857">
                  <c:v>126</c:v>
                </c:pt>
                <c:pt idx="3858">
                  <c:v>126</c:v>
                </c:pt>
                <c:pt idx="3859">
                  <c:v>126</c:v>
                </c:pt>
                <c:pt idx="3860">
                  <c:v>126</c:v>
                </c:pt>
                <c:pt idx="3861">
                  <c:v>126</c:v>
                </c:pt>
                <c:pt idx="3862">
                  <c:v>126</c:v>
                </c:pt>
                <c:pt idx="3863">
                  <c:v>126</c:v>
                </c:pt>
                <c:pt idx="3864">
                  <c:v>126</c:v>
                </c:pt>
                <c:pt idx="3865">
                  <c:v>126</c:v>
                </c:pt>
                <c:pt idx="3866">
                  <c:v>126</c:v>
                </c:pt>
                <c:pt idx="3867">
                  <c:v>126</c:v>
                </c:pt>
                <c:pt idx="3868">
                  <c:v>126</c:v>
                </c:pt>
                <c:pt idx="3869">
                  <c:v>126</c:v>
                </c:pt>
                <c:pt idx="3870">
                  <c:v>126</c:v>
                </c:pt>
                <c:pt idx="3871">
                  <c:v>126</c:v>
                </c:pt>
                <c:pt idx="3872">
                  <c:v>126</c:v>
                </c:pt>
                <c:pt idx="3873">
                  <c:v>126</c:v>
                </c:pt>
                <c:pt idx="3874">
                  <c:v>126</c:v>
                </c:pt>
                <c:pt idx="3875">
                  <c:v>126</c:v>
                </c:pt>
                <c:pt idx="3876">
                  <c:v>126</c:v>
                </c:pt>
                <c:pt idx="3877">
                  <c:v>126</c:v>
                </c:pt>
                <c:pt idx="3878">
                  <c:v>126</c:v>
                </c:pt>
                <c:pt idx="3879">
                  <c:v>126</c:v>
                </c:pt>
                <c:pt idx="3880">
                  <c:v>126</c:v>
                </c:pt>
                <c:pt idx="3881">
                  <c:v>126</c:v>
                </c:pt>
                <c:pt idx="3882">
                  <c:v>126</c:v>
                </c:pt>
                <c:pt idx="3883">
                  <c:v>126</c:v>
                </c:pt>
                <c:pt idx="3884">
                  <c:v>126</c:v>
                </c:pt>
                <c:pt idx="3885">
                  <c:v>126</c:v>
                </c:pt>
                <c:pt idx="3886">
                  <c:v>126</c:v>
                </c:pt>
                <c:pt idx="3887">
                  <c:v>126</c:v>
                </c:pt>
                <c:pt idx="3888">
                  <c:v>126</c:v>
                </c:pt>
                <c:pt idx="3889">
                  <c:v>126</c:v>
                </c:pt>
                <c:pt idx="3890">
                  <c:v>126</c:v>
                </c:pt>
                <c:pt idx="3891">
                  <c:v>126</c:v>
                </c:pt>
                <c:pt idx="3892">
                  <c:v>126</c:v>
                </c:pt>
                <c:pt idx="3893">
                  <c:v>126</c:v>
                </c:pt>
                <c:pt idx="3894">
                  <c:v>126</c:v>
                </c:pt>
                <c:pt idx="3895">
                  <c:v>126</c:v>
                </c:pt>
                <c:pt idx="3896">
                  <c:v>126</c:v>
                </c:pt>
                <c:pt idx="3897">
                  <c:v>126</c:v>
                </c:pt>
                <c:pt idx="3898">
                  <c:v>126</c:v>
                </c:pt>
                <c:pt idx="3899">
                  <c:v>126</c:v>
                </c:pt>
                <c:pt idx="3900">
                  <c:v>126</c:v>
                </c:pt>
                <c:pt idx="3901">
                  <c:v>126</c:v>
                </c:pt>
                <c:pt idx="3902">
                  <c:v>126</c:v>
                </c:pt>
                <c:pt idx="3903">
                  <c:v>126</c:v>
                </c:pt>
                <c:pt idx="3904">
                  <c:v>126</c:v>
                </c:pt>
                <c:pt idx="3905">
                  <c:v>126</c:v>
                </c:pt>
                <c:pt idx="3906">
                  <c:v>126</c:v>
                </c:pt>
                <c:pt idx="3907">
                  <c:v>126</c:v>
                </c:pt>
                <c:pt idx="3908">
                  <c:v>126</c:v>
                </c:pt>
                <c:pt idx="3909">
                  <c:v>126</c:v>
                </c:pt>
                <c:pt idx="3910">
                  <c:v>126</c:v>
                </c:pt>
                <c:pt idx="3911">
                  <c:v>126</c:v>
                </c:pt>
                <c:pt idx="3912">
                  <c:v>126</c:v>
                </c:pt>
                <c:pt idx="3913">
                  <c:v>126</c:v>
                </c:pt>
                <c:pt idx="3914">
                  <c:v>126</c:v>
                </c:pt>
                <c:pt idx="3915">
                  <c:v>126</c:v>
                </c:pt>
                <c:pt idx="3916">
                  <c:v>126</c:v>
                </c:pt>
                <c:pt idx="3917">
                  <c:v>126</c:v>
                </c:pt>
                <c:pt idx="3918">
                  <c:v>126</c:v>
                </c:pt>
                <c:pt idx="3919">
                  <c:v>126</c:v>
                </c:pt>
                <c:pt idx="3920">
                  <c:v>126</c:v>
                </c:pt>
                <c:pt idx="3921">
                  <c:v>126</c:v>
                </c:pt>
                <c:pt idx="3922">
                  <c:v>126</c:v>
                </c:pt>
                <c:pt idx="3923">
                  <c:v>126</c:v>
                </c:pt>
                <c:pt idx="3924">
                  <c:v>126</c:v>
                </c:pt>
                <c:pt idx="3925">
                  <c:v>126</c:v>
                </c:pt>
                <c:pt idx="3926">
                  <c:v>126</c:v>
                </c:pt>
                <c:pt idx="3927">
                  <c:v>126</c:v>
                </c:pt>
                <c:pt idx="3928">
                  <c:v>126</c:v>
                </c:pt>
                <c:pt idx="3929">
                  <c:v>126</c:v>
                </c:pt>
                <c:pt idx="3930">
                  <c:v>126</c:v>
                </c:pt>
                <c:pt idx="3931">
                  <c:v>126</c:v>
                </c:pt>
                <c:pt idx="3932">
                  <c:v>126</c:v>
                </c:pt>
                <c:pt idx="3933">
                  <c:v>126</c:v>
                </c:pt>
                <c:pt idx="3934">
                  <c:v>126</c:v>
                </c:pt>
                <c:pt idx="3935">
                  <c:v>126</c:v>
                </c:pt>
                <c:pt idx="3936">
                  <c:v>126</c:v>
                </c:pt>
                <c:pt idx="3937">
                  <c:v>126</c:v>
                </c:pt>
                <c:pt idx="3938">
                  <c:v>126</c:v>
                </c:pt>
                <c:pt idx="3939">
                  <c:v>126</c:v>
                </c:pt>
                <c:pt idx="3940">
                  <c:v>126</c:v>
                </c:pt>
                <c:pt idx="3941">
                  <c:v>126</c:v>
                </c:pt>
                <c:pt idx="3942">
                  <c:v>126</c:v>
                </c:pt>
                <c:pt idx="3943">
                  <c:v>126</c:v>
                </c:pt>
                <c:pt idx="3944">
                  <c:v>126</c:v>
                </c:pt>
                <c:pt idx="3945">
                  <c:v>126</c:v>
                </c:pt>
                <c:pt idx="3946">
                  <c:v>126</c:v>
                </c:pt>
                <c:pt idx="3947">
                  <c:v>126</c:v>
                </c:pt>
                <c:pt idx="3948">
                  <c:v>126</c:v>
                </c:pt>
                <c:pt idx="3949">
                  <c:v>126</c:v>
                </c:pt>
                <c:pt idx="3950">
                  <c:v>126</c:v>
                </c:pt>
                <c:pt idx="3951">
                  <c:v>126</c:v>
                </c:pt>
                <c:pt idx="3952">
                  <c:v>126</c:v>
                </c:pt>
                <c:pt idx="3953">
                  <c:v>126</c:v>
                </c:pt>
                <c:pt idx="3954">
                  <c:v>126</c:v>
                </c:pt>
                <c:pt idx="3955">
                  <c:v>126</c:v>
                </c:pt>
                <c:pt idx="3956">
                  <c:v>126</c:v>
                </c:pt>
                <c:pt idx="3957">
                  <c:v>126</c:v>
                </c:pt>
                <c:pt idx="3958">
                  <c:v>126</c:v>
                </c:pt>
                <c:pt idx="3959">
                  <c:v>126</c:v>
                </c:pt>
                <c:pt idx="3960">
                  <c:v>126</c:v>
                </c:pt>
                <c:pt idx="3961">
                  <c:v>126</c:v>
                </c:pt>
                <c:pt idx="3962">
                  <c:v>126</c:v>
                </c:pt>
                <c:pt idx="3963">
                  <c:v>126</c:v>
                </c:pt>
                <c:pt idx="3964">
                  <c:v>126</c:v>
                </c:pt>
                <c:pt idx="3965">
                  <c:v>126</c:v>
                </c:pt>
                <c:pt idx="3966">
                  <c:v>126</c:v>
                </c:pt>
                <c:pt idx="3967">
                  <c:v>126</c:v>
                </c:pt>
                <c:pt idx="3968">
                  <c:v>126</c:v>
                </c:pt>
                <c:pt idx="3969">
                  <c:v>126</c:v>
                </c:pt>
                <c:pt idx="3970">
                  <c:v>126</c:v>
                </c:pt>
                <c:pt idx="3971">
                  <c:v>126</c:v>
                </c:pt>
                <c:pt idx="3972">
                  <c:v>126</c:v>
                </c:pt>
                <c:pt idx="3973">
                  <c:v>126</c:v>
                </c:pt>
                <c:pt idx="3974">
                  <c:v>126</c:v>
                </c:pt>
                <c:pt idx="3975">
                  <c:v>126</c:v>
                </c:pt>
                <c:pt idx="3976">
                  <c:v>126</c:v>
                </c:pt>
                <c:pt idx="3977">
                  <c:v>126</c:v>
                </c:pt>
                <c:pt idx="3978">
                  <c:v>126</c:v>
                </c:pt>
                <c:pt idx="3979">
                  <c:v>126</c:v>
                </c:pt>
                <c:pt idx="3980">
                  <c:v>126</c:v>
                </c:pt>
                <c:pt idx="3981">
                  <c:v>126</c:v>
                </c:pt>
                <c:pt idx="3982">
                  <c:v>126</c:v>
                </c:pt>
                <c:pt idx="3983">
                  <c:v>126</c:v>
                </c:pt>
                <c:pt idx="3984">
                  <c:v>126</c:v>
                </c:pt>
                <c:pt idx="3985">
                  <c:v>126</c:v>
                </c:pt>
                <c:pt idx="3986">
                  <c:v>126</c:v>
                </c:pt>
                <c:pt idx="3987">
                  <c:v>126</c:v>
                </c:pt>
                <c:pt idx="3988">
                  <c:v>126</c:v>
                </c:pt>
                <c:pt idx="3989">
                  <c:v>126</c:v>
                </c:pt>
                <c:pt idx="3990">
                  <c:v>126</c:v>
                </c:pt>
                <c:pt idx="3991">
                  <c:v>126</c:v>
                </c:pt>
                <c:pt idx="3992">
                  <c:v>126</c:v>
                </c:pt>
                <c:pt idx="3993">
                  <c:v>126</c:v>
                </c:pt>
                <c:pt idx="3994">
                  <c:v>126</c:v>
                </c:pt>
                <c:pt idx="3995">
                  <c:v>126</c:v>
                </c:pt>
                <c:pt idx="3996">
                  <c:v>126</c:v>
                </c:pt>
                <c:pt idx="3997">
                  <c:v>126</c:v>
                </c:pt>
                <c:pt idx="3998">
                  <c:v>126</c:v>
                </c:pt>
                <c:pt idx="3999">
                  <c:v>126</c:v>
                </c:pt>
                <c:pt idx="4000">
                  <c:v>126</c:v>
                </c:pt>
                <c:pt idx="4001">
                  <c:v>126</c:v>
                </c:pt>
                <c:pt idx="4002">
                  <c:v>126</c:v>
                </c:pt>
                <c:pt idx="4003">
                  <c:v>126</c:v>
                </c:pt>
                <c:pt idx="4004">
                  <c:v>126</c:v>
                </c:pt>
                <c:pt idx="4005">
                  <c:v>126</c:v>
                </c:pt>
                <c:pt idx="4006">
                  <c:v>126</c:v>
                </c:pt>
                <c:pt idx="4007">
                  <c:v>126</c:v>
                </c:pt>
                <c:pt idx="4008">
                  <c:v>126</c:v>
                </c:pt>
                <c:pt idx="4009">
                  <c:v>126</c:v>
                </c:pt>
                <c:pt idx="4010">
                  <c:v>126</c:v>
                </c:pt>
                <c:pt idx="4011">
                  <c:v>126</c:v>
                </c:pt>
                <c:pt idx="4012">
                  <c:v>126</c:v>
                </c:pt>
                <c:pt idx="4013">
                  <c:v>126</c:v>
                </c:pt>
                <c:pt idx="4014">
                  <c:v>126</c:v>
                </c:pt>
                <c:pt idx="4015">
                  <c:v>126</c:v>
                </c:pt>
                <c:pt idx="4016">
                  <c:v>126</c:v>
                </c:pt>
                <c:pt idx="4017">
                  <c:v>126</c:v>
                </c:pt>
                <c:pt idx="4018">
                  <c:v>126</c:v>
                </c:pt>
                <c:pt idx="4019">
                  <c:v>126</c:v>
                </c:pt>
                <c:pt idx="4020">
                  <c:v>126</c:v>
                </c:pt>
                <c:pt idx="4021">
                  <c:v>126</c:v>
                </c:pt>
                <c:pt idx="4022">
                  <c:v>126</c:v>
                </c:pt>
                <c:pt idx="4023">
                  <c:v>126</c:v>
                </c:pt>
                <c:pt idx="4024">
                  <c:v>126</c:v>
                </c:pt>
                <c:pt idx="4025">
                  <c:v>126</c:v>
                </c:pt>
                <c:pt idx="4026">
                  <c:v>126</c:v>
                </c:pt>
                <c:pt idx="4027">
                  <c:v>126</c:v>
                </c:pt>
                <c:pt idx="4028">
                  <c:v>126</c:v>
                </c:pt>
                <c:pt idx="4029">
                  <c:v>126</c:v>
                </c:pt>
                <c:pt idx="4030">
                  <c:v>126</c:v>
                </c:pt>
                <c:pt idx="4031">
                  <c:v>126</c:v>
                </c:pt>
                <c:pt idx="4032">
                  <c:v>126</c:v>
                </c:pt>
                <c:pt idx="4033">
                  <c:v>126</c:v>
                </c:pt>
                <c:pt idx="4034">
                  <c:v>126</c:v>
                </c:pt>
                <c:pt idx="4035">
                  <c:v>126</c:v>
                </c:pt>
                <c:pt idx="4036">
                  <c:v>126</c:v>
                </c:pt>
                <c:pt idx="4037">
                  <c:v>126</c:v>
                </c:pt>
                <c:pt idx="4038">
                  <c:v>126</c:v>
                </c:pt>
                <c:pt idx="4039">
                  <c:v>126</c:v>
                </c:pt>
                <c:pt idx="4040">
                  <c:v>126</c:v>
                </c:pt>
                <c:pt idx="4041">
                  <c:v>126</c:v>
                </c:pt>
                <c:pt idx="4042">
                  <c:v>126</c:v>
                </c:pt>
                <c:pt idx="4043">
                  <c:v>126</c:v>
                </c:pt>
                <c:pt idx="4044">
                  <c:v>126</c:v>
                </c:pt>
                <c:pt idx="4045">
                  <c:v>126</c:v>
                </c:pt>
                <c:pt idx="4046">
                  <c:v>126</c:v>
                </c:pt>
                <c:pt idx="4047">
                  <c:v>126</c:v>
                </c:pt>
                <c:pt idx="4048">
                  <c:v>126</c:v>
                </c:pt>
                <c:pt idx="4049">
                  <c:v>126</c:v>
                </c:pt>
                <c:pt idx="4050">
                  <c:v>126</c:v>
                </c:pt>
                <c:pt idx="4051">
                  <c:v>126</c:v>
                </c:pt>
                <c:pt idx="4052">
                  <c:v>126</c:v>
                </c:pt>
                <c:pt idx="4053">
                  <c:v>126</c:v>
                </c:pt>
                <c:pt idx="4054">
                  <c:v>126</c:v>
                </c:pt>
                <c:pt idx="4055">
                  <c:v>126</c:v>
                </c:pt>
                <c:pt idx="4056">
                  <c:v>126</c:v>
                </c:pt>
                <c:pt idx="4057">
                  <c:v>126</c:v>
                </c:pt>
                <c:pt idx="4058">
                  <c:v>126</c:v>
                </c:pt>
                <c:pt idx="4059">
                  <c:v>126</c:v>
                </c:pt>
                <c:pt idx="4060">
                  <c:v>126</c:v>
                </c:pt>
                <c:pt idx="4061">
                  <c:v>126</c:v>
                </c:pt>
                <c:pt idx="4062">
                  <c:v>126</c:v>
                </c:pt>
                <c:pt idx="4063">
                  <c:v>126</c:v>
                </c:pt>
                <c:pt idx="4064">
                  <c:v>126</c:v>
                </c:pt>
                <c:pt idx="4065">
                  <c:v>126</c:v>
                </c:pt>
                <c:pt idx="4066">
                  <c:v>126</c:v>
                </c:pt>
                <c:pt idx="4067">
                  <c:v>126</c:v>
                </c:pt>
                <c:pt idx="4068">
                  <c:v>126</c:v>
                </c:pt>
                <c:pt idx="4069">
                  <c:v>126</c:v>
                </c:pt>
                <c:pt idx="4070">
                  <c:v>126</c:v>
                </c:pt>
                <c:pt idx="4071">
                  <c:v>126</c:v>
                </c:pt>
                <c:pt idx="4072">
                  <c:v>126</c:v>
                </c:pt>
                <c:pt idx="4073">
                  <c:v>126</c:v>
                </c:pt>
                <c:pt idx="4074">
                  <c:v>126</c:v>
                </c:pt>
                <c:pt idx="4075">
                  <c:v>126</c:v>
                </c:pt>
                <c:pt idx="4076">
                  <c:v>126</c:v>
                </c:pt>
                <c:pt idx="4077">
                  <c:v>126</c:v>
                </c:pt>
                <c:pt idx="4078">
                  <c:v>126</c:v>
                </c:pt>
                <c:pt idx="4079">
                  <c:v>126</c:v>
                </c:pt>
                <c:pt idx="4080">
                  <c:v>126</c:v>
                </c:pt>
                <c:pt idx="4081">
                  <c:v>126</c:v>
                </c:pt>
                <c:pt idx="4082">
                  <c:v>126</c:v>
                </c:pt>
                <c:pt idx="4083">
                  <c:v>126</c:v>
                </c:pt>
                <c:pt idx="4084">
                  <c:v>126</c:v>
                </c:pt>
                <c:pt idx="4085">
                  <c:v>126</c:v>
                </c:pt>
                <c:pt idx="4086">
                  <c:v>126</c:v>
                </c:pt>
                <c:pt idx="4087">
                  <c:v>126</c:v>
                </c:pt>
                <c:pt idx="4088">
                  <c:v>126</c:v>
                </c:pt>
                <c:pt idx="4089">
                  <c:v>126</c:v>
                </c:pt>
                <c:pt idx="4090">
                  <c:v>126</c:v>
                </c:pt>
                <c:pt idx="4091">
                  <c:v>126</c:v>
                </c:pt>
                <c:pt idx="4092">
                  <c:v>126</c:v>
                </c:pt>
                <c:pt idx="4093">
                  <c:v>126</c:v>
                </c:pt>
                <c:pt idx="4094">
                  <c:v>126</c:v>
                </c:pt>
                <c:pt idx="4095">
                  <c:v>126</c:v>
                </c:pt>
                <c:pt idx="4096">
                  <c:v>126</c:v>
                </c:pt>
                <c:pt idx="4097">
                  <c:v>126</c:v>
                </c:pt>
                <c:pt idx="4098">
                  <c:v>126</c:v>
                </c:pt>
                <c:pt idx="4099">
                  <c:v>126</c:v>
                </c:pt>
                <c:pt idx="4100">
                  <c:v>126</c:v>
                </c:pt>
                <c:pt idx="4101">
                  <c:v>126</c:v>
                </c:pt>
                <c:pt idx="4102">
                  <c:v>126</c:v>
                </c:pt>
                <c:pt idx="4103">
                  <c:v>126</c:v>
                </c:pt>
                <c:pt idx="4104">
                  <c:v>126</c:v>
                </c:pt>
                <c:pt idx="4105">
                  <c:v>126</c:v>
                </c:pt>
                <c:pt idx="4106">
                  <c:v>126</c:v>
                </c:pt>
                <c:pt idx="4107">
                  <c:v>126</c:v>
                </c:pt>
                <c:pt idx="4108">
                  <c:v>126</c:v>
                </c:pt>
                <c:pt idx="4109">
                  <c:v>126</c:v>
                </c:pt>
                <c:pt idx="4110">
                  <c:v>126</c:v>
                </c:pt>
                <c:pt idx="4111">
                  <c:v>126</c:v>
                </c:pt>
                <c:pt idx="4112">
                  <c:v>126</c:v>
                </c:pt>
                <c:pt idx="4113">
                  <c:v>126</c:v>
                </c:pt>
                <c:pt idx="4114">
                  <c:v>126</c:v>
                </c:pt>
                <c:pt idx="4115">
                  <c:v>126</c:v>
                </c:pt>
                <c:pt idx="4116">
                  <c:v>126</c:v>
                </c:pt>
                <c:pt idx="4117">
                  <c:v>126</c:v>
                </c:pt>
                <c:pt idx="4118">
                  <c:v>126</c:v>
                </c:pt>
                <c:pt idx="4119">
                  <c:v>126</c:v>
                </c:pt>
                <c:pt idx="4120">
                  <c:v>126</c:v>
                </c:pt>
                <c:pt idx="4121">
                  <c:v>126</c:v>
                </c:pt>
                <c:pt idx="4122">
                  <c:v>126</c:v>
                </c:pt>
                <c:pt idx="4123">
                  <c:v>126</c:v>
                </c:pt>
                <c:pt idx="4124">
                  <c:v>126</c:v>
                </c:pt>
                <c:pt idx="4125">
                  <c:v>126</c:v>
                </c:pt>
                <c:pt idx="4126">
                  <c:v>126</c:v>
                </c:pt>
                <c:pt idx="4127">
                  <c:v>126</c:v>
                </c:pt>
                <c:pt idx="4128">
                  <c:v>126</c:v>
                </c:pt>
                <c:pt idx="4129">
                  <c:v>126</c:v>
                </c:pt>
                <c:pt idx="4130">
                  <c:v>126</c:v>
                </c:pt>
                <c:pt idx="4131">
                  <c:v>126</c:v>
                </c:pt>
                <c:pt idx="4132">
                  <c:v>126</c:v>
                </c:pt>
                <c:pt idx="4133">
                  <c:v>126</c:v>
                </c:pt>
                <c:pt idx="4134">
                  <c:v>126</c:v>
                </c:pt>
                <c:pt idx="4135">
                  <c:v>126</c:v>
                </c:pt>
                <c:pt idx="4136">
                  <c:v>126</c:v>
                </c:pt>
                <c:pt idx="4137">
                  <c:v>126</c:v>
                </c:pt>
                <c:pt idx="4138">
                  <c:v>126</c:v>
                </c:pt>
                <c:pt idx="4139">
                  <c:v>126</c:v>
                </c:pt>
                <c:pt idx="4140">
                  <c:v>126</c:v>
                </c:pt>
                <c:pt idx="4141">
                  <c:v>126</c:v>
                </c:pt>
                <c:pt idx="4142">
                  <c:v>126</c:v>
                </c:pt>
                <c:pt idx="4143">
                  <c:v>126</c:v>
                </c:pt>
                <c:pt idx="4144">
                  <c:v>126</c:v>
                </c:pt>
                <c:pt idx="4145">
                  <c:v>126</c:v>
                </c:pt>
                <c:pt idx="4146">
                  <c:v>126</c:v>
                </c:pt>
                <c:pt idx="4147">
                  <c:v>126</c:v>
                </c:pt>
                <c:pt idx="4148">
                  <c:v>126</c:v>
                </c:pt>
                <c:pt idx="4149">
                  <c:v>126</c:v>
                </c:pt>
                <c:pt idx="4150">
                  <c:v>126</c:v>
                </c:pt>
                <c:pt idx="4151">
                  <c:v>126</c:v>
                </c:pt>
                <c:pt idx="4152">
                  <c:v>126</c:v>
                </c:pt>
                <c:pt idx="4153">
                  <c:v>126</c:v>
                </c:pt>
                <c:pt idx="4154">
                  <c:v>126</c:v>
                </c:pt>
                <c:pt idx="4155">
                  <c:v>126</c:v>
                </c:pt>
                <c:pt idx="4156">
                  <c:v>126</c:v>
                </c:pt>
                <c:pt idx="4157">
                  <c:v>126</c:v>
                </c:pt>
                <c:pt idx="4158">
                  <c:v>126</c:v>
                </c:pt>
                <c:pt idx="4159">
                  <c:v>126</c:v>
                </c:pt>
                <c:pt idx="4160">
                  <c:v>126</c:v>
                </c:pt>
                <c:pt idx="4161">
                  <c:v>126</c:v>
                </c:pt>
                <c:pt idx="4162">
                  <c:v>126</c:v>
                </c:pt>
                <c:pt idx="4163">
                  <c:v>126</c:v>
                </c:pt>
                <c:pt idx="4164">
                  <c:v>126</c:v>
                </c:pt>
                <c:pt idx="4165">
                  <c:v>126</c:v>
                </c:pt>
                <c:pt idx="4166">
                  <c:v>126</c:v>
                </c:pt>
                <c:pt idx="4167">
                  <c:v>126</c:v>
                </c:pt>
                <c:pt idx="4168">
                  <c:v>126</c:v>
                </c:pt>
                <c:pt idx="4169">
                  <c:v>126</c:v>
                </c:pt>
                <c:pt idx="4170">
                  <c:v>126</c:v>
                </c:pt>
                <c:pt idx="4171">
                  <c:v>126</c:v>
                </c:pt>
                <c:pt idx="4172">
                  <c:v>126</c:v>
                </c:pt>
                <c:pt idx="4173">
                  <c:v>126</c:v>
                </c:pt>
                <c:pt idx="4174">
                  <c:v>126</c:v>
                </c:pt>
                <c:pt idx="4175">
                  <c:v>126</c:v>
                </c:pt>
                <c:pt idx="4176">
                  <c:v>126</c:v>
                </c:pt>
                <c:pt idx="4177">
                  <c:v>126</c:v>
                </c:pt>
                <c:pt idx="4178">
                  <c:v>126</c:v>
                </c:pt>
                <c:pt idx="4179">
                  <c:v>126</c:v>
                </c:pt>
                <c:pt idx="4180">
                  <c:v>126</c:v>
                </c:pt>
                <c:pt idx="4181">
                  <c:v>126</c:v>
                </c:pt>
                <c:pt idx="4182">
                  <c:v>126</c:v>
                </c:pt>
                <c:pt idx="4183">
                  <c:v>126</c:v>
                </c:pt>
                <c:pt idx="4184">
                  <c:v>126</c:v>
                </c:pt>
                <c:pt idx="4185">
                  <c:v>126</c:v>
                </c:pt>
                <c:pt idx="4186">
                  <c:v>126</c:v>
                </c:pt>
                <c:pt idx="4187">
                  <c:v>126</c:v>
                </c:pt>
                <c:pt idx="4188">
                  <c:v>126</c:v>
                </c:pt>
                <c:pt idx="4189">
                  <c:v>126</c:v>
                </c:pt>
                <c:pt idx="4190">
                  <c:v>126</c:v>
                </c:pt>
                <c:pt idx="4191">
                  <c:v>126</c:v>
                </c:pt>
                <c:pt idx="4192">
                  <c:v>126</c:v>
                </c:pt>
                <c:pt idx="4193">
                  <c:v>126</c:v>
                </c:pt>
                <c:pt idx="4194">
                  <c:v>126</c:v>
                </c:pt>
                <c:pt idx="4195">
                  <c:v>126</c:v>
                </c:pt>
                <c:pt idx="4196">
                  <c:v>126</c:v>
                </c:pt>
                <c:pt idx="4197">
                  <c:v>126</c:v>
                </c:pt>
                <c:pt idx="4198">
                  <c:v>126</c:v>
                </c:pt>
                <c:pt idx="4199">
                  <c:v>126</c:v>
                </c:pt>
                <c:pt idx="4200">
                  <c:v>126</c:v>
                </c:pt>
                <c:pt idx="4201">
                  <c:v>126</c:v>
                </c:pt>
                <c:pt idx="4202">
                  <c:v>126</c:v>
                </c:pt>
                <c:pt idx="4203">
                  <c:v>126</c:v>
                </c:pt>
                <c:pt idx="4204">
                  <c:v>126</c:v>
                </c:pt>
                <c:pt idx="4205">
                  <c:v>126</c:v>
                </c:pt>
                <c:pt idx="4206">
                  <c:v>126</c:v>
                </c:pt>
                <c:pt idx="4207">
                  <c:v>126</c:v>
                </c:pt>
                <c:pt idx="4208">
                  <c:v>126</c:v>
                </c:pt>
                <c:pt idx="4209">
                  <c:v>126</c:v>
                </c:pt>
                <c:pt idx="4210">
                  <c:v>126</c:v>
                </c:pt>
                <c:pt idx="4211">
                  <c:v>126</c:v>
                </c:pt>
                <c:pt idx="4212">
                  <c:v>126</c:v>
                </c:pt>
                <c:pt idx="4213">
                  <c:v>126</c:v>
                </c:pt>
                <c:pt idx="4214">
                  <c:v>126</c:v>
                </c:pt>
                <c:pt idx="4215">
                  <c:v>126</c:v>
                </c:pt>
                <c:pt idx="4216">
                  <c:v>126</c:v>
                </c:pt>
                <c:pt idx="4217">
                  <c:v>126</c:v>
                </c:pt>
                <c:pt idx="4218">
                  <c:v>126</c:v>
                </c:pt>
                <c:pt idx="4219">
                  <c:v>126</c:v>
                </c:pt>
                <c:pt idx="4220">
                  <c:v>126</c:v>
                </c:pt>
                <c:pt idx="4221">
                  <c:v>126</c:v>
                </c:pt>
                <c:pt idx="4222">
                  <c:v>126</c:v>
                </c:pt>
                <c:pt idx="4223">
                  <c:v>126</c:v>
                </c:pt>
                <c:pt idx="4224">
                  <c:v>126</c:v>
                </c:pt>
                <c:pt idx="4225">
                  <c:v>126</c:v>
                </c:pt>
                <c:pt idx="4226">
                  <c:v>126</c:v>
                </c:pt>
                <c:pt idx="4227">
                  <c:v>126</c:v>
                </c:pt>
                <c:pt idx="4228">
                  <c:v>126</c:v>
                </c:pt>
                <c:pt idx="4229">
                  <c:v>126</c:v>
                </c:pt>
                <c:pt idx="4230">
                  <c:v>126</c:v>
                </c:pt>
                <c:pt idx="4231">
                  <c:v>126</c:v>
                </c:pt>
                <c:pt idx="4232">
                  <c:v>126</c:v>
                </c:pt>
                <c:pt idx="4233">
                  <c:v>126</c:v>
                </c:pt>
                <c:pt idx="4234">
                  <c:v>126</c:v>
                </c:pt>
                <c:pt idx="4235">
                  <c:v>126</c:v>
                </c:pt>
                <c:pt idx="4236">
                  <c:v>126</c:v>
                </c:pt>
                <c:pt idx="4237">
                  <c:v>126</c:v>
                </c:pt>
                <c:pt idx="4238">
                  <c:v>126</c:v>
                </c:pt>
                <c:pt idx="4239">
                  <c:v>126</c:v>
                </c:pt>
                <c:pt idx="4240">
                  <c:v>126</c:v>
                </c:pt>
                <c:pt idx="4241">
                  <c:v>126</c:v>
                </c:pt>
                <c:pt idx="4242">
                  <c:v>126</c:v>
                </c:pt>
                <c:pt idx="4243">
                  <c:v>126</c:v>
                </c:pt>
                <c:pt idx="4244">
                  <c:v>126</c:v>
                </c:pt>
                <c:pt idx="4245">
                  <c:v>126</c:v>
                </c:pt>
                <c:pt idx="4246">
                  <c:v>126</c:v>
                </c:pt>
                <c:pt idx="4247">
                  <c:v>126</c:v>
                </c:pt>
                <c:pt idx="4248">
                  <c:v>126</c:v>
                </c:pt>
                <c:pt idx="4249">
                  <c:v>126</c:v>
                </c:pt>
                <c:pt idx="4250">
                  <c:v>126</c:v>
                </c:pt>
                <c:pt idx="4251">
                  <c:v>126</c:v>
                </c:pt>
                <c:pt idx="4252">
                  <c:v>126</c:v>
                </c:pt>
                <c:pt idx="4253">
                  <c:v>126</c:v>
                </c:pt>
                <c:pt idx="4254">
                  <c:v>126</c:v>
                </c:pt>
                <c:pt idx="4255">
                  <c:v>126</c:v>
                </c:pt>
                <c:pt idx="4256">
                  <c:v>126</c:v>
                </c:pt>
                <c:pt idx="4257">
                  <c:v>126</c:v>
                </c:pt>
                <c:pt idx="4258">
                  <c:v>126</c:v>
                </c:pt>
                <c:pt idx="4259">
                  <c:v>126</c:v>
                </c:pt>
                <c:pt idx="4260">
                  <c:v>126</c:v>
                </c:pt>
                <c:pt idx="4261">
                  <c:v>126</c:v>
                </c:pt>
                <c:pt idx="4262">
                  <c:v>126</c:v>
                </c:pt>
                <c:pt idx="4263">
                  <c:v>126</c:v>
                </c:pt>
                <c:pt idx="4264">
                  <c:v>126</c:v>
                </c:pt>
                <c:pt idx="4265">
                  <c:v>126</c:v>
                </c:pt>
                <c:pt idx="4266">
                  <c:v>126</c:v>
                </c:pt>
                <c:pt idx="4267">
                  <c:v>126</c:v>
                </c:pt>
                <c:pt idx="4268">
                  <c:v>126</c:v>
                </c:pt>
                <c:pt idx="4269">
                  <c:v>126</c:v>
                </c:pt>
                <c:pt idx="4270">
                  <c:v>126</c:v>
                </c:pt>
                <c:pt idx="4271">
                  <c:v>126</c:v>
                </c:pt>
                <c:pt idx="4272">
                  <c:v>126</c:v>
                </c:pt>
                <c:pt idx="4273">
                  <c:v>126</c:v>
                </c:pt>
                <c:pt idx="4274">
                  <c:v>126</c:v>
                </c:pt>
                <c:pt idx="4275">
                  <c:v>126</c:v>
                </c:pt>
                <c:pt idx="4276">
                  <c:v>126</c:v>
                </c:pt>
                <c:pt idx="4277">
                  <c:v>126</c:v>
                </c:pt>
                <c:pt idx="4278">
                  <c:v>126</c:v>
                </c:pt>
                <c:pt idx="4279">
                  <c:v>126</c:v>
                </c:pt>
                <c:pt idx="4280">
                  <c:v>126</c:v>
                </c:pt>
                <c:pt idx="4281">
                  <c:v>126</c:v>
                </c:pt>
                <c:pt idx="4282">
                  <c:v>126</c:v>
                </c:pt>
                <c:pt idx="4283">
                  <c:v>126</c:v>
                </c:pt>
                <c:pt idx="4284">
                  <c:v>126</c:v>
                </c:pt>
                <c:pt idx="4285">
                  <c:v>126</c:v>
                </c:pt>
                <c:pt idx="4286">
                  <c:v>126</c:v>
                </c:pt>
                <c:pt idx="4287">
                  <c:v>126</c:v>
                </c:pt>
                <c:pt idx="4288">
                  <c:v>126</c:v>
                </c:pt>
                <c:pt idx="4289">
                  <c:v>126</c:v>
                </c:pt>
                <c:pt idx="4290">
                  <c:v>126</c:v>
                </c:pt>
                <c:pt idx="4291">
                  <c:v>126</c:v>
                </c:pt>
                <c:pt idx="4292">
                  <c:v>126</c:v>
                </c:pt>
                <c:pt idx="4293">
                  <c:v>126</c:v>
                </c:pt>
                <c:pt idx="4294">
                  <c:v>126</c:v>
                </c:pt>
                <c:pt idx="4295">
                  <c:v>126</c:v>
                </c:pt>
                <c:pt idx="4296">
                  <c:v>126</c:v>
                </c:pt>
                <c:pt idx="4297">
                  <c:v>126</c:v>
                </c:pt>
                <c:pt idx="4298">
                  <c:v>126</c:v>
                </c:pt>
                <c:pt idx="4299">
                  <c:v>126</c:v>
                </c:pt>
                <c:pt idx="4300">
                  <c:v>126</c:v>
                </c:pt>
                <c:pt idx="4301">
                  <c:v>126</c:v>
                </c:pt>
                <c:pt idx="4302">
                  <c:v>126</c:v>
                </c:pt>
                <c:pt idx="4303">
                  <c:v>126</c:v>
                </c:pt>
                <c:pt idx="4304">
                  <c:v>126</c:v>
                </c:pt>
                <c:pt idx="4305">
                  <c:v>126</c:v>
                </c:pt>
                <c:pt idx="4306">
                  <c:v>126</c:v>
                </c:pt>
                <c:pt idx="4307">
                  <c:v>126</c:v>
                </c:pt>
                <c:pt idx="4308">
                  <c:v>126</c:v>
                </c:pt>
                <c:pt idx="4309">
                  <c:v>126</c:v>
                </c:pt>
                <c:pt idx="4310">
                  <c:v>126</c:v>
                </c:pt>
                <c:pt idx="4311">
                  <c:v>126</c:v>
                </c:pt>
                <c:pt idx="4312">
                  <c:v>126</c:v>
                </c:pt>
                <c:pt idx="4313">
                  <c:v>126</c:v>
                </c:pt>
                <c:pt idx="4314">
                  <c:v>126</c:v>
                </c:pt>
                <c:pt idx="4315">
                  <c:v>126</c:v>
                </c:pt>
                <c:pt idx="4316">
                  <c:v>126</c:v>
                </c:pt>
                <c:pt idx="4317">
                  <c:v>126</c:v>
                </c:pt>
                <c:pt idx="4318">
                  <c:v>126</c:v>
                </c:pt>
                <c:pt idx="4319">
                  <c:v>126</c:v>
                </c:pt>
                <c:pt idx="4320">
                  <c:v>126</c:v>
                </c:pt>
                <c:pt idx="4321">
                  <c:v>126</c:v>
                </c:pt>
                <c:pt idx="4322">
                  <c:v>126</c:v>
                </c:pt>
                <c:pt idx="4323">
                  <c:v>126</c:v>
                </c:pt>
                <c:pt idx="4324">
                  <c:v>126</c:v>
                </c:pt>
                <c:pt idx="4325">
                  <c:v>126</c:v>
                </c:pt>
                <c:pt idx="4326">
                  <c:v>126</c:v>
                </c:pt>
                <c:pt idx="4327">
                  <c:v>126</c:v>
                </c:pt>
                <c:pt idx="4328">
                  <c:v>126</c:v>
                </c:pt>
                <c:pt idx="4329">
                  <c:v>126</c:v>
                </c:pt>
                <c:pt idx="4330">
                  <c:v>126</c:v>
                </c:pt>
                <c:pt idx="4331">
                  <c:v>126</c:v>
                </c:pt>
                <c:pt idx="4332">
                  <c:v>126</c:v>
                </c:pt>
                <c:pt idx="4333">
                  <c:v>126</c:v>
                </c:pt>
                <c:pt idx="4334">
                  <c:v>126</c:v>
                </c:pt>
                <c:pt idx="4335">
                  <c:v>126</c:v>
                </c:pt>
                <c:pt idx="4336">
                  <c:v>126</c:v>
                </c:pt>
                <c:pt idx="4337">
                  <c:v>126</c:v>
                </c:pt>
                <c:pt idx="4338">
                  <c:v>126</c:v>
                </c:pt>
                <c:pt idx="4339">
                  <c:v>126</c:v>
                </c:pt>
                <c:pt idx="4340">
                  <c:v>126</c:v>
                </c:pt>
                <c:pt idx="4341">
                  <c:v>126</c:v>
                </c:pt>
                <c:pt idx="4342">
                  <c:v>126</c:v>
                </c:pt>
                <c:pt idx="4343">
                  <c:v>126</c:v>
                </c:pt>
                <c:pt idx="4344">
                  <c:v>126</c:v>
                </c:pt>
                <c:pt idx="4345">
                  <c:v>126</c:v>
                </c:pt>
                <c:pt idx="4346">
                  <c:v>126</c:v>
                </c:pt>
                <c:pt idx="4347">
                  <c:v>126</c:v>
                </c:pt>
                <c:pt idx="4348">
                  <c:v>126</c:v>
                </c:pt>
                <c:pt idx="4349">
                  <c:v>126</c:v>
                </c:pt>
                <c:pt idx="4350">
                  <c:v>126</c:v>
                </c:pt>
                <c:pt idx="4351">
                  <c:v>126</c:v>
                </c:pt>
                <c:pt idx="4352">
                  <c:v>126</c:v>
                </c:pt>
                <c:pt idx="4353">
                  <c:v>126</c:v>
                </c:pt>
                <c:pt idx="4354">
                  <c:v>126</c:v>
                </c:pt>
                <c:pt idx="4355">
                  <c:v>126</c:v>
                </c:pt>
                <c:pt idx="4356">
                  <c:v>126</c:v>
                </c:pt>
                <c:pt idx="4357">
                  <c:v>126</c:v>
                </c:pt>
                <c:pt idx="4358">
                  <c:v>126</c:v>
                </c:pt>
                <c:pt idx="4359">
                  <c:v>126</c:v>
                </c:pt>
                <c:pt idx="4360">
                  <c:v>126</c:v>
                </c:pt>
                <c:pt idx="4361">
                  <c:v>126</c:v>
                </c:pt>
                <c:pt idx="4362">
                  <c:v>126</c:v>
                </c:pt>
                <c:pt idx="4363">
                  <c:v>126</c:v>
                </c:pt>
                <c:pt idx="4364">
                  <c:v>126</c:v>
                </c:pt>
                <c:pt idx="4365">
                  <c:v>126</c:v>
                </c:pt>
                <c:pt idx="4366">
                  <c:v>126</c:v>
                </c:pt>
                <c:pt idx="4367">
                  <c:v>126</c:v>
                </c:pt>
                <c:pt idx="4368">
                  <c:v>126</c:v>
                </c:pt>
                <c:pt idx="4369">
                  <c:v>126</c:v>
                </c:pt>
                <c:pt idx="4370">
                  <c:v>126</c:v>
                </c:pt>
                <c:pt idx="4371">
                  <c:v>126</c:v>
                </c:pt>
                <c:pt idx="4372">
                  <c:v>126</c:v>
                </c:pt>
                <c:pt idx="4373">
                  <c:v>126</c:v>
                </c:pt>
                <c:pt idx="4374">
                  <c:v>126</c:v>
                </c:pt>
                <c:pt idx="4375">
                  <c:v>126</c:v>
                </c:pt>
                <c:pt idx="4376">
                  <c:v>126</c:v>
                </c:pt>
                <c:pt idx="4377">
                  <c:v>126</c:v>
                </c:pt>
                <c:pt idx="4378">
                  <c:v>126</c:v>
                </c:pt>
                <c:pt idx="4379">
                  <c:v>126</c:v>
                </c:pt>
                <c:pt idx="4380">
                  <c:v>126</c:v>
                </c:pt>
                <c:pt idx="4381">
                  <c:v>126</c:v>
                </c:pt>
                <c:pt idx="4382">
                  <c:v>126</c:v>
                </c:pt>
                <c:pt idx="4383">
                  <c:v>126</c:v>
                </c:pt>
                <c:pt idx="4384">
                  <c:v>126</c:v>
                </c:pt>
                <c:pt idx="4385">
                  <c:v>126</c:v>
                </c:pt>
                <c:pt idx="4386">
                  <c:v>126</c:v>
                </c:pt>
                <c:pt idx="4387">
                  <c:v>126</c:v>
                </c:pt>
                <c:pt idx="4388">
                  <c:v>126</c:v>
                </c:pt>
                <c:pt idx="4389">
                  <c:v>126</c:v>
                </c:pt>
                <c:pt idx="4390">
                  <c:v>126</c:v>
                </c:pt>
                <c:pt idx="4391">
                  <c:v>126</c:v>
                </c:pt>
                <c:pt idx="4392">
                  <c:v>126</c:v>
                </c:pt>
                <c:pt idx="4393">
                  <c:v>126</c:v>
                </c:pt>
                <c:pt idx="4394">
                  <c:v>126</c:v>
                </c:pt>
                <c:pt idx="4395">
                  <c:v>126</c:v>
                </c:pt>
                <c:pt idx="4396">
                  <c:v>126</c:v>
                </c:pt>
                <c:pt idx="4397">
                  <c:v>126</c:v>
                </c:pt>
                <c:pt idx="4398">
                  <c:v>126</c:v>
                </c:pt>
                <c:pt idx="4399">
                  <c:v>126</c:v>
                </c:pt>
                <c:pt idx="4400">
                  <c:v>126</c:v>
                </c:pt>
                <c:pt idx="4401">
                  <c:v>126</c:v>
                </c:pt>
                <c:pt idx="4402">
                  <c:v>126</c:v>
                </c:pt>
                <c:pt idx="4403">
                  <c:v>126</c:v>
                </c:pt>
                <c:pt idx="4404">
                  <c:v>126</c:v>
                </c:pt>
                <c:pt idx="4405">
                  <c:v>126</c:v>
                </c:pt>
                <c:pt idx="4406">
                  <c:v>126</c:v>
                </c:pt>
                <c:pt idx="4407">
                  <c:v>126</c:v>
                </c:pt>
                <c:pt idx="4408">
                  <c:v>126</c:v>
                </c:pt>
                <c:pt idx="4409">
                  <c:v>126</c:v>
                </c:pt>
                <c:pt idx="4410">
                  <c:v>126</c:v>
                </c:pt>
                <c:pt idx="4411">
                  <c:v>126</c:v>
                </c:pt>
                <c:pt idx="4412">
                  <c:v>126</c:v>
                </c:pt>
                <c:pt idx="4413">
                  <c:v>126</c:v>
                </c:pt>
                <c:pt idx="4414">
                  <c:v>126</c:v>
                </c:pt>
                <c:pt idx="4415">
                  <c:v>126</c:v>
                </c:pt>
                <c:pt idx="4416">
                  <c:v>126</c:v>
                </c:pt>
                <c:pt idx="4417">
                  <c:v>126</c:v>
                </c:pt>
                <c:pt idx="4418">
                  <c:v>126</c:v>
                </c:pt>
                <c:pt idx="4419">
                  <c:v>126</c:v>
                </c:pt>
                <c:pt idx="4420">
                  <c:v>126</c:v>
                </c:pt>
                <c:pt idx="4421">
                  <c:v>126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3329-4918-AE7A-AAAF53331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968576"/>
        <c:axId val="288818656"/>
      </c:scatterChart>
      <c:valAx>
        <c:axId val="288235744"/>
        <c:scaling>
          <c:orientation val="minMax"/>
          <c:max val="90"/>
          <c:min val="1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b="1"/>
                  <a:t>2-theta (deg)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5984672"/>
        <c:crossesAt val="-7000"/>
        <c:crossBetween val="midCat"/>
      </c:valAx>
      <c:valAx>
        <c:axId val="185984672"/>
        <c:scaling>
          <c:orientation val="minMax"/>
          <c:max val="650"/>
          <c:min val="-7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b="1"/>
                  <a:t>Intensity (counts)</a:t>
                </a:r>
              </a:p>
            </c:rich>
          </c:tx>
          <c:layout>
            <c:manualLayout>
              <c:xMode val="edge"/>
              <c:yMode val="edge"/>
              <c:x val="1.5785807992369779E-2"/>
              <c:y val="0.140530654489584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88235744"/>
        <c:crosses val="autoZero"/>
        <c:crossBetween val="midCat"/>
        <c:majorUnit val="100"/>
      </c:valAx>
      <c:valAx>
        <c:axId val="288818656"/>
        <c:scaling>
          <c:orientation val="minMax"/>
          <c:max val="400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solidFill>
            <a:schemeClr val="bg1"/>
          </a:solidFill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2968576"/>
        <c:crosses val="max"/>
        <c:crossBetween val="midCat"/>
      </c:valAx>
      <c:valAx>
        <c:axId val="182968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88818656"/>
        <c:crosses val="autoZero"/>
        <c:crossBetween val="midCat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1D288D-4752-4AF8-9DFD-FDABA0EF20F2}" type="doc">
      <dgm:prSet loTypeId="urn:microsoft.com/office/officeart/2005/8/layout/chevron1" loCatId="process" qsTypeId="urn:microsoft.com/office/officeart/2005/8/quickstyle/simple2" qsCatId="simple" csTypeId="urn:microsoft.com/office/officeart/2005/8/colors/accent1_2" csCatId="accent1" phldr="1"/>
      <dgm:spPr/>
    </dgm:pt>
    <dgm:pt modelId="{9A635101-0E9A-4C94-8262-73EE249FC609}">
      <dgm:prSet phldrT="[Texte]" custT="1"/>
      <dgm:spPr>
        <a:solidFill>
          <a:schemeClr val="accent1"/>
        </a:solidFill>
      </dgm:spPr>
      <dgm:t>
        <a:bodyPr/>
        <a:lstStyle/>
        <a:p>
          <a:r>
            <a:rPr lang="fr-FR" sz="2000" dirty="0" err="1" smtClean="0"/>
            <a:t>Preparation</a:t>
          </a:r>
          <a:r>
            <a:rPr lang="fr-FR" sz="2000" dirty="0" smtClean="0"/>
            <a:t> of </a:t>
          </a:r>
          <a:r>
            <a:rPr lang="fr-FR" sz="2000" dirty="0" err="1" smtClean="0"/>
            <a:t>precursors</a:t>
          </a:r>
          <a:r>
            <a:rPr lang="fr-FR" sz="2000" dirty="0" smtClean="0"/>
            <a:t> </a:t>
          </a:r>
          <a:r>
            <a:rPr lang="fr-FR" sz="2000" dirty="0" smtClean="0"/>
            <a:t>(Mo, Ni) </a:t>
          </a:r>
          <a:r>
            <a:rPr lang="fr-FR" sz="2000" dirty="0" smtClean="0"/>
            <a:t>suspension</a:t>
          </a:r>
          <a:endParaRPr lang="fr-FR" sz="2000" dirty="0"/>
        </a:p>
      </dgm:t>
    </dgm:pt>
    <dgm:pt modelId="{A5523F99-C27D-4060-9C5B-B70CBB2D9E5D}" type="parTrans" cxnId="{BEAA8C5F-3DB8-4B48-9068-2D09AEE10DB7}">
      <dgm:prSet/>
      <dgm:spPr/>
      <dgm:t>
        <a:bodyPr/>
        <a:lstStyle/>
        <a:p>
          <a:endParaRPr lang="fr-FR"/>
        </a:p>
      </dgm:t>
    </dgm:pt>
    <dgm:pt modelId="{BE0D2A5F-02E6-4B24-92CB-9295FA0E5D9B}" type="sibTrans" cxnId="{BEAA8C5F-3DB8-4B48-9068-2D09AEE10DB7}">
      <dgm:prSet/>
      <dgm:spPr/>
      <dgm:t>
        <a:bodyPr/>
        <a:lstStyle/>
        <a:p>
          <a:endParaRPr lang="fr-FR"/>
        </a:p>
      </dgm:t>
    </dgm:pt>
    <dgm:pt modelId="{FD2611BF-BD05-4D79-8DB5-C285572F2485}">
      <dgm:prSet phldrT="[Texte]" custT="1"/>
      <dgm:spPr/>
      <dgm:t>
        <a:bodyPr/>
        <a:lstStyle/>
        <a:p>
          <a:r>
            <a:rPr lang="fr-FR" sz="2000" dirty="0" smtClean="0"/>
            <a:t>Laser </a:t>
          </a:r>
          <a:r>
            <a:rPr lang="fr-FR" sz="2000" dirty="0" err="1" smtClean="0"/>
            <a:t>pyrolysis</a:t>
          </a:r>
          <a:endParaRPr lang="fr-FR" sz="2000" dirty="0"/>
        </a:p>
      </dgm:t>
    </dgm:pt>
    <dgm:pt modelId="{7352A272-29AD-40CE-B569-A1B3ED64CB54}" type="parTrans" cxnId="{A40964C1-2451-4CBA-9CBD-F08508FB9047}">
      <dgm:prSet/>
      <dgm:spPr/>
      <dgm:t>
        <a:bodyPr/>
        <a:lstStyle/>
        <a:p>
          <a:endParaRPr lang="fr-FR"/>
        </a:p>
      </dgm:t>
    </dgm:pt>
    <dgm:pt modelId="{E4DAB662-AF51-4B1B-AC68-8B6D32D89DFE}" type="sibTrans" cxnId="{A40964C1-2451-4CBA-9CBD-F08508FB9047}">
      <dgm:prSet/>
      <dgm:spPr/>
      <dgm:t>
        <a:bodyPr/>
        <a:lstStyle/>
        <a:p>
          <a:endParaRPr lang="fr-FR"/>
        </a:p>
      </dgm:t>
    </dgm:pt>
    <dgm:pt modelId="{B88F0FA4-9EBA-4816-A9DF-43A6BD41ECA0}">
      <dgm:prSet phldrT="[Texte]" custT="1"/>
      <dgm:spPr>
        <a:solidFill>
          <a:schemeClr val="accent1"/>
        </a:solidFill>
      </dgm:spPr>
      <dgm:t>
        <a:bodyPr/>
        <a:lstStyle/>
        <a:p>
          <a:r>
            <a:rPr lang="fr-FR" sz="2000" dirty="0" err="1" smtClean="0"/>
            <a:t>Annealing</a:t>
          </a:r>
          <a:endParaRPr lang="fr-FR" sz="2000" baseline="-25000" dirty="0"/>
        </a:p>
      </dgm:t>
    </dgm:pt>
    <dgm:pt modelId="{D5291F28-28C1-4682-85D4-13916629AB3E}" type="parTrans" cxnId="{309237A5-7113-409F-A960-135E21B35C57}">
      <dgm:prSet/>
      <dgm:spPr/>
      <dgm:t>
        <a:bodyPr/>
        <a:lstStyle/>
        <a:p>
          <a:endParaRPr lang="fr-FR"/>
        </a:p>
      </dgm:t>
    </dgm:pt>
    <dgm:pt modelId="{9BCDA485-AB6A-431D-A19D-3A7F661C5F1B}" type="sibTrans" cxnId="{309237A5-7113-409F-A960-135E21B35C57}">
      <dgm:prSet/>
      <dgm:spPr/>
      <dgm:t>
        <a:bodyPr/>
        <a:lstStyle/>
        <a:p>
          <a:endParaRPr lang="fr-FR"/>
        </a:p>
      </dgm:t>
    </dgm:pt>
    <dgm:pt modelId="{C9E28021-EDB8-44D4-93EC-EFACCF1BFDA2}" type="pres">
      <dgm:prSet presAssocID="{021D288D-4752-4AF8-9DFD-FDABA0EF20F2}" presName="Name0" presStyleCnt="0">
        <dgm:presLayoutVars>
          <dgm:dir/>
          <dgm:animLvl val="lvl"/>
          <dgm:resizeHandles val="exact"/>
        </dgm:presLayoutVars>
      </dgm:prSet>
      <dgm:spPr/>
    </dgm:pt>
    <dgm:pt modelId="{E75268AA-BC16-46A7-967B-76F1315C4E38}" type="pres">
      <dgm:prSet presAssocID="{9A635101-0E9A-4C94-8262-73EE249FC609}" presName="parTxOnly" presStyleLbl="node1" presStyleIdx="0" presStyleCnt="3" custLinFactNeighborX="-1426" custLinFactNeighborY="19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09164C-047E-493D-AED6-34F056DEE123}" type="pres">
      <dgm:prSet presAssocID="{BE0D2A5F-02E6-4B24-92CB-9295FA0E5D9B}" presName="parTxOnlySpace" presStyleCnt="0"/>
      <dgm:spPr/>
    </dgm:pt>
    <dgm:pt modelId="{299FC82E-2532-48E7-932B-36AC1F7E0EAA}" type="pres">
      <dgm:prSet presAssocID="{FD2611BF-BD05-4D79-8DB5-C285572F2485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81287A4-5402-42F9-88AF-D47DC50BA518}" type="pres">
      <dgm:prSet presAssocID="{E4DAB662-AF51-4B1B-AC68-8B6D32D89DFE}" presName="parTxOnlySpace" presStyleCnt="0"/>
      <dgm:spPr/>
    </dgm:pt>
    <dgm:pt modelId="{F2BDD642-AB63-430E-92FC-E054250E5E5F}" type="pres">
      <dgm:prSet presAssocID="{B88F0FA4-9EBA-4816-A9DF-43A6BD41ECA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8504490-EBF4-4FBB-A198-36CC6E668AF2}" type="presOf" srcId="{FD2611BF-BD05-4D79-8DB5-C285572F2485}" destId="{299FC82E-2532-48E7-932B-36AC1F7E0EAA}" srcOrd="0" destOrd="0" presId="urn:microsoft.com/office/officeart/2005/8/layout/chevron1"/>
    <dgm:cxn modelId="{4A04D6A2-A776-48C2-875F-B01AF2EDE2A0}" type="presOf" srcId="{021D288D-4752-4AF8-9DFD-FDABA0EF20F2}" destId="{C9E28021-EDB8-44D4-93EC-EFACCF1BFDA2}" srcOrd="0" destOrd="0" presId="urn:microsoft.com/office/officeart/2005/8/layout/chevron1"/>
    <dgm:cxn modelId="{309237A5-7113-409F-A960-135E21B35C57}" srcId="{021D288D-4752-4AF8-9DFD-FDABA0EF20F2}" destId="{B88F0FA4-9EBA-4816-A9DF-43A6BD41ECA0}" srcOrd="2" destOrd="0" parTransId="{D5291F28-28C1-4682-85D4-13916629AB3E}" sibTransId="{9BCDA485-AB6A-431D-A19D-3A7F661C5F1B}"/>
    <dgm:cxn modelId="{A40964C1-2451-4CBA-9CBD-F08508FB9047}" srcId="{021D288D-4752-4AF8-9DFD-FDABA0EF20F2}" destId="{FD2611BF-BD05-4D79-8DB5-C285572F2485}" srcOrd="1" destOrd="0" parTransId="{7352A272-29AD-40CE-B569-A1B3ED64CB54}" sibTransId="{E4DAB662-AF51-4B1B-AC68-8B6D32D89DFE}"/>
    <dgm:cxn modelId="{A659A9F1-C863-4886-8EF5-3CD492519923}" type="presOf" srcId="{B88F0FA4-9EBA-4816-A9DF-43A6BD41ECA0}" destId="{F2BDD642-AB63-430E-92FC-E054250E5E5F}" srcOrd="0" destOrd="0" presId="urn:microsoft.com/office/officeart/2005/8/layout/chevron1"/>
    <dgm:cxn modelId="{BEAA8C5F-3DB8-4B48-9068-2D09AEE10DB7}" srcId="{021D288D-4752-4AF8-9DFD-FDABA0EF20F2}" destId="{9A635101-0E9A-4C94-8262-73EE249FC609}" srcOrd="0" destOrd="0" parTransId="{A5523F99-C27D-4060-9C5B-B70CBB2D9E5D}" sibTransId="{BE0D2A5F-02E6-4B24-92CB-9295FA0E5D9B}"/>
    <dgm:cxn modelId="{0B3E2C26-9E49-4375-BC9F-2E024DCD215F}" type="presOf" srcId="{9A635101-0E9A-4C94-8262-73EE249FC609}" destId="{E75268AA-BC16-46A7-967B-76F1315C4E38}" srcOrd="0" destOrd="0" presId="urn:microsoft.com/office/officeart/2005/8/layout/chevron1"/>
    <dgm:cxn modelId="{BD286618-8481-4340-851E-CD0533A14EF6}" type="presParOf" srcId="{C9E28021-EDB8-44D4-93EC-EFACCF1BFDA2}" destId="{E75268AA-BC16-46A7-967B-76F1315C4E38}" srcOrd="0" destOrd="0" presId="urn:microsoft.com/office/officeart/2005/8/layout/chevron1"/>
    <dgm:cxn modelId="{BDDE751F-4E45-4849-A0AA-EE3B82D77CA9}" type="presParOf" srcId="{C9E28021-EDB8-44D4-93EC-EFACCF1BFDA2}" destId="{8B09164C-047E-493D-AED6-34F056DEE123}" srcOrd="1" destOrd="0" presId="urn:microsoft.com/office/officeart/2005/8/layout/chevron1"/>
    <dgm:cxn modelId="{D9B15E0A-4C8E-4F7C-8663-66C037D518EA}" type="presParOf" srcId="{C9E28021-EDB8-44D4-93EC-EFACCF1BFDA2}" destId="{299FC82E-2532-48E7-932B-36AC1F7E0EAA}" srcOrd="2" destOrd="0" presId="urn:microsoft.com/office/officeart/2005/8/layout/chevron1"/>
    <dgm:cxn modelId="{8E993FF3-15E4-4B25-81E4-CC4ABCABCA5A}" type="presParOf" srcId="{C9E28021-EDB8-44D4-93EC-EFACCF1BFDA2}" destId="{F81287A4-5402-42F9-88AF-D47DC50BA518}" srcOrd="3" destOrd="0" presId="urn:microsoft.com/office/officeart/2005/8/layout/chevron1"/>
    <dgm:cxn modelId="{CB02A204-F945-4107-AAF6-5738E30C4E96}" type="presParOf" srcId="{C9E28021-EDB8-44D4-93EC-EFACCF1BFDA2}" destId="{F2BDD642-AB63-430E-92FC-E054250E5E5F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5268AA-BC16-46A7-967B-76F1315C4E38}">
      <dsp:nvSpPr>
        <dsp:cNvPr id="0" name=""/>
        <dsp:cNvSpPr/>
      </dsp:nvSpPr>
      <dsp:spPr>
        <a:xfrm>
          <a:off x="0" y="0"/>
          <a:ext cx="3653005" cy="740241"/>
        </a:xfrm>
        <a:prstGeom prst="chevron">
          <a:avLst/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err="1" smtClean="0"/>
            <a:t>Preparation</a:t>
          </a:r>
          <a:r>
            <a:rPr lang="fr-FR" sz="2000" kern="1200" dirty="0" smtClean="0"/>
            <a:t> of </a:t>
          </a:r>
          <a:r>
            <a:rPr lang="fr-FR" sz="2000" kern="1200" dirty="0" err="1" smtClean="0"/>
            <a:t>precursors</a:t>
          </a:r>
          <a:r>
            <a:rPr lang="fr-FR" sz="2000" kern="1200" dirty="0" smtClean="0"/>
            <a:t> </a:t>
          </a:r>
          <a:r>
            <a:rPr lang="fr-FR" sz="2000" kern="1200" dirty="0" smtClean="0"/>
            <a:t>(Mo, Ni) </a:t>
          </a:r>
          <a:r>
            <a:rPr lang="fr-FR" sz="2000" kern="1200" dirty="0" smtClean="0"/>
            <a:t>suspension</a:t>
          </a:r>
          <a:endParaRPr lang="fr-FR" sz="2000" kern="1200" dirty="0"/>
        </a:p>
      </dsp:txBody>
      <dsp:txXfrm>
        <a:off x="370121" y="0"/>
        <a:ext cx="2912764" cy="740241"/>
      </dsp:txXfrm>
    </dsp:sp>
    <dsp:sp modelId="{299FC82E-2532-48E7-932B-36AC1F7E0EAA}">
      <dsp:nvSpPr>
        <dsp:cNvPr id="0" name=""/>
        <dsp:cNvSpPr/>
      </dsp:nvSpPr>
      <dsp:spPr>
        <a:xfrm>
          <a:off x="3290702" y="0"/>
          <a:ext cx="3653005" cy="7402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Laser </a:t>
          </a:r>
          <a:r>
            <a:rPr lang="fr-FR" sz="2000" kern="1200" dirty="0" err="1" smtClean="0"/>
            <a:t>pyrolysis</a:t>
          </a:r>
          <a:endParaRPr lang="fr-FR" sz="2000" kern="1200" dirty="0"/>
        </a:p>
      </dsp:txBody>
      <dsp:txXfrm>
        <a:off x="3660823" y="0"/>
        <a:ext cx="2912764" cy="740241"/>
      </dsp:txXfrm>
    </dsp:sp>
    <dsp:sp modelId="{F2BDD642-AB63-430E-92FC-E054250E5E5F}">
      <dsp:nvSpPr>
        <dsp:cNvPr id="0" name=""/>
        <dsp:cNvSpPr/>
      </dsp:nvSpPr>
      <dsp:spPr>
        <a:xfrm>
          <a:off x="6578407" y="0"/>
          <a:ext cx="3653005" cy="740241"/>
        </a:xfrm>
        <a:prstGeom prst="chevron">
          <a:avLst/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err="1" smtClean="0"/>
            <a:t>Annealing</a:t>
          </a:r>
          <a:endParaRPr lang="fr-FR" sz="2000" kern="1200" baseline="-25000" dirty="0"/>
        </a:p>
      </dsp:txBody>
      <dsp:txXfrm>
        <a:off x="6948528" y="0"/>
        <a:ext cx="2912764" cy="7402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920" tIns="47960" rIns="95920" bIns="47960" rtlCol="0"/>
          <a:lstStyle>
            <a:lvl1pPr algn="l">
              <a:defRPr sz="14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920" tIns="47960" rIns="95920" bIns="47960" rtlCol="0"/>
          <a:lstStyle>
            <a:lvl1pPr algn="r">
              <a:defRPr sz="1400"/>
            </a:lvl1pPr>
          </a:lstStyle>
          <a:p>
            <a:fld id="{96B464BF-5C34-42A9-B302-A1E81AE1A26A}" type="datetime1">
              <a:rPr lang="fr-FR" smtClean="0"/>
              <a:t>03/11/2023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10"/>
            <a:ext cx="3076363" cy="513507"/>
          </a:xfrm>
          <a:prstGeom prst="rect">
            <a:avLst/>
          </a:prstGeom>
        </p:spPr>
        <p:txBody>
          <a:bodyPr vert="horz" lIns="95920" tIns="47960" rIns="95920" bIns="47960" rtlCol="0" anchor="b"/>
          <a:lstStyle>
            <a:lvl1pPr algn="r">
              <a:defRPr sz="1400"/>
            </a:lvl1pPr>
          </a:lstStyle>
          <a:p>
            <a:fld id="{7CB1C5FA-467D-48F3-9F36-205F533C0F0C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120800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920" tIns="47960" rIns="95920" bIns="47960" rtlCol="0"/>
          <a:lstStyle>
            <a:lvl1pPr algn="l">
              <a:defRPr sz="14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920" tIns="47960" rIns="95920" bIns="47960" rtlCol="0"/>
          <a:lstStyle>
            <a:lvl1pPr algn="r">
              <a:defRPr sz="1400"/>
            </a:lvl1pPr>
          </a:lstStyle>
          <a:p>
            <a:fld id="{190B1E54-AAE6-40F4-845F-46CD45852551}" type="datetime1">
              <a:rPr lang="fr-FR" smtClean="0"/>
              <a:t>03/11/2023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76250" y="1277938"/>
            <a:ext cx="61468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920" tIns="47960" rIns="95920" bIns="4796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10"/>
            <a:ext cx="5679440" cy="4029879"/>
          </a:xfrm>
          <a:prstGeom prst="rect">
            <a:avLst/>
          </a:prstGeom>
        </p:spPr>
        <p:txBody>
          <a:bodyPr vert="horz" lIns="95920" tIns="47960" rIns="95920" bIns="4796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10"/>
            <a:ext cx="3076363" cy="513507"/>
          </a:xfrm>
          <a:prstGeom prst="rect">
            <a:avLst/>
          </a:prstGeom>
        </p:spPr>
        <p:txBody>
          <a:bodyPr vert="horz" lIns="95920" tIns="47960" rIns="95920" bIns="47960" rtlCol="0" anchor="b"/>
          <a:lstStyle>
            <a:lvl1pPr algn="l">
              <a:defRPr sz="14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10"/>
            <a:ext cx="3076363" cy="513507"/>
          </a:xfrm>
          <a:prstGeom prst="rect">
            <a:avLst/>
          </a:prstGeom>
        </p:spPr>
        <p:txBody>
          <a:bodyPr vert="horz" lIns="95920" tIns="47960" rIns="95920" bIns="47960" rtlCol="0" anchor="b"/>
          <a:lstStyle>
            <a:lvl1pPr algn="r">
              <a:defRPr sz="1400"/>
            </a:lvl1pPr>
          </a:lstStyle>
          <a:p>
            <a:fld id="{39DC57ED-270C-43E3-91AA-48F4CC1938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1330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1277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8617" algn="l" defTabSz="1277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7234" algn="l" defTabSz="1277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5851" algn="l" defTabSz="1277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4468" algn="l" defTabSz="1277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3085" algn="l" defTabSz="1277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1702" algn="l" defTabSz="1277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0319" algn="l" defTabSz="1277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08936" algn="l" defTabSz="12772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90501-2710-43D8-9370-AB29B9BB860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4150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ue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" y="5971213"/>
            <a:ext cx="12191999" cy="8969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r>
              <a:rPr lang="fr-FR" sz="2500" noProof="0" dirty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6" name="Picture 8" descr="fondCEA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7" y="-40641"/>
            <a:ext cx="12205547" cy="6011852"/>
          </a:xfrm>
          <a:prstGeom prst="rect">
            <a:avLst/>
          </a:prstGeom>
        </p:spPr>
      </p:pic>
      <p:sp>
        <p:nvSpPr>
          <p:cNvPr id="10" name="Titre 3"/>
          <p:cNvSpPr txBox="1">
            <a:spLocks/>
          </p:cNvSpPr>
          <p:nvPr userDrawn="1"/>
        </p:nvSpPr>
        <p:spPr>
          <a:xfrm>
            <a:off x="1124368" y="3757134"/>
            <a:ext cx="10480896" cy="350340"/>
          </a:xfrm>
          <a:prstGeom prst="rect">
            <a:avLst/>
          </a:prstGeom>
        </p:spPr>
        <p:txBody>
          <a:bodyPr lIns="127723" tIns="63862" rIns="127723" bIns="63862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700" noProof="0" dirty="0">
                <a:solidFill>
                  <a:schemeClr val="bg1"/>
                </a:solidFill>
                <a:latin typeface="Calibri"/>
                <a:cs typeface="Calibri"/>
              </a:rPr>
              <a:t>DE LA RECHERCHE À L’INDUSTRIE</a:t>
            </a:r>
          </a:p>
        </p:txBody>
      </p:sp>
      <p:sp>
        <p:nvSpPr>
          <p:cNvPr id="11" name="ZoneTexte 10"/>
          <p:cNvSpPr txBox="1"/>
          <p:nvPr userDrawn="1"/>
        </p:nvSpPr>
        <p:spPr>
          <a:xfrm>
            <a:off x="1113036" y="6158143"/>
            <a:ext cx="10376440" cy="422128"/>
          </a:xfrm>
          <a:prstGeom prst="rect">
            <a:avLst/>
          </a:prstGeom>
          <a:noFill/>
        </p:spPr>
        <p:txBody>
          <a:bodyPr wrap="square" lIns="127723" tIns="63862" rIns="127723" bIns="63862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fr-FR" sz="1500" kern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Commissariat à l’énergie atomique et aux énergies alternatives - </a:t>
            </a:r>
            <a:r>
              <a:rPr lang="fr-FR" sz="1500" kern="0" noProof="0" dirty="0">
                <a:solidFill>
                  <a:srgbClr val="A50119"/>
                </a:solidFill>
                <a:latin typeface="Calibri"/>
                <a:cs typeface="Calibri"/>
              </a:rPr>
              <a:t>www.cea.fr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0" hasCustomPrompt="1"/>
          </p:nvPr>
        </p:nvSpPr>
        <p:spPr>
          <a:xfrm>
            <a:off x="1124369" y="4461091"/>
            <a:ext cx="8763803" cy="599869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3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/>
              <a:t>TITRE À VENIR</a:t>
            </a:r>
          </a:p>
        </p:txBody>
      </p:sp>
      <p:sp>
        <p:nvSpPr>
          <p:cNvPr id="18" name="Espace réservé du texte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24369" y="5122103"/>
            <a:ext cx="3922680" cy="309021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300" b="0">
                <a:solidFill>
                  <a:schemeClr val="bg1"/>
                </a:solidFill>
              </a:defRPr>
            </a:lvl1pPr>
          </a:lstStyle>
          <a:p>
            <a:pPr lvl="0"/>
            <a:fld id="{ED1C4103-FF01-4613-BB77-A54429AC18D2}" type="datetime4">
              <a:rPr lang="fr-FR" noProof="0" smtClean="0"/>
              <a:t>20 mai 2019</a:t>
            </a:fld>
            <a:endParaRPr lang="fr-FR" noProof="0" dirty="0"/>
          </a:p>
        </p:txBody>
      </p:sp>
      <p:sp>
        <p:nvSpPr>
          <p:cNvPr id="9" name="Espace réservé du texte 12"/>
          <p:cNvSpPr>
            <a:spLocks noGrp="1"/>
          </p:cNvSpPr>
          <p:nvPr>
            <p:ph type="body" sz="quarter" idx="12" hasCustomPrompt="1"/>
          </p:nvPr>
        </p:nvSpPr>
        <p:spPr>
          <a:xfrm>
            <a:off x="1113036" y="5469234"/>
            <a:ext cx="3922680" cy="378270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/>
              <a:t>Claire Dazon</a:t>
            </a:r>
          </a:p>
        </p:txBody>
      </p:sp>
      <p:pic>
        <p:nvPicPr>
          <p:cNvPr id="12" name="Picture 9" descr="cea_logo_small2.jpg">
            <a:extLst>
              <a:ext uri="{FF2B5EF4-FFF2-40B4-BE49-F238E27FC236}">
                <a16:creationId xmlns:a16="http://schemas.microsoft.com/office/drawing/2014/main" id="{61A89C60-6BFE-4912-9B9B-D56E846D59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76" y="1861047"/>
            <a:ext cx="1942272" cy="1585387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946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ueil avec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" y="5971213"/>
            <a:ext cx="12191999" cy="8969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r>
              <a:rPr lang="fr-FR" sz="2500" noProof="0" dirty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5" name="Picture 8" descr="fondCEA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7" y="-40641"/>
            <a:ext cx="12205547" cy="6011852"/>
          </a:xfrm>
          <a:prstGeom prst="rect">
            <a:avLst/>
          </a:prstGeom>
        </p:spPr>
      </p:pic>
      <p:sp>
        <p:nvSpPr>
          <p:cNvPr id="15" name="Espace réservé du texte 12"/>
          <p:cNvSpPr>
            <a:spLocks noGrp="1"/>
          </p:cNvSpPr>
          <p:nvPr>
            <p:ph type="body" sz="quarter" idx="10" hasCustomPrompt="1"/>
          </p:nvPr>
        </p:nvSpPr>
        <p:spPr>
          <a:xfrm>
            <a:off x="1124369" y="4461091"/>
            <a:ext cx="8763803" cy="599869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3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/>
              <a:t>TITRE À VENIR</a:t>
            </a:r>
          </a:p>
        </p:txBody>
      </p:sp>
      <p:sp>
        <p:nvSpPr>
          <p:cNvPr id="17" name="Titre 3"/>
          <p:cNvSpPr txBox="1">
            <a:spLocks/>
          </p:cNvSpPr>
          <p:nvPr userDrawn="1"/>
        </p:nvSpPr>
        <p:spPr>
          <a:xfrm>
            <a:off x="1124368" y="3757134"/>
            <a:ext cx="10480896" cy="350340"/>
          </a:xfrm>
          <a:prstGeom prst="rect">
            <a:avLst/>
          </a:prstGeom>
        </p:spPr>
        <p:txBody>
          <a:bodyPr lIns="127723" tIns="63862" rIns="127723" bIns="63862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700" noProof="0" dirty="0">
                <a:solidFill>
                  <a:schemeClr val="bg1"/>
                </a:solidFill>
                <a:latin typeface="Calibri"/>
                <a:cs typeface="Calibri"/>
              </a:rPr>
              <a:t>DE LA RECHERCHE À L’INDUSTRIE</a:t>
            </a:r>
          </a:p>
        </p:txBody>
      </p:sp>
      <p:sp>
        <p:nvSpPr>
          <p:cNvPr id="18" name="ZoneTexte 10"/>
          <p:cNvSpPr txBox="1"/>
          <p:nvPr userDrawn="1"/>
        </p:nvSpPr>
        <p:spPr>
          <a:xfrm>
            <a:off x="1113036" y="6158142"/>
            <a:ext cx="10376440" cy="422128"/>
          </a:xfrm>
          <a:prstGeom prst="rect">
            <a:avLst/>
          </a:prstGeom>
          <a:noFill/>
        </p:spPr>
        <p:txBody>
          <a:bodyPr wrap="square" lIns="127723" tIns="63862" rIns="127723" bIns="63862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fr-FR" sz="1500" kern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Commissariat à l’énergie atomique et aux énergies alternatives - </a:t>
            </a:r>
            <a:r>
              <a:rPr lang="fr-FR" sz="1500" kern="0" noProof="0" dirty="0">
                <a:solidFill>
                  <a:srgbClr val="A50119"/>
                </a:solidFill>
                <a:latin typeface="Calibri"/>
                <a:cs typeface="Calibri"/>
              </a:rPr>
              <a:t>www.cea.fr</a:t>
            </a:r>
          </a:p>
        </p:txBody>
      </p:sp>
      <p:sp>
        <p:nvSpPr>
          <p:cNvPr id="19" name="Espace réservé du texte 12"/>
          <p:cNvSpPr>
            <a:spLocks noGrp="1"/>
          </p:cNvSpPr>
          <p:nvPr>
            <p:ph type="body" sz="quarter" idx="12" hasCustomPrompt="1"/>
          </p:nvPr>
        </p:nvSpPr>
        <p:spPr>
          <a:xfrm>
            <a:off x="1124369" y="5122103"/>
            <a:ext cx="3922680" cy="309021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300" b="0">
                <a:solidFill>
                  <a:schemeClr val="bg1"/>
                </a:solidFill>
              </a:defRPr>
            </a:lvl1pPr>
          </a:lstStyle>
          <a:p>
            <a:pPr lvl="0"/>
            <a:fld id="{B5559CBA-976B-4265-9B41-694881203DBF}" type="datetime4">
              <a:rPr lang="fr-FR" noProof="0" smtClean="0"/>
              <a:t>20 mai 2019</a:t>
            </a:fld>
            <a:endParaRPr lang="fr-FR" noProof="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/>
          </p:nvPr>
        </p:nvSpPr>
        <p:spPr>
          <a:xfrm>
            <a:off x="6829779" y="1143001"/>
            <a:ext cx="3668184" cy="163194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12"/>
          <p:cNvSpPr>
            <a:spLocks noGrp="1"/>
          </p:cNvSpPr>
          <p:nvPr>
            <p:ph type="body" sz="quarter" idx="14" hasCustomPrompt="1"/>
          </p:nvPr>
        </p:nvSpPr>
        <p:spPr>
          <a:xfrm>
            <a:off x="1113036" y="5469234"/>
            <a:ext cx="3922680" cy="378270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/>
              <a:t>Auteur</a:t>
            </a:r>
          </a:p>
        </p:txBody>
      </p:sp>
      <p:pic>
        <p:nvPicPr>
          <p:cNvPr id="11" name="Picture 9" descr="cea_logo_small2.jpg">
            <a:extLst>
              <a:ext uri="{FF2B5EF4-FFF2-40B4-BE49-F238E27FC236}">
                <a16:creationId xmlns:a16="http://schemas.microsoft.com/office/drawing/2014/main" id="{68C201E4-093D-4AEE-A767-CB9D97D23D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76" y="1861047"/>
            <a:ext cx="1942272" cy="1585387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50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us-titre avec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‹N°›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1" descr="fondCEA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7412"/>
            <a:ext cx="12192000" cy="5998464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127570" y="4801465"/>
            <a:ext cx="2139247" cy="249299"/>
          </a:xfrm>
        </p:spPr>
        <p:txBody>
          <a:bodyPr wrap="square" tIns="0" bIns="0">
            <a:sp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r-FR" noProof="0" dirty="0"/>
              <a:t>Partie 1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3" y="5961053"/>
            <a:ext cx="12191999" cy="8969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r>
              <a:rPr lang="fr-FR" sz="2500" noProof="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6" name="ZoneTexte 10"/>
          <p:cNvSpPr txBox="1"/>
          <p:nvPr userDrawn="1"/>
        </p:nvSpPr>
        <p:spPr>
          <a:xfrm>
            <a:off x="1113036" y="6158142"/>
            <a:ext cx="10376440" cy="422128"/>
          </a:xfrm>
          <a:prstGeom prst="rect">
            <a:avLst/>
          </a:prstGeom>
          <a:noFill/>
        </p:spPr>
        <p:txBody>
          <a:bodyPr wrap="square" lIns="127723" tIns="63862" rIns="127723" bIns="63862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fr-FR" sz="1500" kern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Commissariat à l’énergie atomique et aux énergies alternatives - </a:t>
            </a:r>
            <a:r>
              <a:rPr lang="fr-FR" sz="1500" kern="0" noProof="0" dirty="0">
                <a:solidFill>
                  <a:srgbClr val="A50119"/>
                </a:solidFill>
                <a:latin typeface="Calibri"/>
                <a:cs typeface="Calibri"/>
              </a:rPr>
              <a:t>www.cea.fr</a:t>
            </a:r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4"/>
          </p:nvPr>
        </p:nvSpPr>
        <p:spPr>
          <a:xfrm>
            <a:off x="1422400" y="473604"/>
            <a:ext cx="4673600" cy="138264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5286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 avec cham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A0520F-F2B4-4144-B2A0-D31492DE5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90C283F-3F6C-463B-B6FF-C5A1120E75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53F0B3ED-4F75-49BF-B028-1A262D3A6E64}" type="slidenum">
              <a:rPr lang="fr-FR" sz="10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‹N°›</a:t>
            </a:fld>
            <a:endParaRPr lang="fr-FR" sz="1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A0235D1-1CA4-4813-8F9E-8EA6F5F924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8065"/>
            <a:ext cx="12192000" cy="5808504"/>
          </a:xfrm>
          <a:prstGeom prst="rect">
            <a:avLst/>
          </a:prstGeom>
        </p:spPr>
      </p:pic>
      <p:sp>
        <p:nvSpPr>
          <p:cNvPr id="27" name="Titre 4">
            <a:extLst>
              <a:ext uri="{FF2B5EF4-FFF2-40B4-BE49-F238E27FC236}">
                <a16:creationId xmlns:a16="http://schemas.microsoft.com/office/drawing/2014/main" id="{9EB6429C-6B7C-4EE1-B9DC-E41E0338FCE4}"/>
              </a:ext>
            </a:extLst>
          </p:cNvPr>
          <p:cNvSpPr txBox="1">
            <a:spLocks/>
          </p:cNvSpPr>
          <p:nvPr userDrawn="1"/>
        </p:nvSpPr>
        <p:spPr>
          <a:xfrm>
            <a:off x="6096001" y="2824703"/>
            <a:ext cx="4933951" cy="119856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733" b="1" dirty="0">
              <a:solidFill>
                <a:srgbClr val="C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00B39465-DFB6-4F0B-AD93-34B67A43F556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75259" y="1835212"/>
            <a:ext cx="2029261" cy="1950713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1" name="Espace réservé pour une image  30">
            <a:extLst>
              <a:ext uri="{FF2B5EF4-FFF2-40B4-BE49-F238E27FC236}">
                <a16:creationId xmlns:a16="http://schemas.microsoft.com/office/drawing/2014/main" id="{05215E8A-C584-469C-8777-F84DF88AD45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2336050" y="1835213"/>
            <a:ext cx="1971551" cy="1184082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3" name="Espace réservé pour une image  32">
            <a:extLst>
              <a:ext uri="{FF2B5EF4-FFF2-40B4-BE49-F238E27FC236}">
                <a16:creationId xmlns:a16="http://schemas.microsoft.com/office/drawing/2014/main" id="{F295F236-0258-44BD-A085-BC26E990060E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4446232" y="1835151"/>
            <a:ext cx="1571453" cy="128098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35" name="Espace réservé pour une image  34">
            <a:extLst>
              <a:ext uri="{FF2B5EF4-FFF2-40B4-BE49-F238E27FC236}">
                <a16:creationId xmlns:a16="http://schemas.microsoft.com/office/drawing/2014/main" id="{10F23775-F583-446B-ADBA-A32E31D6D2FB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437705" y="3298825"/>
            <a:ext cx="1579355" cy="1138108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37" name="Espace réservé pour une image  36">
            <a:extLst>
              <a:ext uri="{FF2B5EF4-FFF2-40B4-BE49-F238E27FC236}">
                <a16:creationId xmlns:a16="http://schemas.microsoft.com/office/drawing/2014/main" id="{CBB53359-B79D-4793-A0BA-531D16C92DB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2343153" y="3201989"/>
            <a:ext cx="1955921" cy="583936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39" name="Espace réservé pour une image  38">
            <a:extLst>
              <a:ext uri="{FF2B5EF4-FFF2-40B4-BE49-F238E27FC236}">
                <a16:creationId xmlns:a16="http://schemas.microsoft.com/office/drawing/2014/main" id="{7629CC81-1DE8-42E7-8943-496B487C7A15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175684" y="3968620"/>
            <a:ext cx="2023533" cy="517922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1" name="Espace réservé pour une image  40">
            <a:extLst>
              <a:ext uri="{FF2B5EF4-FFF2-40B4-BE49-F238E27FC236}">
                <a16:creationId xmlns:a16="http://schemas.microsoft.com/office/drawing/2014/main" id="{3D9A0616-6187-42B8-A49C-5704495AFA0F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175684" y="4673601"/>
            <a:ext cx="2023533" cy="517922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43" name="Espace réservé pour une image  42">
            <a:extLst>
              <a:ext uri="{FF2B5EF4-FFF2-40B4-BE49-F238E27FC236}">
                <a16:creationId xmlns:a16="http://schemas.microsoft.com/office/drawing/2014/main" id="{10BA3FEF-381F-4AA8-9215-136F5361141D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2336049" y="3968619"/>
            <a:ext cx="1955800" cy="1222904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45" name="Espace réservé pour une image  44">
            <a:extLst>
              <a:ext uri="{FF2B5EF4-FFF2-40B4-BE49-F238E27FC236}">
                <a16:creationId xmlns:a16="http://schemas.microsoft.com/office/drawing/2014/main" id="{8FD27BC5-345B-4477-941A-3575E8185B4F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4425952" y="4619627"/>
            <a:ext cx="1591733" cy="571896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645429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faut avec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baseline="0"/>
            </a:lvl1pPr>
          </a:lstStyle>
          <a:p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‹N°›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81099" y="1630412"/>
            <a:ext cx="10515600" cy="1236967"/>
          </a:xfrm>
          <a:prstGeom prst="rect">
            <a:avLst/>
          </a:prstGeom>
        </p:spPr>
        <p:txBody>
          <a:bodyPr vert="horz" lIns="127723" tIns="63862" rIns="127723" bIns="63862" rtlCol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  <a:lvl2pPr>
              <a:lnSpc>
                <a:spcPct val="100000"/>
              </a:lnSpc>
              <a:spcBef>
                <a:spcPts val="0"/>
              </a:spcBef>
              <a:defRPr sz="1600"/>
            </a:lvl2pPr>
            <a:lvl3pPr>
              <a:lnSpc>
                <a:spcPct val="100000"/>
              </a:lnSpc>
              <a:spcBef>
                <a:spcPts val="0"/>
              </a:spcBef>
              <a:defRPr sz="1400"/>
            </a:lvl3pPr>
            <a:lvl4pPr marL="1676370" indent="-23948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-"/>
              <a:defRPr sz="1200"/>
            </a:lvl4pPr>
            <a:lvl5pPr marL="2155332" indent="-23948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200"/>
            </a:lvl5pPr>
          </a:lstStyle>
          <a:p>
            <a:pPr lvl="0"/>
            <a:r>
              <a:rPr lang="fr-FR" noProof="0"/>
              <a:t>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2" hasCustomPrompt="1"/>
          </p:nvPr>
        </p:nvSpPr>
        <p:spPr>
          <a:xfrm>
            <a:off x="881100" y="1067647"/>
            <a:ext cx="10565835" cy="378270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fr-FR" noProof="0" dirty="0"/>
              <a:t>Texte simple de la diapositive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6042493" y="6630049"/>
            <a:ext cx="3361484" cy="227952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2pPr marL="478963" indent="0">
              <a:buNone/>
              <a:defRPr sz="1100" baseline="0"/>
            </a:lvl2pPr>
          </a:lstStyle>
          <a:p>
            <a:pPr lvl="1"/>
            <a:r>
              <a:rPr lang="fr-FR" dirty="0" smtClean="0"/>
              <a:t>Juliette </a:t>
            </a:r>
            <a:r>
              <a:rPr lang="fr-FR" dirty="0" err="1" smtClean="0"/>
              <a:t>Karpiel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3944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faut avec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baseline="0"/>
            </a:lvl1pPr>
          </a:lstStyle>
          <a:p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‹N°›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2" hasCustomPrompt="1"/>
          </p:nvPr>
        </p:nvSpPr>
        <p:spPr>
          <a:xfrm>
            <a:off x="881100" y="1067647"/>
            <a:ext cx="10565835" cy="378270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fr-FR" noProof="0" dirty="0"/>
              <a:t>Texte simple de la diapositive</a:t>
            </a:r>
          </a:p>
        </p:txBody>
      </p:sp>
    </p:spTree>
    <p:extLst>
      <p:ext uri="{BB962C8B-B14F-4D97-AF65-F5344CB8AC3E}">
        <p14:creationId xmlns:p14="http://schemas.microsoft.com/office/powerpoint/2010/main" val="1776974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 avec champ photo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DD946C-1F13-4F67-B8D1-64EF5CF71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C37902D-B358-44BD-9A3B-CD8E2882EA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53F0B3ED-4F75-49BF-B028-1A262D3A6E64}" type="slidenum">
              <a:rPr lang="fr-FR" sz="10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‹N°›</a:t>
            </a:fld>
            <a:endParaRPr lang="fr-FR" sz="1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7ADA7C-03B8-49D0-A935-DE3625BD6F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8065"/>
            <a:ext cx="12192000" cy="5808504"/>
          </a:xfrm>
          <a:prstGeom prst="rect">
            <a:avLst/>
          </a:prstGeom>
        </p:spPr>
      </p:pic>
      <p:sp>
        <p:nvSpPr>
          <p:cNvPr id="15" name="Titre 4">
            <a:extLst>
              <a:ext uri="{FF2B5EF4-FFF2-40B4-BE49-F238E27FC236}">
                <a16:creationId xmlns:a16="http://schemas.microsoft.com/office/drawing/2014/main" id="{72E9C4E7-2BF2-4AB8-9707-825FA5757113}"/>
              </a:ext>
            </a:extLst>
          </p:cNvPr>
          <p:cNvSpPr txBox="1">
            <a:spLocks/>
          </p:cNvSpPr>
          <p:nvPr userDrawn="1"/>
        </p:nvSpPr>
        <p:spPr>
          <a:xfrm>
            <a:off x="6096001" y="2824703"/>
            <a:ext cx="4933951" cy="119856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733" b="1" dirty="0">
              <a:solidFill>
                <a:srgbClr val="C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9" name="Espace réservé du contenu 18">
            <a:extLst>
              <a:ext uri="{FF2B5EF4-FFF2-40B4-BE49-F238E27FC236}">
                <a16:creationId xmlns:a16="http://schemas.microsoft.com/office/drawing/2014/main" id="{E6D00721-9CE1-4CF1-AD6A-47E2B8CCCC4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4000" y="1600805"/>
            <a:ext cx="5842000" cy="138264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8385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gris avec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nd_ppt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218"/>
            <a:ext cx="12192000" cy="6021547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‹N°›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3" y="5961053"/>
            <a:ext cx="12191999" cy="8969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r>
              <a:rPr lang="fr-FR" sz="2500" noProof="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1" name="ZoneTexte 10"/>
          <p:cNvSpPr txBox="1"/>
          <p:nvPr userDrawn="1"/>
        </p:nvSpPr>
        <p:spPr>
          <a:xfrm>
            <a:off x="1113036" y="6158142"/>
            <a:ext cx="10376440" cy="422128"/>
          </a:xfrm>
          <a:prstGeom prst="rect">
            <a:avLst/>
          </a:prstGeom>
          <a:noFill/>
        </p:spPr>
        <p:txBody>
          <a:bodyPr wrap="square" lIns="127723" tIns="63862" rIns="127723" bIns="63862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fr-FR" sz="1500" kern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Commissariat à l’énergie atomique et aux énergies alternatives - </a:t>
            </a:r>
            <a:r>
              <a:rPr lang="fr-FR" sz="1500" kern="0" noProof="0" dirty="0">
                <a:solidFill>
                  <a:srgbClr val="A50119"/>
                </a:solidFill>
                <a:latin typeface="Calibri"/>
                <a:cs typeface="Calibri"/>
              </a:rPr>
              <a:t>www.cea.fr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127570" y="4801465"/>
            <a:ext cx="2139247" cy="249299"/>
          </a:xfrm>
        </p:spPr>
        <p:txBody>
          <a:bodyPr wrap="square" tIns="0" bIns="0">
            <a:spAutoFit/>
          </a:bodyPr>
          <a:lstStyle>
            <a:lvl1pPr marL="0" indent="0">
              <a:buFontTx/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fr-FR" noProof="0" dirty="0"/>
              <a:t>Partie 1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984189" y="617538"/>
            <a:ext cx="5317067" cy="138264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908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1"/>
          <p:cNvSpPr>
            <a:spLocks noGrp="1"/>
          </p:cNvSpPr>
          <p:nvPr>
            <p:ph type="title"/>
          </p:nvPr>
        </p:nvSpPr>
        <p:spPr>
          <a:xfrm>
            <a:off x="1476587" y="196178"/>
            <a:ext cx="10972800" cy="379192"/>
          </a:xfrm>
          <a:prstGeom prst="rect">
            <a:avLst/>
          </a:prstGeom>
        </p:spPr>
        <p:txBody>
          <a:bodyPr vert="horz" lIns="127723" tIns="50285" rIns="127723" bIns="50285" rtlCol="0" anchor="ctr">
            <a:spAutoFit/>
          </a:bodyPr>
          <a:lstStyle>
            <a:lvl1pPr>
              <a:defRPr cap="none" baseline="0"/>
            </a:lvl1pPr>
          </a:lstStyle>
          <a:p>
            <a:r>
              <a:rPr lang="fr-FR" noProof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7691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 d'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DDA024-CC5C-49D4-9EDE-B13C9CE4F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6952101-6F0D-4470-B900-D7C009A836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53F0B3ED-4F75-49BF-B028-1A262D3A6E64}" type="slidenum">
              <a:rPr lang="fr-FR" sz="10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‹N°›</a:t>
            </a:fld>
            <a:endParaRPr lang="fr-FR" sz="1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60769C5C-EDFB-44C6-A754-7FD9C1B5A1A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22719" y="1358084"/>
            <a:ext cx="1447800" cy="917259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1F07BDA-5AB0-410C-A329-8C06350E1E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33367" y="1358085"/>
            <a:ext cx="3163510" cy="917255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5pPr marL="1915851" indent="0"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95E4514-E62C-42B5-BE1E-5F1CD3D2A789}"/>
              </a:ext>
            </a:extLst>
          </p:cNvPr>
          <p:cNvCxnSpPr/>
          <p:nvPr userDrawn="1"/>
        </p:nvCxnSpPr>
        <p:spPr>
          <a:xfrm flipH="1">
            <a:off x="1310932" y="2332809"/>
            <a:ext cx="4759587" cy="0"/>
          </a:xfrm>
          <a:prstGeom prst="line">
            <a:avLst/>
          </a:prstGeom>
          <a:ln w="19050">
            <a:solidFill>
              <a:srgbClr val="71BF4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5C946E34-2083-434D-8404-8F5AEE71F0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02399" y="1358085"/>
            <a:ext cx="3145367" cy="917243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5pPr marL="1915851" indent="0"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653795C-036F-4780-863C-5F5B75D45AC9}"/>
              </a:ext>
            </a:extLst>
          </p:cNvPr>
          <p:cNvCxnSpPr/>
          <p:nvPr userDrawn="1"/>
        </p:nvCxnSpPr>
        <p:spPr>
          <a:xfrm flipH="1">
            <a:off x="6228757" y="2332809"/>
            <a:ext cx="4759587" cy="0"/>
          </a:xfrm>
          <a:prstGeom prst="line">
            <a:avLst/>
          </a:prstGeom>
          <a:ln w="19050">
            <a:solidFill>
              <a:srgbClr val="71BF4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Espace réservé pour une image  4">
            <a:extLst>
              <a:ext uri="{FF2B5EF4-FFF2-40B4-BE49-F238E27FC236}">
                <a16:creationId xmlns:a16="http://schemas.microsoft.com/office/drawing/2014/main" id="{B755FE5F-FBAE-4CEA-8895-84E4F212E51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228757" y="1358084"/>
            <a:ext cx="1447800" cy="917251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8" name="Espace réservé pour une image  4">
            <a:extLst>
              <a:ext uri="{FF2B5EF4-FFF2-40B4-BE49-F238E27FC236}">
                <a16:creationId xmlns:a16="http://schemas.microsoft.com/office/drawing/2014/main" id="{22ADC67F-E797-4291-A8E3-0F55CBC9501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622719" y="2599419"/>
            <a:ext cx="1447800" cy="917259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9" name="Espace réservé du texte 7">
            <a:extLst>
              <a:ext uri="{FF2B5EF4-FFF2-40B4-BE49-F238E27FC236}">
                <a16:creationId xmlns:a16="http://schemas.microsoft.com/office/drawing/2014/main" id="{8B209393-3874-4ED2-8083-767200A49E1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33367" y="2599420"/>
            <a:ext cx="3163510" cy="917255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5pPr marL="1915851" indent="0"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cxnSp>
        <p:nvCxnSpPr>
          <p:cNvPr id="30" name="Connecteur droit 9">
            <a:extLst>
              <a:ext uri="{FF2B5EF4-FFF2-40B4-BE49-F238E27FC236}">
                <a16:creationId xmlns:a16="http://schemas.microsoft.com/office/drawing/2014/main" id="{89635DC8-0DE1-45BF-B660-9978E7ECF557}"/>
              </a:ext>
            </a:extLst>
          </p:cNvPr>
          <p:cNvCxnSpPr/>
          <p:nvPr userDrawn="1"/>
        </p:nvCxnSpPr>
        <p:spPr>
          <a:xfrm flipH="1">
            <a:off x="1310932" y="3574144"/>
            <a:ext cx="4759587" cy="0"/>
          </a:xfrm>
          <a:prstGeom prst="line">
            <a:avLst/>
          </a:prstGeom>
          <a:ln w="19050">
            <a:solidFill>
              <a:srgbClr val="71BF4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0" name="Espace réservé du texte 7">
            <a:extLst>
              <a:ext uri="{FF2B5EF4-FFF2-40B4-BE49-F238E27FC236}">
                <a16:creationId xmlns:a16="http://schemas.microsoft.com/office/drawing/2014/main" id="{9946E2AE-62D6-4FF6-ADAD-DB3C797B84E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802399" y="2599420"/>
            <a:ext cx="3145367" cy="917243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5pPr marL="1915851" indent="0"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cxnSp>
        <p:nvCxnSpPr>
          <p:cNvPr id="51" name="Connecteur droit 11">
            <a:extLst>
              <a:ext uri="{FF2B5EF4-FFF2-40B4-BE49-F238E27FC236}">
                <a16:creationId xmlns:a16="http://schemas.microsoft.com/office/drawing/2014/main" id="{F1FD97AF-E44C-4020-83DE-C9ED10C337D5}"/>
              </a:ext>
            </a:extLst>
          </p:cNvPr>
          <p:cNvCxnSpPr/>
          <p:nvPr userDrawn="1"/>
        </p:nvCxnSpPr>
        <p:spPr>
          <a:xfrm flipH="1">
            <a:off x="6228757" y="3574144"/>
            <a:ext cx="4759587" cy="0"/>
          </a:xfrm>
          <a:prstGeom prst="line">
            <a:avLst/>
          </a:prstGeom>
          <a:ln w="19050">
            <a:solidFill>
              <a:srgbClr val="71BF4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2" name="Espace réservé pour une image  4">
            <a:extLst>
              <a:ext uri="{FF2B5EF4-FFF2-40B4-BE49-F238E27FC236}">
                <a16:creationId xmlns:a16="http://schemas.microsoft.com/office/drawing/2014/main" id="{C7A6CB66-2EE7-4D61-B8D8-B792649D9511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228757" y="2599419"/>
            <a:ext cx="1447800" cy="917251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59" name="Espace réservé pour une image  4">
            <a:extLst>
              <a:ext uri="{FF2B5EF4-FFF2-40B4-BE49-F238E27FC236}">
                <a16:creationId xmlns:a16="http://schemas.microsoft.com/office/drawing/2014/main" id="{3796C7BE-5840-414D-923B-EAC0AD681468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622719" y="3979165"/>
            <a:ext cx="1447800" cy="917259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60" name="Espace réservé du texte 7">
            <a:extLst>
              <a:ext uri="{FF2B5EF4-FFF2-40B4-BE49-F238E27FC236}">
                <a16:creationId xmlns:a16="http://schemas.microsoft.com/office/drawing/2014/main" id="{CE59C844-7624-436B-B75F-12C324F1688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333367" y="3979166"/>
            <a:ext cx="3163510" cy="917255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5pPr marL="1915851" indent="0"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cxnSp>
        <p:nvCxnSpPr>
          <p:cNvPr id="61" name="Connecteur droit 9">
            <a:extLst>
              <a:ext uri="{FF2B5EF4-FFF2-40B4-BE49-F238E27FC236}">
                <a16:creationId xmlns:a16="http://schemas.microsoft.com/office/drawing/2014/main" id="{9B1F7315-6020-43F3-A5F2-9D49CFABB18F}"/>
              </a:ext>
            </a:extLst>
          </p:cNvPr>
          <p:cNvCxnSpPr/>
          <p:nvPr userDrawn="1"/>
        </p:nvCxnSpPr>
        <p:spPr>
          <a:xfrm flipH="1">
            <a:off x="1310932" y="4953890"/>
            <a:ext cx="4759587" cy="0"/>
          </a:xfrm>
          <a:prstGeom prst="line">
            <a:avLst/>
          </a:prstGeom>
          <a:ln w="19050">
            <a:solidFill>
              <a:srgbClr val="71BF4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2" name="Espace réservé du texte 7">
            <a:extLst>
              <a:ext uri="{FF2B5EF4-FFF2-40B4-BE49-F238E27FC236}">
                <a16:creationId xmlns:a16="http://schemas.microsoft.com/office/drawing/2014/main" id="{4B68E589-D2AB-420B-BDA7-B7843429653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802399" y="3979166"/>
            <a:ext cx="3145367" cy="917243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5pPr marL="1915851" indent="0"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cxnSp>
        <p:nvCxnSpPr>
          <p:cNvPr id="63" name="Connecteur droit 11">
            <a:extLst>
              <a:ext uri="{FF2B5EF4-FFF2-40B4-BE49-F238E27FC236}">
                <a16:creationId xmlns:a16="http://schemas.microsoft.com/office/drawing/2014/main" id="{29D8923A-A92A-409D-890D-0ADA5FE8AE8B}"/>
              </a:ext>
            </a:extLst>
          </p:cNvPr>
          <p:cNvCxnSpPr/>
          <p:nvPr userDrawn="1"/>
        </p:nvCxnSpPr>
        <p:spPr>
          <a:xfrm flipH="1">
            <a:off x="6228757" y="4953890"/>
            <a:ext cx="4759587" cy="0"/>
          </a:xfrm>
          <a:prstGeom prst="line">
            <a:avLst/>
          </a:prstGeom>
          <a:ln w="19050">
            <a:solidFill>
              <a:srgbClr val="71BF4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4" name="Espace réservé pour une image  4">
            <a:extLst>
              <a:ext uri="{FF2B5EF4-FFF2-40B4-BE49-F238E27FC236}">
                <a16:creationId xmlns:a16="http://schemas.microsoft.com/office/drawing/2014/main" id="{C520D07C-5182-487C-93B4-740F5F6694B7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228757" y="3979165"/>
            <a:ext cx="1447800" cy="917251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65" name="Espace réservé pour une image  4">
            <a:extLst>
              <a:ext uri="{FF2B5EF4-FFF2-40B4-BE49-F238E27FC236}">
                <a16:creationId xmlns:a16="http://schemas.microsoft.com/office/drawing/2014/main" id="{88E492D9-B1FB-497C-AE54-9777D95A617A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626660" y="5228680"/>
            <a:ext cx="1447800" cy="917259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66" name="Espace réservé du texte 7">
            <a:extLst>
              <a:ext uri="{FF2B5EF4-FFF2-40B4-BE49-F238E27FC236}">
                <a16:creationId xmlns:a16="http://schemas.microsoft.com/office/drawing/2014/main" id="{7EC16F37-C59A-4483-A7AC-A499B083B30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337308" y="5228681"/>
            <a:ext cx="3163510" cy="917255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5pPr marL="1915851" indent="0"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cxnSp>
        <p:nvCxnSpPr>
          <p:cNvPr id="67" name="Connecteur droit 9">
            <a:extLst>
              <a:ext uri="{FF2B5EF4-FFF2-40B4-BE49-F238E27FC236}">
                <a16:creationId xmlns:a16="http://schemas.microsoft.com/office/drawing/2014/main" id="{E75DD157-1B84-4D38-B8C3-CEF8C99055BA}"/>
              </a:ext>
            </a:extLst>
          </p:cNvPr>
          <p:cNvCxnSpPr/>
          <p:nvPr userDrawn="1"/>
        </p:nvCxnSpPr>
        <p:spPr>
          <a:xfrm flipH="1">
            <a:off x="1314873" y="6203405"/>
            <a:ext cx="4759587" cy="0"/>
          </a:xfrm>
          <a:prstGeom prst="line">
            <a:avLst/>
          </a:prstGeom>
          <a:ln w="19050">
            <a:solidFill>
              <a:srgbClr val="71BF4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8" name="Espace réservé du texte 7">
            <a:extLst>
              <a:ext uri="{FF2B5EF4-FFF2-40B4-BE49-F238E27FC236}">
                <a16:creationId xmlns:a16="http://schemas.microsoft.com/office/drawing/2014/main" id="{31812CFC-354D-4188-A115-40F9E1BE959F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806340" y="5228681"/>
            <a:ext cx="3145367" cy="917243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5pPr marL="1915851" indent="0"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cxnSp>
        <p:nvCxnSpPr>
          <p:cNvPr id="69" name="Connecteur droit 11">
            <a:extLst>
              <a:ext uri="{FF2B5EF4-FFF2-40B4-BE49-F238E27FC236}">
                <a16:creationId xmlns:a16="http://schemas.microsoft.com/office/drawing/2014/main" id="{DF7F2929-78B2-469D-8E02-2703095EC7FF}"/>
              </a:ext>
            </a:extLst>
          </p:cNvPr>
          <p:cNvCxnSpPr/>
          <p:nvPr userDrawn="1"/>
        </p:nvCxnSpPr>
        <p:spPr>
          <a:xfrm flipH="1">
            <a:off x="6232698" y="6203405"/>
            <a:ext cx="4759587" cy="0"/>
          </a:xfrm>
          <a:prstGeom prst="line">
            <a:avLst/>
          </a:prstGeom>
          <a:ln w="19050">
            <a:solidFill>
              <a:srgbClr val="71BF4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0" name="Espace réservé pour une image  4">
            <a:extLst>
              <a:ext uri="{FF2B5EF4-FFF2-40B4-BE49-F238E27FC236}">
                <a16:creationId xmlns:a16="http://schemas.microsoft.com/office/drawing/2014/main" id="{803C1564-8FCE-41DC-879F-588392A66C6B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232698" y="5228680"/>
            <a:ext cx="1447800" cy="917251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2260902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erci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" y="5961053"/>
            <a:ext cx="12191999" cy="8969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r>
              <a:rPr lang="fr-FR" sz="2500" noProof="0" dirty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6" name="Picture 1" descr="fondCEA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7412"/>
            <a:ext cx="12192000" cy="5998464"/>
          </a:xfrm>
          <a:prstGeom prst="rect">
            <a:avLst/>
          </a:prstGeom>
        </p:spPr>
      </p:pic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4359965" y="2277417"/>
            <a:ext cx="6354635" cy="62477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5792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400" kern="1200" dirty="0" smtClean="0">
                <a:solidFill>
                  <a:schemeClr val="bg1"/>
                </a:solidFill>
                <a:latin typeface="Calibri"/>
                <a:ea typeface="+mn-ea"/>
                <a:cs typeface="Calibri"/>
              </a:defRPr>
            </a:lvl1pPr>
          </a:lstStyle>
          <a:p>
            <a:r>
              <a:rPr lang="fr-FR" noProof="0" dirty="0"/>
              <a:t>Merci de votre attention</a:t>
            </a:r>
          </a:p>
        </p:txBody>
      </p:sp>
      <p:sp>
        <p:nvSpPr>
          <p:cNvPr id="10" name="Espace réservé du texte 18"/>
          <p:cNvSpPr>
            <a:spLocks noGrp="1"/>
          </p:cNvSpPr>
          <p:nvPr>
            <p:ph type="body" sz="quarter" idx="10" hasCustomPrompt="1"/>
          </p:nvPr>
        </p:nvSpPr>
        <p:spPr>
          <a:xfrm>
            <a:off x="1322359" y="4403564"/>
            <a:ext cx="9130864" cy="267471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sz="1000" b="1" noProof="0" dirty="0">
                <a:solidFill>
                  <a:schemeClr val="tx1"/>
                </a:solidFill>
                <a:latin typeface="Calibri"/>
                <a:cs typeface="Calibri"/>
              </a:rPr>
              <a:t>Crédits photos </a:t>
            </a:r>
            <a:r>
              <a:rPr lang="fr-FR" sz="1000" noProof="0" dirty="0">
                <a:solidFill>
                  <a:schemeClr val="tx1"/>
                </a:solidFill>
                <a:latin typeface="Calibri"/>
                <a:cs typeface="Calibri"/>
              </a:rPr>
              <a:t>:</a:t>
            </a:r>
          </a:p>
        </p:txBody>
      </p:sp>
      <p:sp>
        <p:nvSpPr>
          <p:cNvPr id="11" name="Espace réservé du texte 20"/>
          <p:cNvSpPr>
            <a:spLocks noGrp="1"/>
          </p:cNvSpPr>
          <p:nvPr>
            <p:ph type="body" sz="quarter" idx="12" hasCustomPrompt="1"/>
          </p:nvPr>
        </p:nvSpPr>
        <p:spPr>
          <a:xfrm>
            <a:off x="4359965" y="3140287"/>
            <a:ext cx="6285653" cy="405970"/>
          </a:xfrm>
        </p:spPr>
        <p:txBody>
          <a:bodyPr>
            <a:spAutoFit/>
          </a:bodyPr>
          <a:lstStyle>
            <a:lvl1pPr marL="0" indent="0">
              <a:buFontTx/>
              <a:buNone/>
              <a:defRPr lang="fr-FR" sz="2000" kern="1200" smtClean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fr-FR" sz="2000" kern="1200" noProof="0" dirty="0">
                <a:solidFill>
                  <a:schemeClr val="bg1"/>
                </a:solidFill>
                <a:latin typeface="Calibri"/>
                <a:ea typeface="+mn-ea"/>
                <a:cs typeface="Calibri"/>
              </a:rPr>
              <a:t>Mise à jour 20 mai 2019</a:t>
            </a:r>
            <a:endParaRPr lang="fr-FR" noProof="0" dirty="0"/>
          </a:p>
        </p:txBody>
      </p:sp>
      <p:sp>
        <p:nvSpPr>
          <p:cNvPr id="12" name="ZoneTexte 10"/>
          <p:cNvSpPr txBox="1"/>
          <p:nvPr userDrawn="1"/>
        </p:nvSpPr>
        <p:spPr>
          <a:xfrm>
            <a:off x="1113036" y="6158142"/>
            <a:ext cx="10376440" cy="422128"/>
          </a:xfrm>
          <a:prstGeom prst="rect">
            <a:avLst/>
          </a:prstGeom>
          <a:noFill/>
        </p:spPr>
        <p:txBody>
          <a:bodyPr wrap="square" lIns="127723" tIns="63862" rIns="127723" bIns="63862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fr-FR" sz="1500" kern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Commissariat à l’énergie atomique et aux énergies alternatives - </a:t>
            </a:r>
            <a:r>
              <a:rPr lang="fr-FR" sz="1500" kern="0" noProof="0" dirty="0">
                <a:solidFill>
                  <a:srgbClr val="A50119"/>
                </a:solidFill>
                <a:latin typeface="Calibri"/>
                <a:cs typeface="Calibri"/>
              </a:rPr>
              <a:t>www.cea.fr</a:t>
            </a:r>
          </a:p>
        </p:txBody>
      </p:sp>
      <p:sp>
        <p:nvSpPr>
          <p:cNvPr id="14" name="Espace réservé du texte 12"/>
          <p:cNvSpPr>
            <a:spLocks noGrp="1"/>
          </p:cNvSpPr>
          <p:nvPr>
            <p:ph type="body" sz="quarter" idx="13" hasCustomPrompt="1"/>
          </p:nvPr>
        </p:nvSpPr>
        <p:spPr>
          <a:xfrm>
            <a:off x="4339916" y="3564234"/>
            <a:ext cx="3922680" cy="378270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/>
              <a:t>Auteur</a:t>
            </a:r>
          </a:p>
        </p:txBody>
      </p:sp>
      <p:pic>
        <p:nvPicPr>
          <p:cNvPr id="16" name="Picture 9" descr="cea_logo_small2.jpg">
            <a:extLst>
              <a:ext uri="{FF2B5EF4-FFF2-40B4-BE49-F238E27FC236}">
                <a16:creationId xmlns:a16="http://schemas.microsoft.com/office/drawing/2014/main" id="{9ACC02E3-8987-4096-B349-1EDE0C3CF6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76" y="1861047"/>
            <a:ext cx="1942272" cy="1585387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7181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ne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" y="5961053"/>
            <a:ext cx="12191999" cy="8969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r>
              <a:rPr lang="fr-FR" sz="2500" noProof="0" dirty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6" name="Picture 8" descr="fondCEA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0"/>
            <a:ext cx="12192000" cy="5998464"/>
          </a:xfrm>
          <a:prstGeom prst="rect">
            <a:avLst/>
          </a:prstGeom>
        </p:spPr>
      </p:pic>
      <p:sp>
        <p:nvSpPr>
          <p:cNvPr id="16" name="Titre 3"/>
          <p:cNvSpPr txBox="1">
            <a:spLocks/>
          </p:cNvSpPr>
          <p:nvPr userDrawn="1"/>
        </p:nvSpPr>
        <p:spPr>
          <a:xfrm>
            <a:off x="1124368" y="3757134"/>
            <a:ext cx="10480896" cy="350340"/>
          </a:xfrm>
          <a:prstGeom prst="rect">
            <a:avLst/>
          </a:prstGeom>
        </p:spPr>
        <p:txBody>
          <a:bodyPr lIns="127723" tIns="63862" rIns="127723" bIns="63862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700" noProof="0" dirty="0">
                <a:solidFill>
                  <a:schemeClr val="bg1"/>
                </a:solidFill>
                <a:latin typeface="Calibri"/>
                <a:cs typeface="Calibri"/>
              </a:rPr>
              <a:t>DE LA RECHERCHE À L’INDUSTRIE</a:t>
            </a:r>
          </a:p>
        </p:txBody>
      </p:sp>
      <p:sp>
        <p:nvSpPr>
          <p:cNvPr id="18" name="Espace réservé du texte 12"/>
          <p:cNvSpPr>
            <a:spLocks noGrp="1"/>
          </p:cNvSpPr>
          <p:nvPr>
            <p:ph type="body" sz="quarter" idx="10" hasCustomPrompt="1"/>
          </p:nvPr>
        </p:nvSpPr>
        <p:spPr>
          <a:xfrm>
            <a:off x="1124369" y="4461091"/>
            <a:ext cx="8763803" cy="599869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3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/>
              <a:t>Annexes</a:t>
            </a:r>
          </a:p>
        </p:txBody>
      </p:sp>
      <p:sp>
        <p:nvSpPr>
          <p:cNvPr id="19" name="ZoneTexte 10"/>
          <p:cNvSpPr txBox="1"/>
          <p:nvPr userDrawn="1"/>
        </p:nvSpPr>
        <p:spPr>
          <a:xfrm>
            <a:off x="1113036" y="6158142"/>
            <a:ext cx="10376440" cy="422128"/>
          </a:xfrm>
          <a:prstGeom prst="rect">
            <a:avLst/>
          </a:prstGeom>
          <a:noFill/>
        </p:spPr>
        <p:txBody>
          <a:bodyPr wrap="square" lIns="127723" tIns="63862" rIns="127723" bIns="63862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fr-FR" sz="1500" kern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Commissariat à l’énergie atomique et aux énergies alternatives - </a:t>
            </a:r>
            <a:r>
              <a:rPr lang="fr-FR" sz="1500" kern="0" noProof="0" dirty="0">
                <a:solidFill>
                  <a:srgbClr val="A50119"/>
                </a:solidFill>
                <a:latin typeface="Calibri"/>
                <a:cs typeface="Calibri"/>
              </a:rPr>
              <a:t>www.cea.fr</a:t>
            </a:r>
          </a:p>
        </p:txBody>
      </p:sp>
      <p:sp>
        <p:nvSpPr>
          <p:cNvPr id="20" name="Espace réservé du texte 12"/>
          <p:cNvSpPr>
            <a:spLocks noGrp="1"/>
          </p:cNvSpPr>
          <p:nvPr>
            <p:ph type="body" sz="quarter" idx="11" hasCustomPrompt="1"/>
          </p:nvPr>
        </p:nvSpPr>
        <p:spPr>
          <a:xfrm>
            <a:off x="1124369" y="5122103"/>
            <a:ext cx="3922680" cy="309021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3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/>
              <a:t>13 mai 2019</a:t>
            </a:r>
          </a:p>
        </p:txBody>
      </p:sp>
      <p:pic>
        <p:nvPicPr>
          <p:cNvPr id="9" name="Picture 9" descr="cea_logo_small2.jpg">
            <a:extLst>
              <a:ext uri="{FF2B5EF4-FFF2-40B4-BE49-F238E27FC236}">
                <a16:creationId xmlns:a16="http://schemas.microsoft.com/office/drawing/2014/main" id="{E3F4C435-57FD-44D7-87B7-AFBBAF1474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76" y="1861047"/>
            <a:ext cx="1942272" cy="1585387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149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D05AE-136B-4CFE-A766-32C57EB12B04}" type="datetimeFigureOut">
              <a:rPr lang="fr-FR" smtClean="0"/>
              <a:t>03/11/2023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D68E0-4593-4171-9B5A-179A3382F8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2427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B982-A294-484F-8AEC-9A436FA05121}" type="datetimeFigureOut">
              <a:rPr lang="fr-FR" smtClean="0"/>
              <a:t>07/11/2023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57188" y="6665909"/>
            <a:ext cx="837259" cy="384721"/>
          </a:xfrm>
        </p:spPr>
        <p:txBody>
          <a:bodyPr/>
          <a:lstStyle/>
          <a:p>
            <a:fld id="{A8411BE8-526E-4D40-867B-748906D521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7880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ueil avec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" y="5971213"/>
            <a:ext cx="12191999" cy="8969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r>
              <a:rPr lang="fr-FR" sz="2500" noProof="0" dirty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5" name="Picture 8" descr="fondCEA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7" y="-40641"/>
            <a:ext cx="12205547" cy="6011852"/>
          </a:xfrm>
          <a:prstGeom prst="rect">
            <a:avLst/>
          </a:prstGeom>
        </p:spPr>
      </p:pic>
      <p:sp>
        <p:nvSpPr>
          <p:cNvPr id="15" name="Espace réservé du texte 12"/>
          <p:cNvSpPr>
            <a:spLocks noGrp="1"/>
          </p:cNvSpPr>
          <p:nvPr>
            <p:ph type="body" sz="quarter" idx="10" hasCustomPrompt="1"/>
          </p:nvPr>
        </p:nvSpPr>
        <p:spPr>
          <a:xfrm>
            <a:off x="1124369" y="4461091"/>
            <a:ext cx="8763803" cy="599869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3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/>
              <a:t>TITRE À VENIR</a:t>
            </a:r>
          </a:p>
        </p:txBody>
      </p:sp>
      <p:sp>
        <p:nvSpPr>
          <p:cNvPr id="17" name="Titre 3"/>
          <p:cNvSpPr txBox="1">
            <a:spLocks/>
          </p:cNvSpPr>
          <p:nvPr userDrawn="1"/>
        </p:nvSpPr>
        <p:spPr>
          <a:xfrm>
            <a:off x="1124368" y="3757134"/>
            <a:ext cx="10480896" cy="350340"/>
          </a:xfrm>
          <a:prstGeom prst="rect">
            <a:avLst/>
          </a:prstGeom>
        </p:spPr>
        <p:txBody>
          <a:bodyPr lIns="127723" tIns="63862" rIns="127723" bIns="63862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700" noProof="0" dirty="0">
                <a:solidFill>
                  <a:schemeClr val="bg1"/>
                </a:solidFill>
                <a:latin typeface="Calibri"/>
                <a:cs typeface="Calibri"/>
              </a:rPr>
              <a:t>DE LA RECHERCHE À L’INDUSTRIE</a:t>
            </a:r>
          </a:p>
        </p:txBody>
      </p:sp>
      <p:sp>
        <p:nvSpPr>
          <p:cNvPr id="18" name="ZoneTexte 10"/>
          <p:cNvSpPr txBox="1"/>
          <p:nvPr userDrawn="1"/>
        </p:nvSpPr>
        <p:spPr>
          <a:xfrm>
            <a:off x="1113036" y="6158142"/>
            <a:ext cx="10376440" cy="422128"/>
          </a:xfrm>
          <a:prstGeom prst="rect">
            <a:avLst/>
          </a:prstGeom>
          <a:noFill/>
        </p:spPr>
        <p:txBody>
          <a:bodyPr wrap="square" lIns="127723" tIns="63862" rIns="127723" bIns="63862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fr-FR" sz="1500" kern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Commissariat à l’énergie atomique et aux énergies alternatives - </a:t>
            </a:r>
            <a:r>
              <a:rPr lang="fr-FR" sz="1500" kern="0" noProof="0" dirty="0">
                <a:solidFill>
                  <a:srgbClr val="A50119"/>
                </a:solidFill>
                <a:latin typeface="Calibri"/>
                <a:cs typeface="Calibri"/>
              </a:rPr>
              <a:t>www.cea.fr</a:t>
            </a:r>
          </a:p>
        </p:txBody>
      </p:sp>
      <p:sp>
        <p:nvSpPr>
          <p:cNvPr id="19" name="Espace réservé du texte 12"/>
          <p:cNvSpPr>
            <a:spLocks noGrp="1"/>
          </p:cNvSpPr>
          <p:nvPr>
            <p:ph type="body" sz="quarter" idx="12" hasCustomPrompt="1"/>
          </p:nvPr>
        </p:nvSpPr>
        <p:spPr>
          <a:xfrm>
            <a:off x="1124369" y="5122103"/>
            <a:ext cx="3922680" cy="309021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300" b="0">
                <a:solidFill>
                  <a:schemeClr val="bg1"/>
                </a:solidFill>
              </a:defRPr>
            </a:lvl1pPr>
          </a:lstStyle>
          <a:p>
            <a:pPr lvl="0"/>
            <a:fld id="{B5559CBA-976B-4265-9B41-694881203DBF}" type="datetime4">
              <a:rPr lang="fr-FR" noProof="0" smtClean="0"/>
              <a:t>20 mai 2019</a:t>
            </a:fld>
            <a:endParaRPr lang="fr-FR" noProof="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/>
          </p:nvPr>
        </p:nvSpPr>
        <p:spPr>
          <a:xfrm>
            <a:off x="6829779" y="1143001"/>
            <a:ext cx="3668184" cy="163194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12"/>
          <p:cNvSpPr>
            <a:spLocks noGrp="1"/>
          </p:cNvSpPr>
          <p:nvPr>
            <p:ph type="body" sz="quarter" idx="14" hasCustomPrompt="1"/>
          </p:nvPr>
        </p:nvSpPr>
        <p:spPr>
          <a:xfrm>
            <a:off x="1113036" y="5469234"/>
            <a:ext cx="3922680" cy="378270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/>
              <a:t>Auteur</a:t>
            </a:r>
          </a:p>
        </p:txBody>
      </p:sp>
      <p:pic>
        <p:nvPicPr>
          <p:cNvPr id="11" name="Picture 9" descr="cea_logo_small2.jpg">
            <a:extLst>
              <a:ext uri="{FF2B5EF4-FFF2-40B4-BE49-F238E27FC236}">
                <a16:creationId xmlns:a16="http://schemas.microsoft.com/office/drawing/2014/main" id="{2FD105EA-94EE-46C1-B868-95A7A374C9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76" y="1861047"/>
            <a:ext cx="1942272" cy="1585387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95852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us-titre avec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‹N°›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1" descr="fondCEA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7412"/>
            <a:ext cx="12192000" cy="5998464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127570" y="4801465"/>
            <a:ext cx="2139247" cy="249299"/>
          </a:xfrm>
        </p:spPr>
        <p:txBody>
          <a:bodyPr wrap="square" tIns="0" bIns="0">
            <a:sp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r-FR" noProof="0" dirty="0"/>
              <a:t>Partie 1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3" y="5961053"/>
            <a:ext cx="12191999" cy="8969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r>
              <a:rPr lang="fr-FR" sz="2500" noProof="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6" name="ZoneTexte 10"/>
          <p:cNvSpPr txBox="1"/>
          <p:nvPr userDrawn="1"/>
        </p:nvSpPr>
        <p:spPr>
          <a:xfrm>
            <a:off x="1113036" y="6158142"/>
            <a:ext cx="10376440" cy="422128"/>
          </a:xfrm>
          <a:prstGeom prst="rect">
            <a:avLst/>
          </a:prstGeom>
          <a:noFill/>
        </p:spPr>
        <p:txBody>
          <a:bodyPr wrap="square" lIns="127723" tIns="63862" rIns="127723" bIns="63862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fr-FR" sz="1500" kern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Commissariat à l’énergie atomique et aux énergies alternatives - </a:t>
            </a:r>
            <a:r>
              <a:rPr lang="fr-FR" sz="1500" kern="0" noProof="0" dirty="0">
                <a:solidFill>
                  <a:srgbClr val="A50119"/>
                </a:solidFill>
                <a:latin typeface="Calibri"/>
                <a:cs typeface="Calibri"/>
              </a:rPr>
              <a:t>www.cea.fr</a:t>
            </a:r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4"/>
          </p:nvPr>
        </p:nvSpPr>
        <p:spPr>
          <a:xfrm>
            <a:off x="1422400" y="473604"/>
            <a:ext cx="4673600" cy="1382648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73908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faut avec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baseline="0"/>
            </a:lvl1pPr>
          </a:lstStyle>
          <a:p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‹N°›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81099" y="1630412"/>
            <a:ext cx="10515600" cy="1236967"/>
          </a:xfrm>
          <a:prstGeom prst="rect">
            <a:avLst/>
          </a:prstGeom>
        </p:spPr>
        <p:txBody>
          <a:bodyPr vert="horz" lIns="127723" tIns="63862" rIns="127723" bIns="63862" rtlCol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  <a:lvl2pPr>
              <a:lnSpc>
                <a:spcPct val="100000"/>
              </a:lnSpc>
              <a:spcBef>
                <a:spcPts val="0"/>
              </a:spcBef>
              <a:defRPr sz="1600"/>
            </a:lvl2pPr>
            <a:lvl3pPr>
              <a:lnSpc>
                <a:spcPct val="100000"/>
              </a:lnSpc>
              <a:spcBef>
                <a:spcPts val="0"/>
              </a:spcBef>
              <a:defRPr sz="1400"/>
            </a:lvl3pPr>
            <a:lvl4pPr marL="1676370" indent="-23948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-"/>
              <a:defRPr sz="1200"/>
            </a:lvl4pPr>
            <a:lvl5pPr marL="2155332" indent="-23948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200"/>
            </a:lvl5pPr>
          </a:lstStyle>
          <a:p>
            <a:pPr lvl="0"/>
            <a:r>
              <a:rPr lang="fr-FR" noProof="0" dirty="0"/>
              <a:t>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2" hasCustomPrompt="1"/>
          </p:nvPr>
        </p:nvSpPr>
        <p:spPr>
          <a:xfrm>
            <a:off x="881100" y="1067647"/>
            <a:ext cx="10565835" cy="378270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fr-FR" noProof="0" dirty="0"/>
              <a:t>Texte simple de la diapositive</a:t>
            </a:r>
          </a:p>
        </p:txBody>
      </p:sp>
    </p:spTree>
    <p:extLst>
      <p:ext uri="{BB962C8B-B14F-4D97-AF65-F5344CB8AC3E}">
        <p14:creationId xmlns:p14="http://schemas.microsoft.com/office/powerpoint/2010/main" val="3234898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 avec champ photo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DD946C-1F13-4F67-B8D1-64EF5CF71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C37902D-B358-44BD-9A3B-CD8E2882EA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53F0B3ED-4F75-49BF-B028-1A262D3A6E64}" type="slidenum">
              <a:rPr lang="fr-FR" sz="10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‹N°›</a:t>
            </a:fld>
            <a:endParaRPr lang="fr-FR" sz="1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7ADA7C-03B8-49D0-A935-DE3625BD6F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8065"/>
            <a:ext cx="12192000" cy="5808504"/>
          </a:xfrm>
          <a:prstGeom prst="rect">
            <a:avLst/>
          </a:prstGeom>
        </p:spPr>
      </p:pic>
      <p:sp>
        <p:nvSpPr>
          <p:cNvPr id="15" name="Titre 4">
            <a:extLst>
              <a:ext uri="{FF2B5EF4-FFF2-40B4-BE49-F238E27FC236}">
                <a16:creationId xmlns:a16="http://schemas.microsoft.com/office/drawing/2014/main" id="{72E9C4E7-2BF2-4AB8-9707-825FA5757113}"/>
              </a:ext>
            </a:extLst>
          </p:cNvPr>
          <p:cNvSpPr txBox="1">
            <a:spLocks/>
          </p:cNvSpPr>
          <p:nvPr userDrawn="1"/>
        </p:nvSpPr>
        <p:spPr>
          <a:xfrm>
            <a:off x="6096001" y="2824703"/>
            <a:ext cx="4933951" cy="119856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733" b="1" dirty="0">
              <a:solidFill>
                <a:srgbClr val="C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9" name="Espace réservé du contenu 18">
            <a:extLst>
              <a:ext uri="{FF2B5EF4-FFF2-40B4-BE49-F238E27FC236}">
                <a16:creationId xmlns:a16="http://schemas.microsoft.com/office/drawing/2014/main" id="{E6D00721-9CE1-4CF1-AD6A-47E2B8CCCC4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75684" y="1835150"/>
            <a:ext cx="5842000" cy="1382648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900387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gris avec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nd_ppt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218"/>
            <a:ext cx="12192000" cy="6021547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‹N°›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3" y="5961053"/>
            <a:ext cx="12191999" cy="8969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r>
              <a:rPr lang="fr-FR" sz="2500" noProof="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1" name="ZoneTexte 10"/>
          <p:cNvSpPr txBox="1"/>
          <p:nvPr userDrawn="1"/>
        </p:nvSpPr>
        <p:spPr>
          <a:xfrm>
            <a:off x="1113036" y="6158142"/>
            <a:ext cx="10376440" cy="422128"/>
          </a:xfrm>
          <a:prstGeom prst="rect">
            <a:avLst/>
          </a:prstGeom>
          <a:noFill/>
        </p:spPr>
        <p:txBody>
          <a:bodyPr wrap="square" lIns="127723" tIns="63862" rIns="127723" bIns="63862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fr-FR" sz="1500" kern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Commissariat à l’énergie atomique et aux énergies alternatives - </a:t>
            </a:r>
            <a:r>
              <a:rPr lang="fr-FR" sz="1500" kern="0" noProof="0" dirty="0">
                <a:solidFill>
                  <a:srgbClr val="A50119"/>
                </a:solidFill>
                <a:latin typeface="Calibri"/>
                <a:cs typeface="Calibri"/>
              </a:rPr>
              <a:t>www.cea.fr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127570" y="4801465"/>
            <a:ext cx="2139247" cy="249299"/>
          </a:xfrm>
        </p:spPr>
        <p:txBody>
          <a:bodyPr wrap="square" tIns="0" bIns="0">
            <a:spAutoFit/>
          </a:bodyPr>
          <a:lstStyle>
            <a:lvl1pPr marL="0" indent="0">
              <a:buFontTx/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fr-FR" noProof="0" dirty="0"/>
              <a:t>Partie 1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984189" y="617538"/>
            <a:ext cx="5317067" cy="1382648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465543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ueil avec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" y="5971213"/>
            <a:ext cx="12191999" cy="8969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r>
              <a:rPr lang="fr-FR" sz="2500" noProof="0" dirty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5" name="Picture 8" descr="fondCEA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7" y="-40641"/>
            <a:ext cx="12205547" cy="6011852"/>
          </a:xfrm>
          <a:prstGeom prst="rect">
            <a:avLst/>
          </a:prstGeom>
        </p:spPr>
      </p:pic>
      <p:sp>
        <p:nvSpPr>
          <p:cNvPr id="15" name="Espace réservé du texte 12"/>
          <p:cNvSpPr>
            <a:spLocks noGrp="1"/>
          </p:cNvSpPr>
          <p:nvPr>
            <p:ph type="body" sz="quarter" idx="10" hasCustomPrompt="1"/>
          </p:nvPr>
        </p:nvSpPr>
        <p:spPr>
          <a:xfrm>
            <a:off x="1124369" y="4461091"/>
            <a:ext cx="8763803" cy="599869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3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/>
              <a:t>TITRE À VENIR</a:t>
            </a:r>
          </a:p>
        </p:txBody>
      </p:sp>
      <p:sp>
        <p:nvSpPr>
          <p:cNvPr id="17" name="Titre 3"/>
          <p:cNvSpPr txBox="1">
            <a:spLocks/>
          </p:cNvSpPr>
          <p:nvPr userDrawn="1"/>
        </p:nvSpPr>
        <p:spPr>
          <a:xfrm>
            <a:off x="1124368" y="3757134"/>
            <a:ext cx="10480896" cy="350340"/>
          </a:xfrm>
          <a:prstGeom prst="rect">
            <a:avLst/>
          </a:prstGeom>
        </p:spPr>
        <p:txBody>
          <a:bodyPr lIns="127723" tIns="63862" rIns="127723" bIns="63862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700" noProof="0" dirty="0">
                <a:solidFill>
                  <a:schemeClr val="bg1"/>
                </a:solidFill>
                <a:latin typeface="Calibri"/>
                <a:cs typeface="Calibri"/>
              </a:rPr>
              <a:t>DE LA RECHERCHE À L’INDUSTRIE</a:t>
            </a:r>
          </a:p>
        </p:txBody>
      </p:sp>
      <p:sp>
        <p:nvSpPr>
          <p:cNvPr id="18" name="ZoneTexte 10"/>
          <p:cNvSpPr txBox="1"/>
          <p:nvPr userDrawn="1"/>
        </p:nvSpPr>
        <p:spPr>
          <a:xfrm>
            <a:off x="1113036" y="6158142"/>
            <a:ext cx="10376440" cy="422128"/>
          </a:xfrm>
          <a:prstGeom prst="rect">
            <a:avLst/>
          </a:prstGeom>
          <a:noFill/>
        </p:spPr>
        <p:txBody>
          <a:bodyPr wrap="square" lIns="127723" tIns="63862" rIns="127723" bIns="63862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fr-FR" sz="1500" kern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Commissariat à l’énergie atomique et aux énergies alternatives - </a:t>
            </a:r>
            <a:r>
              <a:rPr lang="fr-FR" sz="1500" kern="0" noProof="0" dirty="0">
                <a:solidFill>
                  <a:srgbClr val="A50119"/>
                </a:solidFill>
                <a:latin typeface="Calibri"/>
                <a:cs typeface="Calibri"/>
              </a:rPr>
              <a:t>www.cea.fr</a:t>
            </a:r>
          </a:p>
        </p:txBody>
      </p:sp>
      <p:sp>
        <p:nvSpPr>
          <p:cNvPr id="19" name="Espace réservé du texte 12"/>
          <p:cNvSpPr>
            <a:spLocks noGrp="1"/>
          </p:cNvSpPr>
          <p:nvPr>
            <p:ph type="body" sz="quarter" idx="12" hasCustomPrompt="1"/>
          </p:nvPr>
        </p:nvSpPr>
        <p:spPr>
          <a:xfrm>
            <a:off x="1124369" y="5122103"/>
            <a:ext cx="3922680" cy="309021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300" b="0">
                <a:solidFill>
                  <a:schemeClr val="bg1"/>
                </a:solidFill>
              </a:defRPr>
            </a:lvl1pPr>
          </a:lstStyle>
          <a:p>
            <a:pPr lvl="0"/>
            <a:fld id="{B5559CBA-976B-4265-9B41-694881203DBF}" type="datetime4">
              <a:rPr lang="fr-FR" noProof="0" smtClean="0"/>
              <a:t>20 mai 2019</a:t>
            </a:fld>
            <a:endParaRPr lang="fr-FR" noProof="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/>
          </p:nvPr>
        </p:nvSpPr>
        <p:spPr>
          <a:xfrm>
            <a:off x="6829779" y="1143001"/>
            <a:ext cx="3668184" cy="163194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12"/>
          <p:cNvSpPr>
            <a:spLocks noGrp="1"/>
          </p:cNvSpPr>
          <p:nvPr>
            <p:ph type="body" sz="quarter" idx="14" hasCustomPrompt="1"/>
          </p:nvPr>
        </p:nvSpPr>
        <p:spPr>
          <a:xfrm>
            <a:off x="1113036" y="5469234"/>
            <a:ext cx="3922680" cy="378270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/>
              <a:t>Auteur</a:t>
            </a:r>
          </a:p>
        </p:txBody>
      </p:sp>
      <p:pic>
        <p:nvPicPr>
          <p:cNvPr id="11" name="Picture 9" descr="cea_logo_small2.jpg">
            <a:extLst>
              <a:ext uri="{FF2B5EF4-FFF2-40B4-BE49-F238E27FC236}">
                <a16:creationId xmlns:a16="http://schemas.microsoft.com/office/drawing/2014/main" id="{EAA2C111-6F79-47B2-B9C7-2600B24884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76" y="1861047"/>
            <a:ext cx="1942272" cy="1585387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7839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us-titre avec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‹N°›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1" descr="fondCEA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7412"/>
            <a:ext cx="12192000" cy="5998464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127570" y="4801465"/>
            <a:ext cx="2139247" cy="249299"/>
          </a:xfrm>
        </p:spPr>
        <p:txBody>
          <a:bodyPr wrap="square" tIns="0" bIns="0">
            <a:sp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r-FR" noProof="0" dirty="0"/>
              <a:t>Partie 1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3" y="5961053"/>
            <a:ext cx="12191999" cy="8969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r>
              <a:rPr lang="fr-FR" sz="2500" noProof="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6" name="ZoneTexte 10"/>
          <p:cNvSpPr txBox="1"/>
          <p:nvPr userDrawn="1"/>
        </p:nvSpPr>
        <p:spPr>
          <a:xfrm>
            <a:off x="1113036" y="6158142"/>
            <a:ext cx="10376440" cy="422128"/>
          </a:xfrm>
          <a:prstGeom prst="rect">
            <a:avLst/>
          </a:prstGeom>
          <a:noFill/>
        </p:spPr>
        <p:txBody>
          <a:bodyPr wrap="square" lIns="127723" tIns="63862" rIns="127723" bIns="63862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fr-FR" sz="1500" kern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Commissariat à l’énergie atomique et aux énergies alternatives - </a:t>
            </a:r>
            <a:r>
              <a:rPr lang="fr-FR" sz="1500" kern="0" noProof="0" dirty="0">
                <a:solidFill>
                  <a:srgbClr val="A50119"/>
                </a:solidFill>
                <a:latin typeface="Calibri"/>
                <a:cs typeface="Calibri"/>
              </a:rPr>
              <a:t>www.cea.fr</a:t>
            </a:r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4"/>
          </p:nvPr>
        </p:nvSpPr>
        <p:spPr>
          <a:xfrm>
            <a:off x="1422400" y="473604"/>
            <a:ext cx="4673600" cy="1382648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066792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faut avec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baseline="0"/>
            </a:lvl1pPr>
          </a:lstStyle>
          <a:p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‹N°›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81099" y="1630412"/>
            <a:ext cx="10515600" cy="1236967"/>
          </a:xfrm>
          <a:prstGeom prst="rect">
            <a:avLst/>
          </a:prstGeom>
        </p:spPr>
        <p:txBody>
          <a:bodyPr vert="horz" lIns="127723" tIns="63862" rIns="127723" bIns="63862" rtlCol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  <a:lvl2pPr>
              <a:lnSpc>
                <a:spcPct val="100000"/>
              </a:lnSpc>
              <a:spcBef>
                <a:spcPts val="0"/>
              </a:spcBef>
              <a:defRPr sz="1600"/>
            </a:lvl2pPr>
            <a:lvl3pPr>
              <a:lnSpc>
                <a:spcPct val="100000"/>
              </a:lnSpc>
              <a:spcBef>
                <a:spcPts val="0"/>
              </a:spcBef>
              <a:defRPr sz="1400"/>
            </a:lvl3pPr>
            <a:lvl4pPr marL="1676370" indent="-23948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-"/>
              <a:defRPr sz="1200"/>
            </a:lvl4pPr>
            <a:lvl5pPr marL="2155332" indent="-23948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200"/>
            </a:lvl5pPr>
          </a:lstStyle>
          <a:p>
            <a:pPr lvl="0"/>
            <a:r>
              <a:rPr lang="fr-FR" noProof="0" dirty="0"/>
              <a:t>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2" hasCustomPrompt="1"/>
          </p:nvPr>
        </p:nvSpPr>
        <p:spPr>
          <a:xfrm>
            <a:off x="881100" y="1067647"/>
            <a:ext cx="10565835" cy="378270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fr-FR" noProof="0" dirty="0"/>
              <a:t>Texte simple de la diapositive</a:t>
            </a:r>
          </a:p>
        </p:txBody>
      </p:sp>
    </p:spTree>
    <p:extLst>
      <p:ext uri="{BB962C8B-B14F-4D97-AF65-F5344CB8AC3E}">
        <p14:creationId xmlns:p14="http://schemas.microsoft.com/office/powerpoint/2010/main" val="14279643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 avec champ photo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DD946C-1F13-4F67-B8D1-64EF5CF71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C37902D-B358-44BD-9A3B-CD8E2882EA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53F0B3ED-4F75-49BF-B028-1A262D3A6E64}" type="slidenum">
              <a:rPr lang="fr-FR" sz="10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‹N°›</a:t>
            </a:fld>
            <a:endParaRPr lang="fr-FR" sz="1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7ADA7C-03B8-49D0-A935-DE3625BD6F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8065"/>
            <a:ext cx="12192000" cy="5808504"/>
          </a:xfrm>
          <a:prstGeom prst="rect">
            <a:avLst/>
          </a:prstGeom>
        </p:spPr>
      </p:pic>
      <p:sp>
        <p:nvSpPr>
          <p:cNvPr id="15" name="Titre 4">
            <a:extLst>
              <a:ext uri="{FF2B5EF4-FFF2-40B4-BE49-F238E27FC236}">
                <a16:creationId xmlns:a16="http://schemas.microsoft.com/office/drawing/2014/main" id="{72E9C4E7-2BF2-4AB8-9707-825FA5757113}"/>
              </a:ext>
            </a:extLst>
          </p:cNvPr>
          <p:cNvSpPr txBox="1">
            <a:spLocks/>
          </p:cNvSpPr>
          <p:nvPr userDrawn="1"/>
        </p:nvSpPr>
        <p:spPr>
          <a:xfrm>
            <a:off x="6096001" y="2824703"/>
            <a:ext cx="4933951" cy="119856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733" b="1" dirty="0">
              <a:solidFill>
                <a:srgbClr val="C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9" name="Espace réservé du contenu 18">
            <a:extLst>
              <a:ext uri="{FF2B5EF4-FFF2-40B4-BE49-F238E27FC236}">
                <a16:creationId xmlns:a16="http://schemas.microsoft.com/office/drawing/2014/main" id="{E6D00721-9CE1-4CF1-AD6A-47E2B8CCCC4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75684" y="1835150"/>
            <a:ext cx="5842000" cy="1382648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84330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gris avec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nd_ppt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218"/>
            <a:ext cx="12192000" cy="6021547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‹N°›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3" y="5961053"/>
            <a:ext cx="12191999" cy="8969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r>
              <a:rPr lang="fr-FR" sz="2500" noProof="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1" name="ZoneTexte 10"/>
          <p:cNvSpPr txBox="1"/>
          <p:nvPr userDrawn="1"/>
        </p:nvSpPr>
        <p:spPr>
          <a:xfrm>
            <a:off x="1113036" y="6158142"/>
            <a:ext cx="10376440" cy="422128"/>
          </a:xfrm>
          <a:prstGeom prst="rect">
            <a:avLst/>
          </a:prstGeom>
          <a:noFill/>
        </p:spPr>
        <p:txBody>
          <a:bodyPr wrap="square" lIns="127723" tIns="63862" rIns="127723" bIns="63862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fr-FR" sz="1500" kern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Commissariat à l’énergie atomique et aux énergies alternatives - </a:t>
            </a:r>
            <a:r>
              <a:rPr lang="fr-FR" sz="1500" kern="0" noProof="0" dirty="0">
                <a:solidFill>
                  <a:srgbClr val="A50119"/>
                </a:solidFill>
                <a:latin typeface="Calibri"/>
                <a:cs typeface="Calibri"/>
              </a:rPr>
              <a:t>www.cea.fr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127570" y="4801465"/>
            <a:ext cx="2139247" cy="249299"/>
          </a:xfrm>
        </p:spPr>
        <p:txBody>
          <a:bodyPr wrap="square" tIns="0" bIns="0">
            <a:spAutoFit/>
          </a:bodyPr>
          <a:lstStyle>
            <a:lvl1pPr marL="0" indent="0">
              <a:buFontTx/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fr-FR" noProof="0" dirty="0"/>
              <a:t>Partie 1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984189" y="617538"/>
            <a:ext cx="5317067" cy="1382648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41349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3" y="1293436"/>
            <a:ext cx="10515600" cy="1382648"/>
          </a:xfrm>
          <a:prstGeom prst="rect">
            <a:avLst/>
          </a:prstGeom>
        </p:spPr>
        <p:txBody>
          <a:bodyPr vert="horz" lIns="127723" tIns="63862" rIns="127723" bIns="63862" rtlCol="0">
            <a:sp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25818"/>
            <a:ext cx="12192000" cy="2340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r>
              <a:rPr lang="en-US" sz="25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3" y="-25706"/>
            <a:ext cx="12191999" cy="7919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r>
              <a:rPr lang="en-US" sz="25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10898035" y="6627317"/>
            <a:ext cx="1293967" cy="235568"/>
          </a:xfrm>
          <a:prstGeom prst="rect">
            <a:avLst/>
          </a:prstGeom>
          <a:solidFill>
            <a:srgbClr val="B1151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endParaRPr lang="en-US" sz="2500">
              <a:solidFill>
                <a:schemeClr val="accent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1288" y="-25707"/>
            <a:ext cx="1293967" cy="783772"/>
          </a:xfrm>
          <a:prstGeom prst="rect">
            <a:avLst/>
          </a:prstGeom>
          <a:solidFill>
            <a:srgbClr val="BC141C"/>
          </a:solidFill>
          <a:ln>
            <a:solidFill>
              <a:srgbClr val="BC141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endParaRPr lang="en-US" sz="2500">
              <a:solidFill>
                <a:schemeClr val="accent1"/>
              </a:solidFill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57188" y="6665909"/>
            <a:ext cx="837259" cy="153888"/>
          </a:xfrm>
          <a:prstGeom prst="rect">
            <a:avLst/>
          </a:prstGeom>
        </p:spPr>
        <p:txBody>
          <a:bodyPr lIns="72000" tIns="0" rIns="72000" bIns="0">
            <a:spAutoFit/>
          </a:bodyPr>
          <a:lstStyle>
            <a:lvl1pPr>
              <a:defRPr/>
            </a:lvl1pPr>
          </a:lstStyle>
          <a:p>
            <a:pPr algn="ctr"/>
            <a:fld id="{53F0B3ED-4F75-49BF-B028-1A262D3A6E64}" type="slidenum">
              <a:rPr lang="fr-FR" sz="10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‹N°›</a:t>
            </a:fld>
            <a:endParaRPr lang="fr-FR" sz="1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76588" y="196179"/>
            <a:ext cx="5860499" cy="379192"/>
          </a:xfrm>
          <a:prstGeom prst="rect">
            <a:avLst/>
          </a:prstGeom>
        </p:spPr>
        <p:txBody>
          <a:bodyPr vert="horz" wrap="square" lIns="127723" tIns="50285" rIns="127723" bIns="50285" rtlCol="0" anchor="ctr">
            <a:sp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texte 12"/>
          <p:cNvSpPr txBox="1">
            <a:spLocks/>
          </p:cNvSpPr>
          <p:nvPr userDrawn="1"/>
        </p:nvSpPr>
        <p:spPr>
          <a:xfrm>
            <a:off x="8791538" y="6666682"/>
            <a:ext cx="2111537" cy="152349"/>
          </a:xfrm>
          <a:prstGeom prst="rect">
            <a:avLst/>
          </a:prstGeom>
        </p:spPr>
        <p:txBody>
          <a:bodyPr wrap="square" lIns="72000" tIns="0" rIns="72000" bIns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900" b="0" kern="120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77F22B5-7D27-43F2-84DD-15A13BA901E0}" type="datetime4">
              <a:rPr lang="fr-FR" sz="11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3 novembre 2023</a:t>
            </a:fld>
            <a:endParaRPr lang="fr-FR" sz="11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8869" y="6635131"/>
            <a:ext cx="5509931" cy="195438"/>
          </a:xfrm>
          <a:prstGeom prst="rect">
            <a:avLst/>
          </a:prstGeom>
        </p:spPr>
        <p:txBody>
          <a:bodyPr wrap="square" lIns="72000" tIns="0" rIns="72000" bIns="0">
            <a:spAutoFit/>
          </a:bodyPr>
          <a:lstStyle/>
          <a:p>
            <a:pPr>
              <a:lnSpc>
                <a:spcPct val="140000"/>
              </a:lnSpc>
            </a:pPr>
            <a:r>
              <a:rPr lang="fr-FR" sz="1000" kern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Commissariat à l’énergie atomique et aux énergies alternatives</a:t>
            </a:r>
          </a:p>
        </p:txBody>
      </p:sp>
      <p:sp>
        <p:nvSpPr>
          <p:cNvPr id="5" name="ZoneTexte 4"/>
          <p:cNvSpPr txBox="1"/>
          <p:nvPr userDrawn="1"/>
        </p:nvSpPr>
        <p:spPr>
          <a:xfrm>
            <a:off x="6615288" y="6658218"/>
            <a:ext cx="541348" cy="169277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fr-FR" sz="1100" dirty="0">
                <a:latin typeface="Calibri" panose="020F0502020204030204" pitchFamily="34" charset="0"/>
              </a:rPr>
              <a:t>Auteur</a:t>
            </a:r>
          </a:p>
        </p:txBody>
      </p:sp>
      <p:pic>
        <p:nvPicPr>
          <p:cNvPr id="14" name="Picture 9" descr="cea_logo_small2.jpg">
            <a:extLst>
              <a:ext uri="{FF2B5EF4-FFF2-40B4-BE49-F238E27FC236}">
                <a16:creationId xmlns:a16="http://schemas.microsoft.com/office/drawing/2014/main" id="{E3A1A842-E559-4871-963A-CC87460B1B69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14" y="54881"/>
            <a:ext cx="753461" cy="61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843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04" r:id="rId2"/>
    <p:sldLayoutId id="2147483705" r:id="rId3"/>
    <p:sldLayoutId id="2147483710" r:id="rId4"/>
    <p:sldLayoutId id="2147483706" r:id="rId5"/>
    <p:sldLayoutId id="2147483709" r:id="rId6"/>
    <p:sldLayoutId id="2147483711" r:id="rId7"/>
    <p:sldLayoutId id="2147483708" r:id="rId8"/>
    <p:sldLayoutId id="2147483707" r:id="rId9"/>
    <p:sldLayoutId id="2147483732" r:id="rId10"/>
    <p:sldLayoutId id="2147483701" r:id="rId11"/>
    <p:sldLayoutId id="2147483702" r:id="rId12"/>
    <p:sldLayoutId id="2147483733" r:id="rId13"/>
    <p:sldLayoutId id="2147483734" r:id="rId14"/>
  </p:sldLayoutIdLst>
  <p:hf hdr="0" ftr="0" dt="0"/>
  <p:txStyles>
    <p:titleStyle>
      <a:lvl1pPr marL="0" algn="l" defTabSz="957925" rtl="0" eaLnBrk="1" latinLnBrk="0" hangingPunct="1">
        <a:lnSpc>
          <a:spcPct val="80000"/>
        </a:lnSpc>
        <a:spcBef>
          <a:spcPct val="0"/>
        </a:spcBef>
        <a:buNone/>
        <a:defRPr lang="fr-FR" sz="2200" b="1" kern="1200" cap="none" baseline="0" dirty="0">
          <a:solidFill>
            <a:schemeClr val="bg2">
              <a:lumMod val="50000"/>
            </a:schemeClr>
          </a:solidFill>
          <a:latin typeface="Calibri"/>
          <a:ea typeface="+mj-ea"/>
          <a:cs typeface="+mj-cs"/>
        </a:defRPr>
      </a:lvl1pPr>
    </p:titleStyle>
    <p:bodyStyle>
      <a:lvl1pPr marL="239481" indent="-239481" algn="l" defTabSz="957925" rtl="0" eaLnBrk="1" latinLnBrk="0" hangingPunct="1">
        <a:lnSpc>
          <a:spcPct val="90000"/>
        </a:lnSpc>
        <a:spcBef>
          <a:spcPts val="1048"/>
        </a:spcBef>
        <a:buClr>
          <a:srgbClr val="548235"/>
        </a:buClr>
        <a:buSzPct val="80000"/>
        <a:buFont typeface="Wingdings 3" panose="05040102010807070707" pitchFamily="18" charset="2"/>
        <a:buChar char="u"/>
        <a:defRPr sz="1800" b="1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1pPr>
      <a:lvl2pPr marL="718444" indent="-239481" algn="l" defTabSz="957925" rtl="0" eaLnBrk="1" latinLnBrk="0" hangingPunct="1">
        <a:lnSpc>
          <a:spcPct val="90000"/>
        </a:lnSpc>
        <a:spcBef>
          <a:spcPts val="524"/>
        </a:spcBef>
        <a:buClr>
          <a:srgbClr val="548235"/>
        </a:buClr>
        <a:buFont typeface="Calibri" panose="020F0502020204030204" pitchFamily="34" charset="0"/>
        <a:buChar char="-"/>
        <a:defRPr sz="1600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2pPr>
      <a:lvl3pPr marL="1197407" indent="-239481" algn="l" defTabSz="957925" rtl="0" eaLnBrk="1" latinLnBrk="0" hangingPunct="1">
        <a:lnSpc>
          <a:spcPct val="90000"/>
        </a:lnSpc>
        <a:spcBef>
          <a:spcPts val="524"/>
        </a:spcBef>
        <a:buClr>
          <a:srgbClr val="548235"/>
        </a:buClr>
        <a:buFont typeface="Wingdings" panose="05000000000000000000" pitchFamily="2" charset="2"/>
        <a:buChar char="§"/>
        <a:defRPr sz="1400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3pPr>
      <a:lvl4pPr marL="1676370" indent="-239481" algn="l" defTabSz="957925" rtl="0" eaLnBrk="1" latinLnBrk="0" hangingPunct="1">
        <a:lnSpc>
          <a:spcPct val="90000"/>
        </a:lnSpc>
        <a:spcBef>
          <a:spcPts val="524"/>
        </a:spcBef>
        <a:buClr>
          <a:srgbClr val="548235"/>
        </a:buClr>
        <a:buFont typeface="Calibri" panose="020F0502020204030204" pitchFamily="34" charset="0"/>
        <a:buChar char="-"/>
        <a:defRPr sz="1200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4pPr>
      <a:lvl5pPr marL="2155332" indent="-239481" algn="l" defTabSz="957925" rtl="0" eaLnBrk="1" latinLnBrk="0" hangingPunct="1">
        <a:lnSpc>
          <a:spcPct val="90000"/>
        </a:lnSpc>
        <a:spcBef>
          <a:spcPts val="524"/>
        </a:spcBef>
        <a:buClr>
          <a:srgbClr val="548235"/>
        </a:buClr>
        <a:buFont typeface="Wingdings" panose="05000000000000000000" pitchFamily="2" charset="2"/>
        <a:buChar char="§"/>
        <a:defRPr sz="1200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5pPr>
      <a:lvl6pPr marL="2634295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13258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92220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71183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63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925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888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851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814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776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739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702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3" y="1293436"/>
            <a:ext cx="10515600" cy="1382648"/>
          </a:xfrm>
          <a:prstGeom prst="rect">
            <a:avLst/>
          </a:prstGeom>
        </p:spPr>
        <p:txBody>
          <a:bodyPr vert="horz" lIns="127723" tIns="63862" rIns="127723" bIns="63862" rtlCol="0">
            <a:sp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25818"/>
            <a:ext cx="12192000" cy="2340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r>
              <a:rPr lang="en-US" sz="25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3" y="-25706"/>
            <a:ext cx="12191999" cy="7919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r>
              <a:rPr lang="en-US" sz="25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10898035" y="6627317"/>
            <a:ext cx="1293967" cy="235568"/>
          </a:xfrm>
          <a:prstGeom prst="rect">
            <a:avLst/>
          </a:prstGeom>
          <a:solidFill>
            <a:srgbClr val="B1151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endParaRPr lang="en-US" sz="2500">
              <a:solidFill>
                <a:schemeClr val="accent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1288" y="-25707"/>
            <a:ext cx="1293967" cy="783772"/>
          </a:xfrm>
          <a:prstGeom prst="rect">
            <a:avLst/>
          </a:prstGeom>
          <a:solidFill>
            <a:srgbClr val="BC141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endParaRPr lang="en-US" sz="2500">
              <a:solidFill>
                <a:schemeClr val="accent1"/>
              </a:solidFill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57188" y="6665909"/>
            <a:ext cx="837259" cy="153888"/>
          </a:xfrm>
          <a:prstGeom prst="rect">
            <a:avLst/>
          </a:prstGeom>
        </p:spPr>
        <p:txBody>
          <a:bodyPr lIns="72000" tIns="0" rIns="72000" bIns="0">
            <a:spAutoFit/>
          </a:bodyPr>
          <a:lstStyle>
            <a:lvl1pPr>
              <a:defRPr/>
            </a:lvl1pPr>
          </a:lstStyle>
          <a:p>
            <a:pPr algn="ctr"/>
            <a:fld id="{53F0B3ED-4F75-49BF-B028-1A262D3A6E64}" type="slidenum">
              <a:rPr lang="fr-FR" sz="10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‹N°›</a:t>
            </a:fld>
            <a:endParaRPr lang="fr-FR" sz="1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76588" y="196179"/>
            <a:ext cx="5860499" cy="379192"/>
          </a:xfrm>
          <a:prstGeom prst="rect">
            <a:avLst/>
          </a:prstGeom>
        </p:spPr>
        <p:txBody>
          <a:bodyPr vert="horz" wrap="square" lIns="127723" tIns="50285" rIns="127723" bIns="50285" rtlCol="0" anchor="ctr">
            <a:sp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texte 12"/>
          <p:cNvSpPr txBox="1">
            <a:spLocks/>
          </p:cNvSpPr>
          <p:nvPr userDrawn="1"/>
        </p:nvSpPr>
        <p:spPr>
          <a:xfrm>
            <a:off x="8791538" y="6666682"/>
            <a:ext cx="2111537" cy="152349"/>
          </a:xfrm>
          <a:prstGeom prst="rect">
            <a:avLst/>
          </a:prstGeom>
        </p:spPr>
        <p:txBody>
          <a:bodyPr wrap="square" lIns="72000" tIns="0" rIns="72000" bIns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900" b="0" kern="120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77F22B5-7D27-43F2-84DD-15A13BA901E0}" type="datetime4">
              <a:rPr lang="fr-FR" sz="11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3 novembre 2023</a:t>
            </a:fld>
            <a:endParaRPr lang="fr-FR" sz="11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8869" y="6635131"/>
            <a:ext cx="5509931" cy="195438"/>
          </a:xfrm>
          <a:prstGeom prst="rect">
            <a:avLst/>
          </a:prstGeom>
        </p:spPr>
        <p:txBody>
          <a:bodyPr wrap="square" lIns="72000" tIns="0" rIns="72000" bIns="0">
            <a:spAutoFit/>
          </a:bodyPr>
          <a:lstStyle/>
          <a:p>
            <a:pPr>
              <a:lnSpc>
                <a:spcPct val="140000"/>
              </a:lnSpc>
            </a:pPr>
            <a:r>
              <a:rPr lang="fr-FR" sz="1000" kern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Commissariat à l’énergie atomique et aux énergies alternatives</a:t>
            </a:r>
          </a:p>
        </p:txBody>
      </p:sp>
      <p:sp>
        <p:nvSpPr>
          <p:cNvPr id="5" name="ZoneTexte 4"/>
          <p:cNvSpPr txBox="1"/>
          <p:nvPr userDrawn="1"/>
        </p:nvSpPr>
        <p:spPr>
          <a:xfrm>
            <a:off x="6615288" y="6658218"/>
            <a:ext cx="541348" cy="169277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fr-FR" sz="1100" dirty="0">
                <a:latin typeface="Calibri" panose="020F0502020204030204" pitchFamily="34" charset="0"/>
              </a:rPr>
              <a:t>Auteur</a:t>
            </a:r>
          </a:p>
        </p:txBody>
      </p:sp>
      <p:pic>
        <p:nvPicPr>
          <p:cNvPr id="14" name="Picture 9" descr="cea_logo_small2.jpg">
            <a:extLst>
              <a:ext uri="{FF2B5EF4-FFF2-40B4-BE49-F238E27FC236}">
                <a16:creationId xmlns:a16="http://schemas.microsoft.com/office/drawing/2014/main" id="{D93EF9F4-AE34-49DC-97D0-FAD9D8820AC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14" y="54881"/>
            <a:ext cx="753461" cy="61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6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9" r:id="rId3"/>
    <p:sldLayoutId id="2147483717" r:id="rId4"/>
    <p:sldLayoutId id="2147483718" r:id="rId5"/>
  </p:sldLayoutIdLst>
  <p:hf hdr="0" ftr="0" dt="0"/>
  <p:txStyles>
    <p:titleStyle>
      <a:lvl1pPr marL="0" algn="l" defTabSz="957925" rtl="0" eaLnBrk="1" latinLnBrk="0" hangingPunct="1">
        <a:lnSpc>
          <a:spcPct val="80000"/>
        </a:lnSpc>
        <a:spcBef>
          <a:spcPct val="0"/>
        </a:spcBef>
        <a:buNone/>
        <a:defRPr lang="fr-FR" sz="2200" b="1" kern="1200" cap="none" baseline="0" dirty="0">
          <a:solidFill>
            <a:schemeClr val="bg2">
              <a:lumMod val="50000"/>
            </a:schemeClr>
          </a:solidFill>
          <a:latin typeface="Calibri"/>
          <a:ea typeface="+mj-ea"/>
          <a:cs typeface="+mj-cs"/>
        </a:defRPr>
      </a:lvl1pPr>
    </p:titleStyle>
    <p:bodyStyle>
      <a:lvl1pPr marL="239481" indent="-239481" algn="l" defTabSz="957925" rtl="0" eaLnBrk="1" latinLnBrk="0" hangingPunct="1">
        <a:lnSpc>
          <a:spcPct val="90000"/>
        </a:lnSpc>
        <a:spcBef>
          <a:spcPts val="1048"/>
        </a:spcBef>
        <a:buClr>
          <a:srgbClr val="548235"/>
        </a:buClr>
        <a:buSzPct val="80000"/>
        <a:buFont typeface="Wingdings 3" panose="05040102010807070707" pitchFamily="18" charset="2"/>
        <a:buChar char="u"/>
        <a:defRPr sz="1800" b="1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1pPr>
      <a:lvl2pPr marL="718444" indent="-239481" algn="l" defTabSz="957925" rtl="0" eaLnBrk="1" latinLnBrk="0" hangingPunct="1">
        <a:lnSpc>
          <a:spcPct val="90000"/>
        </a:lnSpc>
        <a:spcBef>
          <a:spcPts val="524"/>
        </a:spcBef>
        <a:buClr>
          <a:srgbClr val="548235"/>
        </a:buClr>
        <a:buFont typeface="Calibri" panose="020F0502020204030204" pitchFamily="34" charset="0"/>
        <a:buChar char="-"/>
        <a:defRPr sz="1600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2pPr>
      <a:lvl3pPr marL="1197407" indent="-239481" algn="l" defTabSz="957925" rtl="0" eaLnBrk="1" latinLnBrk="0" hangingPunct="1">
        <a:lnSpc>
          <a:spcPct val="90000"/>
        </a:lnSpc>
        <a:spcBef>
          <a:spcPts val="524"/>
        </a:spcBef>
        <a:buClr>
          <a:srgbClr val="548235"/>
        </a:buClr>
        <a:buFont typeface="Wingdings" panose="05000000000000000000" pitchFamily="2" charset="2"/>
        <a:buChar char="§"/>
        <a:defRPr sz="1400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3pPr>
      <a:lvl4pPr marL="1676370" indent="-239481" algn="l" defTabSz="957925" rtl="0" eaLnBrk="1" latinLnBrk="0" hangingPunct="1">
        <a:lnSpc>
          <a:spcPct val="90000"/>
        </a:lnSpc>
        <a:spcBef>
          <a:spcPts val="524"/>
        </a:spcBef>
        <a:buClr>
          <a:srgbClr val="548235"/>
        </a:buClr>
        <a:buFont typeface="Calibri" panose="020F0502020204030204" pitchFamily="34" charset="0"/>
        <a:buChar char="-"/>
        <a:defRPr sz="1200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4pPr>
      <a:lvl5pPr marL="2155332" indent="-239481" algn="l" defTabSz="957925" rtl="0" eaLnBrk="1" latinLnBrk="0" hangingPunct="1">
        <a:lnSpc>
          <a:spcPct val="90000"/>
        </a:lnSpc>
        <a:spcBef>
          <a:spcPts val="524"/>
        </a:spcBef>
        <a:buClr>
          <a:srgbClr val="548235"/>
        </a:buClr>
        <a:buFont typeface="Wingdings" panose="05000000000000000000" pitchFamily="2" charset="2"/>
        <a:buChar char="§"/>
        <a:defRPr sz="1200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5pPr>
      <a:lvl6pPr marL="2634295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13258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92220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71183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63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925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888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851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814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776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739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702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3" y="1293436"/>
            <a:ext cx="10515600" cy="1382648"/>
          </a:xfrm>
          <a:prstGeom prst="rect">
            <a:avLst/>
          </a:prstGeom>
        </p:spPr>
        <p:txBody>
          <a:bodyPr vert="horz" lIns="127723" tIns="63862" rIns="127723" bIns="63862" rtlCol="0">
            <a:sp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25818"/>
            <a:ext cx="12192000" cy="2340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r>
              <a:rPr lang="en-US" sz="25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3" y="-25706"/>
            <a:ext cx="12191999" cy="7919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r>
              <a:rPr lang="en-US" sz="25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10898035" y="6627317"/>
            <a:ext cx="1293967" cy="235568"/>
          </a:xfrm>
          <a:prstGeom prst="rect">
            <a:avLst/>
          </a:prstGeom>
          <a:solidFill>
            <a:srgbClr val="B1151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endParaRPr lang="en-US" sz="2500">
              <a:solidFill>
                <a:schemeClr val="accent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1288" y="-25707"/>
            <a:ext cx="1293967" cy="783772"/>
          </a:xfrm>
          <a:prstGeom prst="rect">
            <a:avLst/>
          </a:prstGeom>
          <a:solidFill>
            <a:srgbClr val="BC141C"/>
          </a:solidFill>
          <a:ln>
            <a:solidFill>
              <a:srgbClr val="BC141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723" tIns="63862" rIns="127723" bIns="63862" rtlCol="0" anchor="ctr"/>
          <a:lstStyle/>
          <a:p>
            <a:pPr algn="ctr"/>
            <a:endParaRPr lang="en-US" sz="2500">
              <a:solidFill>
                <a:schemeClr val="accent1"/>
              </a:solidFill>
            </a:endParaRPr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57188" y="6665909"/>
            <a:ext cx="837259" cy="153888"/>
          </a:xfrm>
          <a:prstGeom prst="rect">
            <a:avLst/>
          </a:prstGeom>
        </p:spPr>
        <p:txBody>
          <a:bodyPr lIns="72000" tIns="0" rIns="72000" bIns="0">
            <a:spAutoFit/>
          </a:bodyPr>
          <a:lstStyle>
            <a:lvl1pPr>
              <a:defRPr/>
            </a:lvl1pPr>
          </a:lstStyle>
          <a:p>
            <a:pPr algn="ctr"/>
            <a:fld id="{53F0B3ED-4F75-49BF-B028-1A262D3A6E64}" type="slidenum">
              <a:rPr lang="fr-FR" sz="10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‹N°›</a:t>
            </a:fld>
            <a:endParaRPr lang="fr-FR" sz="1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76588" y="196179"/>
            <a:ext cx="5860499" cy="379192"/>
          </a:xfrm>
          <a:prstGeom prst="rect">
            <a:avLst/>
          </a:prstGeom>
        </p:spPr>
        <p:txBody>
          <a:bodyPr vert="horz" wrap="square" lIns="127723" tIns="50285" rIns="127723" bIns="50285" rtlCol="0" anchor="ctr">
            <a:sp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texte 12"/>
          <p:cNvSpPr txBox="1">
            <a:spLocks/>
          </p:cNvSpPr>
          <p:nvPr userDrawn="1"/>
        </p:nvSpPr>
        <p:spPr>
          <a:xfrm>
            <a:off x="8791538" y="6666682"/>
            <a:ext cx="2111537" cy="152349"/>
          </a:xfrm>
          <a:prstGeom prst="rect">
            <a:avLst/>
          </a:prstGeom>
        </p:spPr>
        <p:txBody>
          <a:bodyPr wrap="square" lIns="72000" tIns="0" rIns="72000" bIns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900" b="0" kern="120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77F22B5-7D27-43F2-84DD-15A13BA901E0}" type="datetime4">
              <a:rPr lang="fr-FR" sz="11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3 novembre 2023</a:t>
            </a:fld>
            <a:endParaRPr lang="fr-FR" sz="11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8869" y="6635131"/>
            <a:ext cx="5509931" cy="195438"/>
          </a:xfrm>
          <a:prstGeom prst="rect">
            <a:avLst/>
          </a:prstGeom>
        </p:spPr>
        <p:txBody>
          <a:bodyPr wrap="square" lIns="72000" tIns="0" rIns="72000" bIns="0">
            <a:spAutoFit/>
          </a:bodyPr>
          <a:lstStyle/>
          <a:p>
            <a:pPr>
              <a:lnSpc>
                <a:spcPct val="140000"/>
              </a:lnSpc>
            </a:pPr>
            <a:r>
              <a:rPr lang="fr-FR" sz="1000" kern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Commissariat à l’énergie atomique et aux énergies alternatives</a:t>
            </a:r>
          </a:p>
        </p:txBody>
      </p:sp>
      <p:sp>
        <p:nvSpPr>
          <p:cNvPr id="5" name="ZoneTexte 4"/>
          <p:cNvSpPr txBox="1"/>
          <p:nvPr userDrawn="1"/>
        </p:nvSpPr>
        <p:spPr>
          <a:xfrm>
            <a:off x="6615288" y="6658218"/>
            <a:ext cx="541348" cy="169277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fr-FR" sz="1100" dirty="0">
                <a:latin typeface="Calibri" panose="020F0502020204030204" pitchFamily="34" charset="0"/>
              </a:rPr>
              <a:t>Auteur</a:t>
            </a:r>
          </a:p>
        </p:txBody>
      </p:sp>
      <p:pic>
        <p:nvPicPr>
          <p:cNvPr id="14" name="Picture 9" descr="cea_logo_small2.jpg">
            <a:extLst>
              <a:ext uri="{FF2B5EF4-FFF2-40B4-BE49-F238E27FC236}">
                <a16:creationId xmlns:a16="http://schemas.microsoft.com/office/drawing/2014/main" id="{4F291D3A-8C0C-4FFD-BCAB-01B375405E0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14" y="54881"/>
            <a:ext cx="753461" cy="61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765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31" r:id="rId3"/>
    <p:sldLayoutId id="2147483729" r:id="rId4"/>
    <p:sldLayoutId id="2147483730" r:id="rId5"/>
  </p:sldLayoutIdLst>
  <p:hf hdr="0" ftr="0" dt="0"/>
  <p:txStyles>
    <p:titleStyle>
      <a:lvl1pPr marL="0" algn="l" defTabSz="957925" rtl="0" eaLnBrk="1" latinLnBrk="0" hangingPunct="1">
        <a:lnSpc>
          <a:spcPct val="80000"/>
        </a:lnSpc>
        <a:spcBef>
          <a:spcPct val="0"/>
        </a:spcBef>
        <a:buNone/>
        <a:defRPr lang="fr-FR" sz="2200" b="1" kern="1200" cap="none" baseline="0" dirty="0">
          <a:solidFill>
            <a:schemeClr val="bg2">
              <a:lumMod val="50000"/>
            </a:schemeClr>
          </a:solidFill>
          <a:latin typeface="Calibri"/>
          <a:ea typeface="+mj-ea"/>
          <a:cs typeface="+mj-cs"/>
        </a:defRPr>
      </a:lvl1pPr>
    </p:titleStyle>
    <p:bodyStyle>
      <a:lvl1pPr marL="239481" indent="-239481" algn="l" defTabSz="957925" rtl="0" eaLnBrk="1" latinLnBrk="0" hangingPunct="1">
        <a:lnSpc>
          <a:spcPct val="90000"/>
        </a:lnSpc>
        <a:spcBef>
          <a:spcPts val="1048"/>
        </a:spcBef>
        <a:buClr>
          <a:srgbClr val="548235"/>
        </a:buClr>
        <a:buSzPct val="80000"/>
        <a:buFont typeface="Wingdings 3" panose="05040102010807070707" pitchFamily="18" charset="2"/>
        <a:buChar char="u"/>
        <a:defRPr sz="1800" b="1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1pPr>
      <a:lvl2pPr marL="718444" indent="-239481" algn="l" defTabSz="957925" rtl="0" eaLnBrk="1" latinLnBrk="0" hangingPunct="1">
        <a:lnSpc>
          <a:spcPct val="90000"/>
        </a:lnSpc>
        <a:spcBef>
          <a:spcPts val="524"/>
        </a:spcBef>
        <a:buClr>
          <a:srgbClr val="548235"/>
        </a:buClr>
        <a:buFont typeface="Calibri" panose="020F0502020204030204" pitchFamily="34" charset="0"/>
        <a:buChar char="-"/>
        <a:defRPr sz="1600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2pPr>
      <a:lvl3pPr marL="1197407" indent="-239481" algn="l" defTabSz="957925" rtl="0" eaLnBrk="1" latinLnBrk="0" hangingPunct="1">
        <a:lnSpc>
          <a:spcPct val="90000"/>
        </a:lnSpc>
        <a:spcBef>
          <a:spcPts val="524"/>
        </a:spcBef>
        <a:buClr>
          <a:srgbClr val="548235"/>
        </a:buClr>
        <a:buFont typeface="Wingdings" panose="05000000000000000000" pitchFamily="2" charset="2"/>
        <a:buChar char="§"/>
        <a:defRPr sz="1400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3pPr>
      <a:lvl4pPr marL="1676370" indent="-239481" algn="l" defTabSz="957925" rtl="0" eaLnBrk="1" latinLnBrk="0" hangingPunct="1">
        <a:lnSpc>
          <a:spcPct val="90000"/>
        </a:lnSpc>
        <a:spcBef>
          <a:spcPts val="524"/>
        </a:spcBef>
        <a:buClr>
          <a:srgbClr val="548235"/>
        </a:buClr>
        <a:buFont typeface="Calibri" panose="020F0502020204030204" pitchFamily="34" charset="0"/>
        <a:buChar char="-"/>
        <a:defRPr sz="1200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4pPr>
      <a:lvl5pPr marL="2155332" indent="-239481" algn="l" defTabSz="957925" rtl="0" eaLnBrk="1" latinLnBrk="0" hangingPunct="1">
        <a:lnSpc>
          <a:spcPct val="90000"/>
        </a:lnSpc>
        <a:spcBef>
          <a:spcPts val="524"/>
        </a:spcBef>
        <a:buClr>
          <a:srgbClr val="548235"/>
        </a:buClr>
        <a:buFont typeface="Wingdings" panose="05000000000000000000" pitchFamily="2" charset="2"/>
        <a:buChar char="§"/>
        <a:defRPr sz="1200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5pPr>
      <a:lvl6pPr marL="2634295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13258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92220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71183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63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925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888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851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814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776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739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702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doi.org/10.1007/s12598-020-01384-7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universite-paris-saclay.fr/sites/default/files/logo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" t="11818" r="58361" b="2665"/>
          <a:stretch/>
        </p:blipFill>
        <p:spPr bwMode="auto">
          <a:xfrm>
            <a:off x="9191625" y="2943225"/>
            <a:ext cx="2409825" cy="108407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273" y="3116327"/>
            <a:ext cx="3142877" cy="883934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287154" y="1990819"/>
            <a:ext cx="11617693" cy="861774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synthesis of doped </a:t>
            </a:r>
            <a:r>
              <a:rPr lang="en-US" b="1" dirty="0" smtClean="0"/>
              <a:t>Molybdenum </a:t>
            </a:r>
            <a:r>
              <a:rPr lang="en-US" b="1" dirty="0"/>
              <a:t>(</a:t>
            </a:r>
            <a:r>
              <a:rPr lang="en-US" b="1" dirty="0" smtClean="0"/>
              <a:t>oxy)nitride </a:t>
            </a:r>
            <a:r>
              <a:rPr lang="en-US" b="1" dirty="0"/>
              <a:t>or </a:t>
            </a:r>
            <a:r>
              <a:rPr lang="en-US" b="1" dirty="0" smtClean="0"/>
              <a:t>carbide </a:t>
            </a:r>
            <a:r>
              <a:rPr lang="en-US" b="1" dirty="0"/>
              <a:t>nanocomposites by Laser pyrolysis for electrochemical H</a:t>
            </a:r>
            <a:r>
              <a:rPr lang="en-US" b="1" baseline="-25000" dirty="0"/>
              <a:t>2</a:t>
            </a:r>
            <a:r>
              <a:rPr lang="en-US" b="1" dirty="0"/>
              <a:t> </a:t>
            </a:r>
            <a:r>
              <a:rPr lang="en-US" b="1" dirty="0" smtClean="0"/>
              <a:t>evolution reaction</a:t>
            </a:r>
            <a:endParaRPr lang="en-US" sz="3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97255" y="3581761"/>
            <a:ext cx="105947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P</a:t>
            </a:r>
            <a:r>
              <a:rPr lang="en-GB" sz="240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. </a:t>
            </a:r>
            <a:r>
              <a:rPr lang="en-GB" sz="240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Lonchambon</a:t>
            </a:r>
            <a:r>
              <a:rPr lang="en-GB" sz="2400" baseline="3000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1</a:t>
            </a:r>
            <a:r>
              <a:rPr lang="en-GB" sz="240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, S. Surble</a:t>
            </a:r>
            <a:r>
              <a:rPr lang="en-GB" sz="2400" baseline="30000" dirty="0">
                <a:solidFill>
                  <a:schemeClr val="tx1">
                    <a:lumMod val="50000"/>
                  </a:schemeClr>
                </a:solidFill>
                <a:ea typeface="Verdana" panose="020B0604030504040204" pitchFamily="34" charset="0"/>
              </a:rPr>
              <a:t>1</a:t>
            </a:r>
            <a:r>
              <a:rPr lang="en-GB" sz="240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, N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. </a:t>
            </a:r>
            <a:r>
              <a:rPr lang="en-GB" sz="240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Herlin</a:t>
            </a:r>
            <a:r>
              <a:rPr lang="en-GB" sz="2400" baseline="3000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1</a:t>
            </a:r>
          </a:p>
          <a:p>
            <a:r>
              <a:rPr lang="fr-FR" sz="2400" b="1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G. Dubois</a:t>
            </a:r>
            <a:r>
              <a:rPr lang="fr-FR" sz="2400" baseline="3000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2</a:t>
            </a:r>
            <a:r>
              <a:rPr lang="fr-FR" sz="240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, P. Badaki</a:t>
            </a:r>
            <a:r>
              <a:rPr lang="fr-FR" sz="2400" baseline="3000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1,2</a:t>
            </a:r>
            <a:r>
              <a:rPr lang="fr-FR" sz="240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, F. Tessier</a:t>
            </a:r>
            <a:r>
              <a:rPr lang="fr-FR" sz="2400" baseline="3000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2</a:t>
            </a:r>
            <a:r>
              <a:rPr lang="fr-FR" sz="240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, C. Lagrost</a:t>
            </a:r>
            <a:r>
              <a:rPr lang="fr-FR" sz="2400" baseline="30000" dirty="0">
                <a:solidFill>
                  <a:schemeClr val="tx1">
                    <a:lumMod val="50000"/>
                  </a:schemeClr>
                </a:solidFill>
                <a:ea typeface="Verdana" panose="020B0604030504040204" pitchFamily="34" charset="0"/>
              </a:rPr>
              <a:t>2</a:t>
            </a:r>
            <a:r>
              <a:rPr lang="fr-FR" sz="240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 </a:t>
            </a:r>
          </a:p>
          <a:p>
            <a:r>
              <a:rPr lang="fr-FR" sz="240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F. Grasset</a:t>
            </a:r>
            <a:r>
              <a:rPr lang="fr-FR" sz="2400" baseline="3000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</a:rPr>
              <a:t>3</a:t>
            </a:r>
            <a:endParaRPr lang="fr-FR" sz="2400" baseline="30000" dirty="0">
              <a:solidFill>
                <a:schemeClr val="tx1">
                  <a:lumMod val="50000"/>
                </a:schemeClr>
              </a:solidFill>
              <a:latin typeface="+mj-lt"/>
              <a:ea typeface="Verdana" panose="020B060403050404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16660" y="4753602"/>
            <a:ext cx="110225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i="1" baseline="30000" dirty="0" smtClean="0">
                <a:latin typeface="+mj-lt"/>
                <a:ea typeface="Verdana" panose="020B0604030504040204" pitchFamily="34" charset="0"/>
              </a:rPr>
              <a:t>1 </a:t>
            </a:r>
            <a:r>
              <a:rPr lang="en-GB" sz="2000" i="1" dirty="0" smtClean="0">
                <a:latin typeface="+mj-lt"/>
                <a:ea typeface="Verdana" panose="020B0604030504040204" pitchFamily="34" charset="0"/>
              </a:rPr>
              <a:t>CEA</a:t>
            </a:r>
            <a:r>
              <a:rPr lang="en-GB" sz="2000" i="1" dirty="0" smtClean="0">
                <a:latin typeface="+mj-lt"/>
                <a:ea typeface="Verdana" panose="020B0604030504040204" pitchFamily="34" charset="0"/>
              </a:rPr>
              <a:t>, CNRS</a:t>
            </a:r>
            <a:r>
              <a:rPr lang="en-GB" sz="2000" i="1" dirty="0">
                <a:latin typeface="+mj-lt"/>
                <a:ea typeface="Verdana" panose="020B0604030504040204" pitchFamily="34" charset="0"/>
              </a:rPr>
              <a:t>, NIMBE, </a:t>
            </a:r>
            <a:r>
              <a:rPr lang="en-GB" sz="2000" i="1" dirty="0" err="1">
                <a:latin typeface="+mj-lt"/>
                <a:ea typeface="Verdana" panose="020B0604030504040204" pitchFamily="34" charset="0"/>
              </a:rPr>
              <a:t>Université</a:t>
            </a:r>
            <a:r>
              <a:rPr lang="en-GB" sz="2000" i="1" dirty="0">
                <a:latin typeface="+mj-lt"/>
                <a:ea typeface="Verdana" panose="020B0604030504040204" pitchFamily="34" charset="0"/>
              </a:rPr>
              <a:t> </a:t>
            </a:r>
            <a:r>
              <a:rPr lang="en-GB" sz="2000" i="1" dirty="0" smtClean="0">
                <a:latin typeface="+mj-lt"/>
                <a:ea typeface="Verdana" panose="020B0604030504040204" pitchFamily="34" charset="0"/>
              </a:rPr>
              <a:t>Paris-Saclay</a:t>
            </a:r>
            <a:r>
              <a:rPr lang="en-GB" sz="2000" i="1" dirty="0" smtClean="0">
                <a:latin typeface="+mj-lt"/>
                <a:ea typeface="Verdana" panose="020B0604030504040204" pitchFamily="34" charset="0"/>
              </a:rPr>
              <a:t> </a:t>
            </a:r>
          </a:p>
          <a:p>
            <a:r>
              <a:rPr lang="en-GB" sz="2000" i="1" baseline="30000" dirty="0" smtClean="0">
                <a:latin typeface="+mj-lt"/>
                <a:ea typeface="Verdana" panose="020B0604030504040204" pitchFamily="34" charset="0"/>
              </a:rPr>
              <a:t>2</a:t>
            </a:r>
            <a:r>
              <a:rPr lang="en-GB" sz="2000" i="1" dirty="0" smtClean="0">
                <a:latin typeface="+mj-lt"/>
                <a:ea typeface="Verdana" panose="020B0604030504040204" pitchFamily="34" charset="0"/>
              </a:rPr>
              <a:t> </a:t>
            </a:r>
            <a:r>
              <a:rPr lang="en-US" sz="2000" i="1" dirty="0" smtClean="0">
                <a:latin typeface="+mj-lt"/>
              </a:rPr>
              <a:t>ISCR UMR6226, Rennes</a:t>
            </a:r>
            <a:endParaRPr lang="en-GB" sz="2000" i="1" dirty="0" smtClean="0">
              <a:latin typeface="+mj-lt"/>
              <a:ea typeface="Verdana" panose="020B0604030504040204" pitchFamily="34" charset="0"/>
            </a:endParaRPr>
          </a:p>
          <a:p>
            <a:r>
              <a:rPr lang="en-US" sz="2000" i="1" baseline="30000" dirty="0" smtClean="0">
                <a:latin typeface="+mj-lt"/>
              </a:rPr>
              <a:t>3</a:t>
            </a:r>
            <a:r>
              <a:rPr lang="en-US" sz="2000" i="1" dirty="0" smtClean="0">
                <a:latin typeface="+mj-lt"/>
              </a:rPr>
              <a:t> LINK IRL3629, Tsukuba</a:t>
            </a:r>
            <a:endParaRPr lang="en-GB" sz="2000" i="1" dirty="0" smtClean="0">
              <a:latin typeface="+mj-lt"/>
              <a:ea typeface="Verdana" panose="020B060403050404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6566572"/>
            <a:ext cx="12192000" cy="291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4">
            <a:extLst>
              <a:ext uri="{FF2B5EF4-FFF2-40B4-BE49-F238E27FC236}">
                <a16:creationId xmlns:a16="http://schemas.microsoft.com/office/drawing/2014/main" id="{C91726E5-8C2A-420D-B4E3-DF34DEB9879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49"/>
          <a:stretch/>
        </p:blipFill>
        <p:spPr>
          <a:xfrm>
            <a:off x="6181889" y="5218649"/>
            <a:ext cx="2466811" cy="1061371"/>
          </a:xfrm>
          <a:prstGeom prst="rect">
            <a:avLst/>
          </a:prstGeom>
        </p:spPr>
      </p:pic>
      <p:pic>
        <p:nvPicPr>
          <p:cNvPr id="15" name="Picture 82" descr="logo270409_9040">
            <a:extLst>
              <a:ext uri="{FF2B5EF4-FFF2-40B4-BE49-F238E27FC236}">
                <a16:creationId xmlns:a16="http://schemas.microsoft.com/office/drawing/2014/main" id="{235EAFE3-A019-4C57-8303-F4196BD94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3190" y="4037548"/>
            <a:ext cx="2257885" cy="1023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86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588" y="196179"/>
            <a:ext cx="9934362" cy="379192"/>
          </a:xfrm>
        </p:spPr>
        <p:txBody>
          <a:bodyPr/>
          <a:lstStyle/>
          <a:p>
            <a:r>
              <a:rPr lang="fr-FR" dirty="0" err="1" smtClean="0"/>
              <a:t>Outline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2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460256" y="1944565"/>
            <a:ext cx="616111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 err="1" smtClean="0"/>
              <a:t>Context</a:t>
            </a:r>
            <a:r>
              <a:rPr lang="fr-FR" sz="1800" dirty="0" smtClean="0"/>
              <a:t> </a:t>
            </a:r>
            <a:r>
              <a:rPr lang="fr-FR" sz="1800" dirty="0" smtClean="0"/>
              <a:t>: </a:t>
            </a:r>
          </a:p>
          <a:p>
            <a:r>
              <a:rPr lang="fr-FR" sz="1800" dirty="0" smtClean="0"/>
              <a:t>	</a:t>
            </a:r>
            <a:endParaRPr lang="fr-FR" sz="1800" dirty="0"/>
          </a:p>
          <a:p>
            <a:r>
              <a:rPr lang="fr-FR" sz="1800" b="1" dirty="0" err="1" smtClean="0"/>
              <a:t>Synthesis</a:t>
            </a:r>
            <a:r>
              <a:rPr lang="fr-FR" sz="1800" dirty="0" smtClean="0"/>
              <a:t> </a:t>
            </a:r>
            <a:r>
              <a:rPr lang="fr-FR" sz="1800" dirty="0" smtClean="0"/>
              <a:t> </a:t>
            </a:r>
            <a:r>
              <a:rPr lang="fr-FR" sz="1800" b="1" dirty="0" smtClean="0"/>
              <a:t>and </a:t>
            </a:r>
            <a:r>
              <a:rPr lang="fr-FR" sz="1800" b="1" dirty="0" err="1" smtClean="0"/>
              <a:t>characterizations</a:t>
            </a:r>
            <a:r>
              <a:rPr lang="fr-FR" sz="1800" b="1" dirty="0" smtClean="0"/>
              <a:t> : </a:t>
            </a:r>
            <a:r>
              <a:rPr lang="fr-FR" sz="1800" dirty="0" smtClean="0"/>
              <a:t>		laser </a:t>
            </a:r>
            <a:r>
              <a:rPr lang="fr-FR" sz="1800" dirty="0" err="1" smtClean="0"/>
              <a:t>pyrolysis</a:t>
            </a:r>
            <a:r>
              <a:rPr lang="fr-FR" sz="1800" dirty="0" smtClean="0"/>
              <a:t> </a:t>
            </a:r>
            <a:r>
              <a:rPr lang="fr-FR" sz="1800" dirty="0" err="1" smtClean="0"/>
              <a:t>method</a:t>
            </a:r>
            <a:endParaRPr lang="fr-FR" sz="1800" dirty="0" smtClean="0"/>
          </a:p>
          <a:p>
            <a:endParaRPr lang="fr-FR" sz="1800" b="1" dirty="0"/>
          </a:p>
          <a:p>
            <a:pPr algn="l"/>
            <a:r>
              <a:rPr lang="fr-FR" sz="1800" b="1" dirty="0" err="1" smtClean="0"/>
              <a:t>preliminary</a:t>
            </a:r>
            <a:r>
              <a:rPr lang="fr-FR" sz="1800" b="1" dirty="0" smtClean="0"/>
              <a:t>  HER </a:t>
            </a:r>
            <a:r>
              <a:rPr lang="fr-FR" sz="1800" b="1" dirty="0" err="1" smtClean="0"/>
              <a:t>measurements</a:t>
            </a:r>
            <a:r>
              <a:rPr lang="fr-FR" sz="1800" dirty="0"/>
              <a:t>	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8781" y="6655982"/>
            <a:ext cx="1669312" cy="20201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48"/>
          <a:stretch/>
        </p:blipFill>
        <p:spPr>
          <a:xfrm>
            <a:off x="11425473" y="0"/>
            <a:ext cx="766527" cy="7824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2867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69"/>
    </mc:Choice>
    <mc:Fallback xmlns="">
      <p:transition spd="slow" advTm="90069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588" y="196179"/>
            <a:ext cx="8258678" cy="379192"/>
          </a:xfrm>
        </p:spPr>
        <p:txBody>
          <a:bodyPr/>
          <a:lstStyle/>
          <a:p>
            <a:r>
              <a:rPr lang="fr-FR" dirty="0" err="1" smtClean="0"/>
              <a:t>Context</a:t>
            </a:r>
            <a:r>
              <a:rPr lang="fr-FR" dirty="0" smtClean="0"/>
              <a:t> : </a:t>
            </a:r>
            <a:r>
              <a:rPr lang="fr-FR" dirty="0" err="1" smtClean="0"/>
              <a:t>Hydrogen</a:t>
            </a:r>
            <a:r>
              <a:rPr lang="fr-FR" dirty="0" smtClean="0"/>
              <a:t> Evolution </a:t>
            </a:r>
            <a:r>
              <a:rPr lang="fr-FR" dirty="0" err="1" smtClean="0"/>
              <a:t>Reaction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3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198781" y="6655982"/>
            <a:ext cx="1669312" cy="20201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48"/>
          <a:stretch/>
        </p:blipFill>
        <p:spPr>
          <a:xfrm>
            <a:off x="11425473" y="0"/>
            <a:ext cx="766527" cy="78247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723900" y="1143000"/>
            <a:ext cx="4233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00" dirty="0" smtClean="0"/>
              <a:t>H</a:t>
            </a:r>
            <a:r>
              <a:rPr lang="fr-FR" sz="1800" baseline="-25000" dirty="0" smtClean="0"/>
              <a:t>2</a:t>
            </a:r>
            <a:r>
              <a:rPr lang="fr-FR" sz="1800" dirty="0" smtClean="0"/>
              <a:t> </a:t>
            </a:r>
            <a:r>
              <a:rPr lang="fr-FR" sz="1800" dirty="0" err="1" smtClean="0"/>
              <a:t>is</a:t>
            </a:r>
            <a:r>
              <a:rPr lang="fr-FR" sz="1800" dirty="0" smtClean="0"/>
              <a:t> of major </a:t>
            </a:r>
            <a:r>
              <a:rPr lang="fr-FR" sz="1800" dirty="0" err="1" smtClean="0"/>
              <a:t>interest</a:t>
            </a:r>
            <a:r>
              <a:rPr lang="fr-FR" sz="1800" dirty="0" smtClean="0"/>
              <a:t> for </a:t>
            </a:r>
            <a:r>
              <a:rPr lang="fr-FR" sz="1800" dirty="0" err="1" smtClean="0"/>
              <a:t>energy</a:t>
            </a:r>
            <a:r>
              <a:rPr lang="fr-FR" sz="1800" dirty="0" smtClean="0"/>
              <a:t> transition</a:t>
            </a:r>
            <a:endParaRPr lang="fr-FR" sz="1800" dirty="0"/>
          </a:p>
        </p:txBody>
      </p:sp>
      <p:sp>
        <p:nvSpPr>
          <p:cNvPr id="31" name="ZoneTexte 30"/>
          <p:cNvSpPr txBox="1"/>
          <p:nvPr/>
        </p:nvSpPr>
        <p:spPr>
          <a:xfrm>
            <a:off x="723900" y="1666875"/>
            <a:ext cx="7921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A promising strategy for production of “clean </a:t>
            </a:r>
            <a:r>
              <a:rPr lang="fr-FR" sz="1800" dirty="0"/>
              <a:t>H</a:t>
            </a:r>
            <a:r>
              <a:rPr lang="fr-FR" sz="1800" baseline="-25000" dirty="0"/>
              <a:t>2</a:t>
            </a:r>
            <a:r>
              <a:rPr lang="en-US" sz="1800" dirty="0" smtClean="0"/>
              <a:t>“</a:t>
            </a:r>
            <a:r>
              <a:rPr lang="en-US" sz="1800" dirty="0"/>
              <a:t> </a:t>
            </a:r>
            <a:r>
              <a:rPr lang="en-US" sz="1800" dirty="0" smtClean="0"/>
              <a:t>: electrochemical </a:t>
            </a:r>
            <a:r>
              <a:rPr lang="en-US" sz="1800" dirty="0"/>
              <a:t>water </a:t>
            </a:r>
            <a:r>
              <a:rPr lang="en-US" sz="1800" dirty="0" smtClean="0"/>
              <a:t>splitting</a:t>
            </a:r>
            <a:endParaRPr lang="fr-FR" sz="1800" dirty="0"/>
          </a:p>
        </p:txBody>
      </p:sp>
      <p:sp>
        <p:nvSpPr>
          <p:cNvPr id="33" name="ZoneTexte 32"/>
          <p:cNvSpPr txBox="1"/>
          <p:nvPr/>
        </p:nvSpPr>
        <p:spPr>
          <a:xfrm>
            <a:off x="1857375" y="2047875"/>
            <a:ext cx="48685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00" dirty="0" err="1" smtClean="0"/>
              <a:t>Need</a:t>
            </a:r>
            <a:r>
              <a:rPr lang="fr-FR" sz="1800" dirty="0" smtClean="0"/>
              <a:t> for the </a:t>
            </a:r>
            <a:r>
              <a:rPr lang="fr-FR" sz="1800" dirty="0" err="1" smtClean="0"/>
              <a:t>development</a:t>
            </a:r>
            <a:r>
              <a:rPr lang="fr-FR" sz="1800" dirty="0" smtClean="0"/>
              <a:t> of efficient </a:t>
            </a:r>
            <a:r>
              <a:rPr lang="fr-FR" sz="1800" dirty="0" err="1" smtClean="0"/>
              <a:t>catalysts</a:t>
            </a:r>
            <a:r>
              <a:rPr lang="fr-FR" sz="1800" dirty="0" smtClean="0"/>
              <a:t> </a:t>
            </a:r>
          </a:p>
          <a:p>
            <a:pPr algn="l"/>
            <a:r>
              <a:rPr lang="fr-FR" sz="1800" dirty="0"/>
              <a:t>	</a:t>
            </a:r>
            <a:r>
              <a:rPr lang="fr-FR" sz="1800" dirty="0" smtClean="0"/>
              <a:t>- the </a:t>
            </a:r>
            <a:r>
              <a:rPr lang="fr-FR" sz="1800" dirty="0" err="1" smtClean="0"/>
              <a:t>most</a:t>
            </a:r>
            <a:r>
              <a:rPr lang="fr-FR" sz="1800" dirty="0" smtClean="0"/>
              <a:t> efficient : Pt</a:t>
            </a:r>
          </a:p>
          <a:p>
            <a:pPr algn="l"/>
            <a:r>
              <a:rPr lang="fr-FR" sz="1800" dirty="0"/>
              <a:t>	</a:t>
            </a:r>
            <a:r>
              <a:rPr lang="fr-FR" sz="1800" dirty="0" smtClean="0"/>
              <a:t>- possible alternatives ? Mo </a:t>
            </a:r>
            <a:r>
              <a:rPr lang="fr-FR" sz="1800" dirty="0" err="1" smtClean="0"/>
              <a:t>based</a:t>
            </a:r>
            <a:r>
              <a:rPr lang="fr-FR" sz="1800" dirty="0" smtClean="0"/>
              <a:t> </a:t>
            </a:r>
            <a:r>
              <a:rPr lang="fr-FR" sz="1800" dirty="0" err="1" smtClean="0"/>
              <a:t>catalysts</a:t>
            </a:r>
            <a:endParaRPr lang="fr-FR" sz="1800" dirty="0" smtClean="0"/>
          </a:p>
          <a:p>
            <a:pPr algn="l"/>
            <a:r>
              <a:rPr lang="fr-FR" sz="1800" dirty="0"/>
              <a:t>	</a:t>
            </a:r>
            <a:r>
              <a:rPr lang="fr-FR" sz="1800" dirty="0" smtClean="0"/>
              <a:t>		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403369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588" y="196179"/>
            <a:ext cx="8258678" cy="379192"/>
          </a:xfrm>
        </p:spPr>
        <p:txBody>
          <a:bodyPr/>
          <a:lstStyle/>
          <a:p>
            <a:r>
              <a:rPr lang="fr-FR" dirty="0" err="1" smtClean="0"/>
              <a:t>Context</a:t>
            </a:r>
            <a:r>
              <a:rPr lang="fr-FR" dirty="0" smtClean="0"/>
              <a:t> : </a:t>
            </a:r>
            <a:r>
              <a:rPr lang="fr-FR" dirty="0" err="1" smtClean="0"/>
              <a:t>Hydrogen</a:t>
            </a:r>
            <a:r>
              <a:rPr lang="fr-FR" dirty="0" smtClean="0"/>
              <a:t> Evolution </a:t>
            </a:r>
            <a:r>
              <a:rPr lang="fr-FR" dirty="0" err="1" smtClean="0"/>
              <a:t>Reaction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4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198781" y="6655982"/>
            <a:ext cx="1669312" cy="20201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48"/>
          <a:stretch/>
        </p:blipFill>
        <p:spPr>
          <a:xfrm>
            <a:off x="11425473" y="0"/>
            <a:ext cx="766527" cy="78247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723900" y="1143000"/>
            <a:ext cx="4233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00" dirty="0" smtClean="0"/>
              <a:t>H</a:t>
            </a:r>
            <a:r>
              <a:rPr lang="fr-FR" sz="1800" baseline="-25000" dirty="0" smtClean="0"/>
              <a:t>2</a:t>
            </a:r>
            <a:r>
              <a:rPr lang="fr-FR" sz="1800" dirty="0" smtClean="0"/>
              <a:t> </a:t>
            </a:r>
            <a:r>
              <a:rPr lang="fr-FR" sz="1800" dirty="0" err="1" smtClean="0"/>
              <a:t>is</a:t>
            </a:r>
            <a:r>
              <a:rPr lang="fr-FR" sz="1800" dirty="0" smtClean="0"/>
              <a:t> of major </a:t>
            </a:r>
            <a:r>
              <a:rPr lang="fr-FR" sz="1800" dirty="0" err="1" smtClean="0"/>
              <a:t>interest</a:t>
            </a:r>
            <a:r>
              <a:rPr lang="fr-FR" sz="1800" dirty="0" smtClean="0"/>
              <a:t> for </a:t>
            </a:r>
            <a:r>
              <a:rPr lang="fr-FR" sz="1800" dirty="0" err="1" smtClean="0"/>
              <a:t>energy</a:t>
            </a:r>
            <a:r>
              <a:rPr lang="fr-FR" sz="1800" dirty="0" smtClean="0"/>
              <a:t> transition</a:t>
            </a:r>
            <a:endParaRPr lang="fr-FR" sz="1800" dirty="0"/>
          </a:p>
        </p:txBody>
      </p:sp>
      <p:sp>
        <p:nvSpPr>
          <p:cNvPr id="31" name="ZoneTexte 30"/>
          <p:cNvSpPr txBox="1"/>
          <p:nvPr/>
        </p:nvSpPr>
        <p:spPr>
          <a:xfrm>
            <a:off x="723900" y="1666875"/>
            <a:ext cx="7921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A promising strategy for production of “clean </a:t>
            </a:r>
            <a:r>
              <a:rPr lang="fr-FR" sz="1800" dirty="0"/>
              <a:t>H</a:t>
            </a:r>
            <a:r>
              <a:rPr lang="fr-FR" sz="1800" baseline="-25000" dirty="0"/>
              <a:t>2</a:t>
            </a:r>
            <a:r>
              <a:rPr lang="en-US" sz="1800" dirty="0" smtClean="0"/>
              <a:t>“</a:t>
            </a:r>
            <a:r>
              <a:rPr lang="en-US" sz="1800" dirty="0"/>
              <a:t> </a:t>
            </a:r>
            <a:r>
              <a:rPr lang="en-US" sz="1800" dirty="0" smtClean="0"/>
              <a:t>: electrochemical </a:t>
            </a:r>
            <a:r>
              <a:rPr lang="en-US" sz="1800" dirty="0"/>
              <a:t>water </a:t>
            </a:r>
            <a:r>
              <a:rPr lang="en-US" sz="1800" dirty="0" smtClean="0"/>
              <a:t>splitting</a:t>
            </a:r>
            <a:endParaRPr lang="fr-FR" sz="1800" dirty="0"/>
          </a:p>
        </p:txBody>
      </p:sp>
      <p:sp>
        <p:nvSpPr>
          <p:cNvPr id="33" name="ZoneTexte 32"/>
          <p:cNvSpPr txBox="1"/>
          <p:nvPr/>
        </p:nvSpPr>
        <p:spPr>
          <a:xfrm>
            <a:off x="1857375" y="2047875"/>
            <a:ext cx="48685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00" dirty="0" err="1" smtClean="0"/>
              <a:t>Need</a:t>
            </a:r>
            <a:r>
              <a:rPr lang="fr-FR" sz="1800" dirty="0" smtClean="0"/>
              <a:t> for the </a:t>
            </a:r>
            <a:r>
              <a:rPr lang="fr-FR" sz="1800" dirty="0" err="1" smtClean="0"/>
              <a:t>development</a:t>
            </a:r>
            <a:r>
              <a:rPr lang="fr-FR" sz="1800" dirty="0" smtClean="0"/>
              <a:t> of efficient </a:t>
            </a:r>
            <a:r>
              <a:rPr lang="fr-FR" sz="1800" dirty="0" err="1" smtClean="0"/>
              <a:t>catalysts</a:t>
            </a:r>
            <a:r>
              <a:rPr lang="fr-FR" sz="1800" dirty="0" smtClean="0"/>
              <a:t> </a:t>
            </a:r>
          </a:p>
          <a:p>
            <a:pPr algn="l"/>
            <a:r>
              <a:rPr lang="fr-FR" sz="1800" dirty="0"/>
              <a:t>	</a:t>
            </a:r>
            <a:r>
              <a:rPr lang="fr-FR" sz="1800" dirty="0" smtClean="0"/>
              <a:t>- the </a:t>
            </a:r>
            <a:r>
              <a:rPr lang="fr-FR" sz="1800" dirty="0" err="1" smtClean="0"/>
              <a:t>most</a:t>
            </a:r>
            <a:r>
              <a:rPr lang="fr-FR" sz="1800" dirty="0" smtClean="0"/>
              <a:t> efficient : Pt</a:t>
            </a:r>
          </a:p>
          <a:p>
            <a:pPr algn="l"/>
            <a:r>
              <a:rPr lang="fr-FR" sz="1800" dirty="0"/>
              <a:t>	</a:t>
            </a:r>
            <a:r>
              <a:rPr lang="fr-FR" sz="1800" dirty="0" smtClean="0"/>
              <a:t>- possible alternatives ? Mo </a:t>
            </a:r>
            <a:r>
              <a:rPr lang="fr-FR" sz="1800" dirty="0" err="1" smtClean="0"/>
              <a:t>based</a:t>
            </a:r>
            <a:r>
              <a:rPr lang="fr-FR" sz="1800" dirty="0" smtClean="0"/>
              <a:t> </a:t>
            </a:r>
            <a:r>
              <a:rPr lang="fr-FR" sz="1800" dirty="0" err="1" smtClean="0"/>
              <a:t>catalysts</a:t>
            </a:r>
            <a:endParaRPr lang="fr-FR" sz="1800" dirty="0" smtClean="0"/>
          </a:p>
          <a:p>
            <a:pPr algn="l"/>
            <a:r>
              <a:rPr lang="fr-FR" sz="1800" dirty="0"/>
              <a:t>	</a:t>
            </a:r>
            <a:r>
              <a:rPr lang="fr-FR" sz="1800" dirty="0" smtClean="0"/>
              <a:t>		</a:t>
            </a:r>
            <a:endParaRPr lang="fr-FR" sz="1800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088" y="3238501"/>
            <a:ext cx="3991875" cy="2933700"/>
          </a:xfrm>
          <a:prstGeom prst="rect">
            <a:avLst/>
          </a:prstGeom>
        </p:spPr>
      </p:pic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3510184" y="6233725"/>
            <a:ext cx="877208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alt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W. Hua </a:t>
            </a:r>
            <a:r>
              <a:rPr kumimoji="0" lang="en-US" altLang="fr-FR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 al.</a:t>
            </a:r>
            <a:r>
              <a:rPr kumimoji="0" lang="en-US" alt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A review and perspective on molybdenum-based </a:t>
            </a:r>
            <a:r>
              <a:rPr kumimoji="0" lang="en-US" altLang="fr-F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electrocatalysts</a:t>
            </a:r>
            <a:r>
              <a:rPr kumimoji="0" lang="en-US" alt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 for hydrogen evolution reaction, </a:t>
            </a:r>
            <a:r>
              <a:rPr kumimoji="0" lang="en-US" altLang="fr-FR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Rare Met. </a:t>
            </a:r>
            <a:r>
              <a:rPr kumimoji="0" lang="en-US" alt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2020</a:t>
            </a:r>
            <a:r>
              <a:rPr kumimoji="0" lang="en-US" alt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, </a:t>
            </a:r>
            <a:r>
              <a:rPr kumimoji="0" lang="en-US" altLang="fr-FR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39</a:t>
            </a:r>
            <a:r>
              <a:rPr kumimoji="0" lang="en-US" alt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, </a:t>
            </a:r>
            <a:r>
              <a:rPr kumimoji="0" lang="en-US" alt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335.</a:t>
            </a: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fr-FR" alt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66700" y="3762375"/>
            <a:ext cx="337451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00" dirty="0" err="1" smtClean="0"/>
              <a:t>polarization</a:t>
            </a:r>
            <a:r>
              <a:rPr lang="fr-FR" sz="1800" dirty="0" smtClean="0"/>
              <a:t> </a:t>
            </a:r>
            <a:r>
              <a:rPr lang="fr-FR" sz="1800" dirty="0" err="1" smtClean="0"/>
              <a:t>curves</a:t>
            </a:r>
            <a:endParaRPr lang="fr-FR" sz="1800" dirty="0" smtClean="0"/>
          </a:p>
          <a:p>
            <a:pPr marL="285750" indent="-285750" algn="l">
              <a:buFontTx/>
              <a:buChar char="-"/>
            </a:pPr>
            <a:r>
              <a:rPr lang="fr-FR" sz="1800" dirty="0" err="1" smtClean="0"/>
              <a:t>Carbon</a:t>
            </a:r>
            <a:r>
              <a:rPr lang="fr-FR" sz="1800" dirty="0" smtClean="0"/>
              <a:t> </a:t>
            </a:r>
            <a:r>
              <a:rPr lang="fr-FR" sz="1800" dirty="0" err="1" smtClean="0"/>
              <a:t>sheet</a:t>
            </a:r>
            <a:endParaRPr lang="fr-FR" sz="1800" dirty="0" smtClean="0"/>
          </a:p>
          <a:p>
            <a:pPr marL="285750" indent="-285750">
              <a:buFontTx/>
              <a:buChar char="-"/>
            </a:pPr>
            <a:r>
              <a:rPr lang="fr-FR" sz="1800" dirty="0" smtClean="0"/>
              <a:t>Mo </a:t>
            </a:r>
            <a:r>
              <a:rPr lang="fr-FR" sz="1800" dirty="0" err="1" smtClean="0"/>
              <a:t>based</a:t>
            </a:r>
            <a:r>
              <a:rPr lang="fr-FR" sz="1800" dirty="0" smtClean="0"/>
              <a:t> </a:t>
            </a:r>
            <a:r>
              <a:rPr lang="fr-FR" sz="1800" dirty="0" err="1" smtClean="0"/>
              <a:t>materials</a:t>
            </a:r>
            <a:endParaRPr lang="fr-FR" sz="1800" dirty="0"/>
          </a:p>
          <a:p>
            <a:pPr marL="285750" indent="-285750" algn="l">
              <a:buFontTx/>
              <a:buChar char="-"/>
            </a:pPr>
            <a:r>
              <a:rPr lang="fr-FR" sz="1800" dirty="0" smtClean="0"/>
              <a:t>Mo </a:t>
            </a:r>
            <a:r>
              <a:rPr lang="fr-FR" sz="1800" dirty="0" err="1" smtClean="0"/>
              <a:t>based</a:t>
            </a:r>
            <a:r>
              <a:rPr lang="fr-FR" sz="1800" dirty="0" smtClean="0"/>
              <a:t> </a:t>
            </a:r>
            <a:r>
              <a:rPr lang="fr-FR" sz="1800" dirty="0" err="1" smtClean="0"/>
              <a:t>materials</a:t>
            </a:r>
            <a:r>
              <a:rPr lang="fr-FR" sz="1800" dirty="0" smtClean="0"/>
              <a:t> in </a:t>
            </a:r>
            <a:r>
              <a:rPr lang="fr-FR" sz="1800" dirty="0" err="1" smtClean="0"/>
              <a:t>carbon</a:t>
            </a:r>
            <a:endParaRPr lang="fr-FR" sz="1800" dirty="0" smtClean="0"/>
          </a:p>
          <a:p>
            <a:pPr marL="285750" indent="-285750" algn="l">
              <a:buFontTx/>
              <a:buChar char="-"/>
            </a:pPr>
            <a:r>
              <a:rPr lang="fr-FR" sz="1800" dirty="0" smtClean="0"/>
              <a:t>Pt</a:t>
            </a:r>
            <a:endParaRPr lang="fr-FR" sz="1800" dirty="0" smtClean="0"/>
          </a:p>
          <a:p>
            <a:pPr algn="l"/>
            <a:r>
              <a:rPr lang="fr-FR" sz="1800" dirty="0" smtClean="0"/>
              <a:t> </a:t>
            </a:r>
          </a:p>
          <a:p>
            <a:pPr algn="l"/>
            <a:endParaRPr lang="fr-FR" sz="1800" dirty="0"/>
          </a:p>
        </p:txBody>
      </p:sp>
      <p:sp>
        <p:nvSpPr>
          <p:cNvPr id="17" name="Flèche droite 16"/>
          <p:cNvSpPr/>
          <p:nvPr/>
        </p:nvSpPr>
        <p:spPr>
          <a:xfrm>
            <a:off x="7924800" y="4457700"/>
            <a:ext cx="457200" cy="2571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8562975" y="3781425"/>
            <a:ext cx="347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00" dirty="0" err="1" smtClean="0"/>
              <a:t>Interest</a:t>
            </a:r>
            <a:r>
              <a:rPr lang="fr-FR" sz="1800" dirty="0" smtClean="0"/>
              <a:t> pour </a:t>
            </a:r>
            <a:r>
              <a:rPr lang="fr-FR" sz="1800" dirty="0" err="1" smtClean="0"/>
              <a:t>Molybdenum</a:t>
            </a:r>
            <a:r>
              <a:rPr lang="fr-FR" sz="1800" dirty="0" smtClean="0"/>
              <a:t> </a:t>
            </a:r>
            <a:r>
              <a:rPr lang="fr-FR" sz="1800" dirty="0" err="1" smtClean="0"/>
              <a:t>carbide</a:t>
            </a:r>
            <a:endParaRPr lang="fr-FR" sz="1800" dirty="0"/>
          </a:p>
        </p:txBody>
      </p:sp>
      <p:sp>
        <p:nvSpPr>
          <p:cNvPr id="38" name="ZoneTexte 37"/>
          <p:cNvSpPr txBox="1"/>
          <p:nvPr/>
        </p:nvSpPr>
        <p:spPr>
          <a:xfrm>
            <a:off x="8696325" y="4705350"/>
            <a:ext cx="3024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00" dirty="0" smtClean="0"/>
              <a:t>Dispersion in </a:t>
            </a:r>
            <a:r>
              <a:rPr lang="fr-FR" sz="1800" dirty="0" err="1" smtClean="0"/>
              <a:t>carbon</a:t>
            </a:r>
            <a:r>
              <a:rPr lang="fr-FR" sz="1800" dirty="0" smtClean="0"/>
              <a:t> </a:t>
            </a:r>
            <a:r>
              <a:rPr lang="fr-FR" sz="1800" dirty="0" err="1" smtClean="0"/>
              <a:t>materials</a:t>
            </a:r>
            <a:endParaRPr lang="fr-FR" sz="1800" dirty="0" smtClean="0"/>
          </a:p>
        </p:txBody>
      </p:sp>
    </p:spTree>
    <p:extLst>
      <p:ext uri="{BB962C8B-B14F-4D97-AF65-F5344CB8AC3E}">
        <p14:creationId xmlns:p14="http://schemas.microsoft.com/office/powerpoint/2010/main" val="275337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5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11318" r="60724" b="61302"/>
          <a:stretch/>
        </p:blipFill>
        <p:spPr>
          <a:xfrm>
            <a:off x="400050" y="1423987"/>
            <a:ext cx="3952874" cy="28770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04973" y="6166217"/>
            <a:ext cx="103441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/>
              <a:t>J</a:t>
            </a:r>
            <a:r>
              <a:rPr lang="fr-FR" sz="1200" dirty="0"/>
              <a:t>. Liu et al., </a:t>
            </a:r>
            <a:r>
              <a:rPr lang="fr-FR" sz="1200" dirty="0" err="1"/>
              <a:t>Metal-doped</a:t>
            </a:r>
            <a:r>
              <a:rPr lang="fr-FR" sz="1200" dirty="0"/>
              <a:t> Mo2C (</a:t>
            </a:r>
            <a:r>
              <a:rPr lang="fr-FR" sz="1200" dirty="0" err="1"/>
              <a:t>metal</a:t>
            </a:r>
            <a:r>
              <a:rPr lang="fr-FR" sz="1200" dirty="0"/>
              <a:t> = Fe, Co, Ni, Cu) as </a:t>
            </a:r>
            <a:r>
              <a:rPr lang="fr-FR" sz="1200" dirty="0" err="1"/>
              <a:t>catalysts</a:t>
            </a:r>
            <a:r>
              <a:rPr lang="fr-FR" sz="1200" dirty="0"/>
              <a:t> on TiO2 for </a:t>
            </a:r>
            <a:r>
              <a:rPr lang="fr-FR" sz="1200" dirty="0" err="1"/>
              <a:t>photocatalytic</a:t>
            </a:r>
            <a:r>
              <a:rPr lang="fr-FR" sz="1200" dirty="0"/>
              <a:t> </a:t>
            </a:r>
            <a:r>
              <a:rPr lang="fr-FR" sz="1200" dirty="0" err="1"/>
              <a:t>hydrogen</a:t>
            </a:r>
            <a:r>
              <a:rPr lang="fr-FR" sz="1200" dirty="0"/>
              <a:t> </a:t>
            </a:r>
            <a:r>
              <a:rPr lang="fr-FR" sz="1200" dirty="0" err="1"/>
              <a:t>evolution</a:t>
            </a:r>
            <a:r>
              <a:rPr lang="fr-FR" sz="1200" dirty="0"/>
              <a:t> in </a:t>
            </a:r>
            <a:r>
              <a:rPr lang="fr-FR" sz="1200" dirty="0" err="1"/>
              <a:t>neutral</a:t>
            </a:r>
            <a:r>
              <a:rPr lang="fr-FR" sz="1200" dirty="0"/>
              <a:t> solution, </a:t>
            </a:r>
            <a:r>
              <a:rPr lang="fr-FR" sz="1200" dirty="0" err="1"/>
              <a:t>Chinese</a:t>
            </a:r>
            <a:r>
              <a:rPr lang="fr-FR" sz="1200" dirty="0"/>
              <a:t> J. </a:t>
            </a:r>
            <a:r>
              <a:rPr lang="fr-FR" sz="1200" dirty="0" err="1"/>
              <a:t>Catal</a:t>
            </a:r>
            <a:r>
              <a:rPr lang="fr-FR" sz="1200" dirty="0"/>
              <a:t>. 2021, 42, 205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476588" y="199577"/>
            <a:ext cx="8991387" cy="372396"/>
          </a:xfrm>
        </p:spPr>
        <p:txBody>
          <a:bodyPr/>
          <a:lstStyle/>
          <a:p>
            <a:r>
              <a:rPr lang="fr-FR" dirty="0" err="1" smtClean="0"/>
              <a:t>Context</a:t>
            </a:r>
            <a:r>
              <a:rPr lang="fr-FR" dirty="0" smtClean="0"/>
              <a:t> : </a:t>
            </a:r>
            <a:r>
              <a:rPr lang="fr-FR" dirty="0" err="1" smtClean="0"/>
              <a:t>Hydrogen</a:t>
            </a:r>
            <a:r>
              <a:rPr lang="fr-FR" dirty="0" smtClean="0"/>
              <a:t> Evolution </a:t>
            </a:r>
            <a:r>
              <a:rPr lang="fr-FR" dirty="0" err="1" smtClean="0"/>
              <a:t>Reaction</a:t>
            </a:r>
            <a:r>
              <a:rPr lang="fr-FR" dirty="0" smtClean="0"/>
              <a:t> </a:t>
            </a:r>
            <a:r>
              <a:rPr lang="fr-FR" dirty="0" err="1" smtClean="0"/>
              <a:t>using</a:t>
            </a:r>
            <a:r>
              <a:rPr lang="fr-FR" dirty="0" smtClean="0"/>
              <a:t> Mo </a:t>
            </a:r>
            <a:r>
              <a:rPr lang="fr-FR" dirty="0" err="1" smtClean="0"/>
              <a:t>based</a:t>
            </a:r>
            <a:r>
              <a:rPr lang="fr-FR" dirty="0" smtClean="0"/>
              <a:t> </a:t>
            </a:r>
            <a:r>
              <a:rPr lang="fr-FR" dirty="0" err="1" smtClean="0"/>
              <a:t>materials</a:t>
            </a:r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3"/>
          <a:srcRect t="7795" r="62650" b="18818"/>
          <a:stretch/>
        </p:blipFill>
        <p:spPr>
          <a:xfrm>
            <a:off x="5500687" y="1676400"/>
            <a:ext cx="2671763" cy="260032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565413" y="4424690"/>
            <a:ext cx="1948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dirty="0" err="1" smtClean="0"/>
              <a:t>Polarization</a:t>
            </a:r>
            <a:r>
              <a:rPr lang="fr-FR" sz="1800" dirty="0" smtClean="0"/>
              <a:t> </a:t>
            </a:r>
            <a:r>
              <a:rPr lang="fr-FR" sz="1800" dirty="0" err="1" smtClean="0"/>
              <a:t>curves</a:t>
            </a:r>
            <a:endParaRPr lang="fr-FR" sz="1800" dirty="0" smtClean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64780" t="7795" b="18818"/>
          <a:stretch/>
        </p:blipFill>
        <p:spPr>
          <a:xfrm>
            <a:off x="8534400" y="1709737"/>
            <a:ext cx="2519362" cy="260032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419225" y="983903"/>
            <a:ext cx="10772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err="1" smtClean="0"/>
              <a:t>Tested</a:t>
            </a:r>
            <a:r>
              <a:rPr lang="fr-FR" sz="2400" dirty="0" smtClean="0"/>
              <a:t> </a:t>
            </a:r>
            <a:r>
              <a:rPr lang="fr-FR" sz="2400" dirty="0" err="1" smtClean="0"/>
              <a:t>materials</a:t>
            </a:r>
            <a:r>
              <a:rPr lang="fr-FR" sz="2400" dirty="0" smtClean="0"/>
              <a:t> : Mo </a:t>
            </a:r>
            <a:r>
              <a:rPr lang="fr-FR" sz="2400" dirty="0" err="1" smtClean="0"/>
              <a:t>carbide</a:t>
            </a:r>
            <a:r>
              <a:rPr lang="fr-FR" sz="2400" dirty="0" smtClean="0"/>
              <a:t> , M </a:t>
            </a:r>
            <a:r>
              <a:rPr lang="fr-FR" sz="2400" dirty="0" err="1" smtClean="0"/>
              <a:t>doped</a:t>
            </a:r>
            <a:r>
              <a:rPr lang="fr-FR" sz="2400" dirty="0" smtClean="0"/>
              <a:t> Mo </a:t>
            </a:r>
            <a:r>
              <a:rPr lang="fr-FR" sz="2400" dirty="0" err="1" smtClean="0"/>
              <a:t>carbide</a:t>
            </a:r>
            <a:r>
              <a:rPr lang="fr-FR" sz="2400" dirty="0" smtClean="0"/>
              <a:t> M =Fe, Co, Ni, Cu</a:t>
            </a:r>
            <a:endParaRPr lang="fr-FR" sz="2400" dirty="0"/>
          </a:p>
        </p:txBody>
      </p:sp>
      <p:sp>
        <p:nvSpPr>
          <p:cNvPr id="18" name="ZoneTexte 17"/>
          <p:cNvSpPr txBox="1"/>
          <p:nvPr/>
        </p:nvSpPr>
        <p:spPr>
          <a:xfrm>
            <a:off x="2419350" y="5219700"/>
            <a:ext cx="69295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00" dirty="0" smtClean="0"/>
              <a:t>Direct </a:t>
            </a:r>
            <a:r>
              <a:rPr lang="fr-FR" sz="1800" dirty="0" err="1" smtClean="0"/>
              <a:t>synthesis</a:t>
            </a:r>
            <a:r>
              <a:rPr lang="fr-FR" sz="1800" dirty="0" smtClean="0"/>
              <a:t> of : Mo </a:t>
            </a:r>
            <a:r>
              <a:rPr lang="fr-FR" sz="1800" dirty="0" err="1" smtClean="0"/>
              <a:t>based</a:t>
            </a:r>
            <a:r>
              <a:rPr lang="fr-FR" sz="1800" dirty="0" smtClean="0"/>
              <a:t> </a:t>
            </a:r>
            <a:r>
              <a:rPr lang="fr-FR" sz="1800" dirty="0" err="1" smtClean="0"/>
              <a:t>materials</a:t>
            </a:r>
            <a:r>
              <a:rPr lang="fr-FR" sz="1800" dirty="0" smtClean="0"/>
              <a:t> </a:t>
            </a:r>
            <a:r>
              <a:rPr lang="fr-FR" sz="1800" dirty="0" err="1" smtClean="0"/>
              <a:t>dispersed</a:t>
            </a:r>
            <a:r>
              <a:rPr lang="fr-FR" sz="1800" dirty="0" smtClean="0"/>
              <a:t> in </a:t>
            </a:r>
            <a:r>
              <a:rPr lang="fr-FR" sz="1800" dirty="0" err="1" smtClean="0"/>
              <a:t>carbon</a:t>
            </a:r>
            <a:r>
              <a:rPr lang="fr-FR" sz="1800" dirty="0" smtClean="0"/>
              <a:t> ?</a:t>
            </a:r>
          </a:p>
          <a:p>
            <a:r>
              <a:rPr lang="fr-FR" sz="1800" dirty="0"/>
              <a:t>	</a:t>
            </a:r>
            <a:r>
              <a:rPr lang="fr-FR" sz="1800" dirty="0" smtClean="0"/>
              <a:t>		M </a:t>
            </a:r>
            <a:r>
              <a:rPr lang="fr-FR" sz="1800" dirty="0" err="1" smtClean="0"/>
              <a:t>doped</a:t>
            </a:r>
            <a:r>
              <a:rPr lang="fr-FR" sz="1800" dirty="0" smtClean="0"/>
              <a:t> </a:t>
            </a:r>
            <a:r>
              <a:rPr lang="fr-FR" sz="1800" dirty="0"/>
              <a:t>Mo </a:t>
            </a:r>
            <a:r>
              <a:rPr lang="fr-FR" sz="1800" dirty="0" err="1"/>
              <a:t>based</a:t>
            </a:r>
            <a:r>
              <a:rPr lang="fr-FR" sz="1800" dirty="0"/>
              <a:t> </a:t>
            </a:r>
            <a:r>
              <a:rPr lang="fr-FR" sz="1800" dirty="0" err="1"/>
              <a:t>materials</a:t>
            </a:r>
            <a:r>
              <a:rPr lang="fr-FR" sz="1800" dirty="0"/>
              <a:t> </a:t>
            </a:r>
            <a:r>
              <a:rPr lang="fr-FR" sz="1800" dirty="0" err="1"/>
              <a:t>dispersed</a:t>
            </a:r>
            <a:r>
              <a:rPr lang="fr-FR" sz="1800" dirty="0"/>
              <a:t> in </a:t>
            </a:r>
            <a:r>
              <a:rPr lang="fr-FR" sz="1800" dirty="0" err="1"/>
              <a:t>carbon</a:t>
            </a:r>
            <a:r>
              <a:rPr lang="fr-FR" sz="1800" dirty="0"/>
              <a:t> ?</a:t>
            </a:r>
          </a:p>
          <a:p>
            <a:pPr algn="l"/>
            <a:endParaRPr lang="fr-FR" sz="1800" dirty="0"/>
          </a:p>
        </p:txBody>
      </p:sp>
      <p:sp>
        <p:nvSpPr>
          <p:cNvPr id="19" name="ZoneTexte 18"/>
          <p:cNvSpPr txBox="1"/>
          <p:nvPr/>
        </p:nvSpPr>
        <p:spPr>
          <a:xfrm>
            <a:off x="6172200" y="4438650"/>
            <a:ext cx="2182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00" dirty="0" err="1" smtClean="0"/>
              <a:t>Hydrogen</a:t>
            </a:r>
            <a:r>
              <a:rPr lang="fr-FR" sz="1800" dirty="0" smtClean="0"/>
              <a:t> production</a:t>
            </a:r>
            <a:endParaRPr lang="fr-FR" sz="1800" dirty="0"/>
          </a:p>
        </p:txBody>
      </p:sp>
      <p:sp>
        <p:nvSpPr>
          <p:cNvPr id="20" name="ZoneTexte 19"/>
          <p:cNvSpPr txBox="1"/>
          <p:nvPr/>
        </p:nvSpPr>
        <p:spPr>
          <a:xfrm>
            <a:off x="8820150" y="4429125"/>
            <a:ext cx="209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00" dirty="0" err="1" smtClean="0"/>
              <a:t>Stability</a:t>
            </a:r>
            <a:r>
              <a:rPr lang="fr-FR" sz="1800" dirty="0" smtClean="0"/>
              <a:t> test (M=Cu)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694058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588" y="196179"/>
            <a:ext cx="9934362" cy="379192"/>
          </a:xfrm>
        </p:spPr>
        <p:txBody>
          <a:bodyPr/>
          <a:lstStyle/>
          <a:p>
            <a:r>
              <a:rPr lang="fr-FR" dirty="0" err="1" smtClean="0"/>
              <a:t>Synthesis</a:t>
            </a:r>
            <a:r>
              <a:rPr lang="fr-FR" dirty="0" smtClean="0"/>
              <a:t> </a:t>
            </a:r>
            <a:r>
              <a:rPr lang="fr-FR" dirty="0" err="1" smtClean="0"/>
              <a:t>method</a:t>
            </a:r>
            <a:r>
              <a:rPr lang="fr-FR" dirty="0" smtClean="0"/>
              <a:t> : Laser </a:t>
            </a:r>
            <a:r>
              <a:rPr lang="fr-FR" dirty="0" err="1" smtClean="0"/>
              <a:t>synthesis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6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477801" y="6665909"/>
            <a:ext cx="1309036" cy="172839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Juliette </a:t>
            </a:r>
            <a:r>
              <a:rPr lang="fr-FR" sz="1200" dirty="0" err="1" smtClean="0">
                <a:solidFill>
                  <a:schemeClr val="tx1"/>
                </a:solidFill>
              </a:rPr>
              <a:t>Karpiel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90780" y="1785025"/>
            <a:ext cx="8382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/>
          <p:cNvGrpSpPr/>
          <p:nvPr/>
        </p:nvGrpSpPr>
        <p:grpSpPr>
          <a:xfrm>
            <a:off x="963362" y="1479260"/>
            <a:ext cx="7031040" cy="4843653"/>
            <a:chOff x="3292462" y="2416129"/>
            <a:chExt cx="4364811" cy="2595126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38294" y="2416129"/>
              <a:ext cx="3198331" cy="2575686"/>
            </a:xfrm>
            <a:prstGeom prst="rect">
              <a:avLst/>
            </a:prstGeom>
          </p:spPr>
        </p:pic>
        <p:sp>
          <p:nvSpPr>
            <p:cNvPr id="24" name="ZoneTexte 23"/>
            <p:cNvSpPr txBox="1"/>
            <p:nvPr/>
          </p:nvSpPr>
          <p:spPr>
            <a:xfrm>
              <a:off x="3292462" y="2551261"/>
              <a:ext cx="1308393" cy="18139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rgbClr val="F96D27"/>
                  </a:solidFill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Flame reaction</a:t>
              </a:r>
              <a:endParaRPr lang="fr-FR" sz="1600" b="1" dirty="0">
                <a:solidFill>
                  <a:srgbClr val="F96D27"/>
                </a:solidFill>
                <a:latin typeface="+mj-lt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5489475" y="2646383"/>
              <a:ext cx="1057120" cy="18139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Nanopowder</a:t>
              </a:r>
              <a:endParaRPr lang="fr-FR" sz="16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6018035" y="4054269"/>
              <a:ext cx="1378127" cy="18139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Confinement </a:t>
              </a:r>
              <a:r>
                <a:rPr lang="fr-FR" sz="1600" dirty="0" err="1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gas</a:t>
              </a:r>
              <a:endParaRPr lang="fr-FR" sz="16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3611068" y="4497282"/>
              <a:ext cx="309678" cy="18139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dirty="0" err="1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Gas</a:t>
              </a:r>
              <a:endParaRPr lang="fr-FR" sz="16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5568773" y="4497282"/>
              <a:ext cx="868383" cy="4452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dirty="0" err="1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Liquid</a:t>
              </a:r>
              <a:r>
                <a:rPr lang="fr-FR" sz="1600" dirty="0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 and/or </a:t>
              </a:r>
              <a:r>
                <a:rPr lang="fr-FR" sz="1600" dirty="0" err="1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gaseous</a:t>
              </a:r>
              <a:r>
                <a:rPr lang="fr-FR" sz="1600" dirty="0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 </a:t>
              </a:r>
              <a:r>
                <a:rPr lang="fr-FR" sz="1600" dirty="0" err="1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precursors</a:t>
              </a:r>
              <a:endParaRPr lang="fr-FR" sz="16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568772" y="2881608"/>
              <a:ext cx="285625" cy="184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5489475" y="2835552"/>
              <a:ext cx="641529" cy="313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tx1">
                      <a:lumMod val="50000"/>
                    </a:schemeClr>
                  </a:solidFill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Carrier </a:t>
              </a:r>
              <a:r>
                <a:rPr lang="fr-FR" sz="1600" dirty="0" err="1">
                  <a:solidFill>
                    <a:schemeClr val="tx1">
                      <a:lumMod val="50000"/>
                    </a:schemeClr>
                  </a:solidFill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g</a:t>
              </a:r>
              <a:r>
                <a:rPr lang="fr-FR" sz="1600" dirty="0" err="1" smtClean="0">
                  <a:solidFill>
                    <a:schemeClr val="tx1">
                      <a:lumMod val="50000"/>
                    </a:schemeClr>
                  </a:solidFill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as</a:t>
              </a:r>
              <a:endParaRPr lang="fr-FR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6224096" y="3013080"/>
              <a:ext cx="491683" cy="3133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CO</a:t>
              </a:r>
              <a:r>
                <a:rPr lang="fr-FR" sz="1600" baseline="-25000" dirty="0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2</a:t>
              </a:r>
              <a:r>
                <a:rPr lang="fr-FR" sz="1600" dirty="0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 laser</a:t>
              </a:r>
              <a:endParaRPr lang="fr-FR" sz="16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Accolade fermante 12"/>
            <p:cNvSpPr/>
            <p:nvPr/>
          </p:nvSpPr>
          <p:spPr>
            <a:xfrm>
              <a:off x="7195502" y="2613592"/>
              <a:ext cx="461771" cy="2397663"/>
            </a:xfrm>
            <a:prstGeom prst="righ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6198781" y="6655982"/>
            <a:ext cx="1669312" cy="20201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8296275" y="1906361"/>
            <a:ext cx="382905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800" dirty="0" err="1" smtClean="0"/>
              <a:t>Parameters</a:t>
            </a:r>
            <a:endParaRPr lang="fr-FR" sz="1800" dirty="0" smtClean="0"/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- </a:t>
            </a:r>
            <a:r>
              <a:rPr lang="fr-FR" sz="1800" dirty="0" err="1" smtClean="0"/>
              <a:t>Choice</a:t>
            </a:r>
            <a:r>
              <a:rPr lang="fr-FR" sz="1800" dirty="0" smtClean="0"/>
              <a:t> of </a:t>
            </a:r>
            <a:r>
              <a:rPr lang="fr-FR" sz="1800" dirty="0" err="1" smtClean="0"/>
              <a:t>precursor</a:t>
            </a:r>
            <a:r>
              <a:rPr lang="fr-FR" sz="1800" dirty="0" smtClean="0"/>
              <a:t> : composition</a:t>
            </a:r>
            <a:endParaRPr lang="fr-FR" sz="1800" dirty="0" smtClean="0"/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- Laser power</a:t>
            </a:r>
          </a:p>
          <a:p>
            <a:pPr algn="l"/>
            <a:r>
              <a:rPr lang="fr-FR" sz="1800" dirty="0"/>
              <a:t>	</a:t>
            </a:r>
            <a:r>
              <a:rPr lang="fr-FR" sz="1800" dirty="0" smtClean="0"/>
              <a:t>-&gt; </a:t>
            </a:r>
            <a:r>
              <a:rPr lang="fr-FR" sz="1800" dirty="0" err="1" smtClean="0"/>
              <a:t>temperature</a:t>
            </a:r>
            <a:endParaRPr lang="fr-FR" sz="1800" dirty="0" smtClean="0"/>
          </a:p>
          <a:p>
            <a:pPr algn="l"/>
            <a:r>
              <a:rPr lang="fr-FR" sz="1800" dirty="0"/>
              <a:t>	</a:t>
            </a:r>
            <a:r>
              <a:rPr lang="fr-FR" sz="1800" b="1" dirty="0" smtClean="0"/>
              <a:t>-&gt; </a:t>
            </a:r>
            <a:r>
              <a:rPr lang="fr-FR" sz="1800" b="1" dirty="0" err="1" smtClean="0"/>
              <a:t>cristallinity</a:t>
            </a:r>
            <a:r>
              <a:rPr lang="fr-FR" sz="1800" b="1" dirty="0" smtClean="0"/>
              <a:t> </a:t>
            </a:r>
          </a:p>
          <a:p>
            <a:pPr algn="l"/>
            <a:endParaRPr lang="fr-FR" sz="1800" dirty="0" smtClean="0"/>
          </a:p>
          <a:p>
            <a:pPr marL="285750" indent="-285750" algn="l">
              <a:buFontTx/>
              <a:buChar char="-"/>
            </a:pPr>
            <a:r>
              <a:rPr lang="fr-FR" sz="1800" dirty="0" err="1" smtClean="0"/>
              <a:t>Reactant</a:t>
            </a:r>
            <a:r>
              <a:rPr lang="fr-FR" sz="1800" dirty="0" smtClean="0"/>
              <a:t> flow </a:t>
            </a:r>
          </a:p>
          <a:p>
            <a:pPr algn="l"/>
            <a:r>
              <a:rPr lang="fr-FR" sz="1800" dirty="0"/>
              <a:t>	</a:t>
            </a:r>
            <a:r>
              <a:rPr lang="fr-FR" sz="1800" dirty="0" smtClean="0"/>
              <a:t>-&gt; time of </a:t>
            </a:r>
            <a:r>
              <a:rPr lang="fr-FR" sz="1800" dirty="0" err="1" smtClean="0"/>
              <a:t>residence</a:t>
            </a:r>
            <a:endParaRPr lang="fr-FR" sz="1800" dirty="0" smtClean="0"/>
          </a:p>
          <a:p>
            <a:pPr algn="l"/>
            <a:r>
              <a:rPr lang="fr-FR" sz="1800" dirty="0"/>
              <a:t>	</a:t>
            </a:r>
            <a:r>
              <a:rPr lang="fr-FR" sz="1800" dirty="0" smtClean="0"/>
              <a:t>-&gt; size</a:t>
            </a:r>
            <a:endParaRPr lang="fr-FR" sz="1800" dirty="0"/>
          </a:p>
          <a:p>
            <a:pPr algn="l"/>
            <a:endParaRPr lang="fr-FR" sz="1800" dirty="0" smtClean="0"/>
          </a:p>
          <a:p>
            <a:pPr algn="l"/>
            <a:r>
              <a:rPr lang="fr-FR" sz="1800" dirty="0" err="1" smtClean="0"/>
              <a:t>Advantage</a:t>
            </a:r>
            <a:r>
              <a:rPr lang="fr-FR" sz="1800" dirty="0" smtClean="0"/>
              <a:t> :</a:t>
            </a:r>
          </a:p>
          <a:p>
            <a:pPr algn="l"/>
            <a:r>
              <a:rPr lang="fr-FR" sz="1800" dirty="0" smtClean="0"/>
              <a:t>« </a:t>
            </a:r>
            <a:r>
              <a:rPr lang="fr-FR" sz="1800" dirty="0" err="1" smtClean="0"/>
              <a:t>continuous</a:t>
            </a:r>
            <a:r>
              <a:rPr lang="fr-FR" sz="1800" dirty="0" smtClean="0"/>
              <a:t> » </a:t>
            </a:r>
            <a:r>
              <a:rPr lang="fr-FR" sz="1800" dirty="0" err="1" smtClean="0"/>
              <a:t>method</a:t>
            </a:r>
            <a:endParaRPr lang="fr-FR" sz="1800" dirty="0" smtClean="0"/>
          </a:p>
          <a:p>
            <a:pPr algn="l"/>
            <a:endParaRPr lang="fr-FR" sz="1800" dirty="0" smtClean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48"/>
          <a:stretch/>
        </p:blipFill>
        <p:spPr>
          <a:xfrm>
            <a:off x="11425473" y="0"/>
            <a:ext cx="766527" cy="7824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600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69"/>
    </mc:Choice>
    <mc:Fallback xmlns="">
      <p:transition spd="slow" advTm="90069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7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477801" y="6665909"/>
            <a:ext cx="1309036" cy="172839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Juliette </a:t>
            </a:r>
            <a:r>
              <a:rPr lang="fr-FR" sz="1200" dirty="0" err="1" smtClean="0">
                <a:solidFill>
                  <a:schemeClr val="tx1"/>
                </a:solidFill>
              </a:rPr>
              <a:t>Karpiel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90780" y="1785025"/>
            <a:ext cx="8382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/>
          <p:cNvGrpSpPr/>
          <p:nvPr/>
        </p:nvGrpSpPr>
        <p:grpSpPr>
          <a:xfrm>
            <a:off x="963362" y="1479260"/>
            <a:ext cx="7031040" cy="4843653"/>
            <a:chOff x="3292462" y="2416129"/>
            <a:chExt cx="4364811" cy="2595126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38294" y="2416129"/>
              <a:ext cx="3198331" cy="2575686"/>
            </a:xfrm>
            <a:prstGeom prst="rect">
              <a:avLst/>
            </a:prstGeom>
          </p:spPr>
        </p:pic>
        <p:sp>
          <p:nvSpPr>
            <p:cNvPr id="24" name="ZoneTexte 23"/>
            <p:cNvSpPr txBox="1"/>
            <p:nvPr/>
          </p:nvSpPr>
          <p:spPr>
            <a:xfrm>
              <a:off x="3292462" y="2551261"/>
              <a:ext cx="1308393" cy="18139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rgbClr val="F96D27"/>
                  </a:solidFill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Flame reaction</a:t>
              </a:r>
              <a:endParaRPr lang="fr-FR" sz="1600" b="1" dirty="0">
                <a:solidFill>
                  <a:srgbClr val="F96D27"/>
                </a:solidFill>
                <a:latin typeface="+mj-lt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5489475" y="2646383"/>
              <a:ext cx="1057120" cy="18139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Nanopowder</a:t>
              </a:r>
              <a:endParaRPr lang="fr-FR" sz="16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6018035" y="4054269"/>
              <a:ext cx="1378127" cy="18139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Confinement </a:t>
              </a:r>
              <a:r>
                <a:rPr lang="fr-FR" sz="1600" b="1" dirty="0" err="1" smtClean="0">
                  <a:solidFill>
                    <a:srgbClr val="FF0000"/>
                  </a:solidFill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gas</a:t>
              </a:r>
              <a:endParaRPr lang="fr-FR" sz="1600" b="1" dirty="0">
                <a:solidFill>
                  <a:srgbClr val="FF0000"/>
                </a:solidFill>
                <a:latin typeface="+mj-lt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3611068" y="4497282"/>
              <a:ext cx="309678" cy="18139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dirty="0" err="1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Gas</a:t>
              </a:r>
              <a:endParaRPr lang="fr-FR" sz="16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5568773" y="4497282"/>
              <a:ext cx="868383" cy="4452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dirty="0" err="1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Liquid</a:t>
              </a:r>
              <a:r>
                <a:rPr lang="fr-FR" sz="1600" dirty="0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 and/or </a:t>
              </a:r>
              <a:r>
                <a:rPr lang="fr-FR" sz="1600" dirty="0" err="1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gaseous</a:t>
              </a:r>
              <a:r>
                <a:rPr lang="fr-FR" sz="1600" dirty="0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 </a:t>
              </a:r>
              <a:r>
                <a:rPr lang="fr-FR" sz="1600" dirty="0" err="1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precursors</a:t>
              </a:r>
              <a:endParaRPr lang="fr-FR" sz="16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568772" y="2881608"/>
              <a:ext cx="285625" cy="184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5489475" y="2835552"/>
              <a:ext cx="641529" cy="313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tx1">
                      <a:lumMod val="50000"/>
                    </a:schemeClr>
                  </a:solidFill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Carrier </a:t>
              </a:r>
              <a:r>
                <a:rPr lang="fr-FR" sz="1600" dirty="0" err="1">
                  <a:solidFill>
                    <a:schemeClr val="tx1">
                      <a:lumMod val="50000"/>
                    </a:schemeClr>
                  </a:solidFill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g</a:t>
              </a:r>
              <a:r>
                <a:rPr lang="fr-FR" sz="1600" dirty="0" err="1" smtClean="0">
                  <a:solidFill>
                    <a:schemeClr val="tx1">
                      <a:lumMod val="50000"/>
                    </a:schemeClr>
                  </a:solidFill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as</a:t>
              </a:r>
              <a:endParaRPr lang="fr-FR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6224096" y="3013080"/>
              <a:ext cx="491683" cy="3133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CO</a:t>
              </a:r>
              <a:r>
                <a:rPr lang="fr-FR" sz="1600" baseline="-25000" dirty="0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2</a:t>
              </a:r>
              <a:r>
                <a:rPr lang="fr-FR" sz="1600" dirty="0" smtClean="0">
                  <a:latin typeface="+mj-lt"/>
                  <a:ea typeface="Verdana" panose="020B0604030504040204" pitchFamily="34" charset="0"/>
                  <a:cs typeface="Times New Roman" panose="02020603050405020304" pitchFamily="18" charset="0"/>
                </a:rPr>
                <a:t> laser</a:t>
              </a:r>
              <a:endParaRPr lang="fr-FR" sz="16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Accolade fermante 12"/>
            <p:cNvSpPr/>
            <p:nvPr/>
          </p:nvSpPr>
          <p:spPr>
            <a:xfrm>
              <a:off x="7195502" y="2613592"/>
              <a:ext cx="461771" cy="2397663"/>
            </a:xfrm>
            <a:prstGeom prst="righ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6198781" y="6655982"/>
            <a:ext cx="1669312" cy="20201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48"/>
          <a:stretch/>
        </p:blipFill>
        <p:spPr>
          <a:xfrm>
            <a:off x="11425473" y="0"/>
            <a:ext cx="766527" cy="782472"/>
          </a:xfrm>
          <a:prstGeom prst="rect">
            <a:avLst/>
          </a:prstGeom>
        </p:spPr>
      </p:pic>
      <p:sp>
        <p:nvSpPr>
          <p:cNvPr id="26" name="Titre 1"/>
          <p:cNvSpPr>
            <a:spLocks noGrp="1"/>
          </p:cNvSpPr>
          <p:nvPr>
            <p:ph type="title"/>
          </p:nvPr>
        </p:nvSpPr>
        <p:spPr>
          <a:xfrm>
            <a:off x="1476588" y="196179"/>
            <a:ext cx="9934362" cy="379192"/>
          </a:xfrm>
        </p:spPr>
        <p:txBody>
          <a:bodyPr/>
          <a:lstStyle/>
          <a:p>
            <a:r>
              <a:rPr lang="fr-FR" dirty="0" err="1" smtClean="0"/>
              <a:t>Synthesis</a:t>
            </a:r>
            <a:r>
              <a:rPr lang="fr-FR" dirty="0" smtClean="0"/>
              <a:t> </a:t>
            </a:r>
            <a:r>
              <a:rPr lang="fr-FR" dirty="0" err="1" smtClean="0"/>
              <a:t>method</a:t>
            </a:r>
            <a:r>
              <a:rPr lang="fr-FR" dirty="0" smtClean="0"/>
              <a:t> : Laser </a:t>
            </a:r>
            <a:r>
              <a:rPr lang="fr-FR" dirty="0" err="1" smtClean="0"/>
              <a:t>synthesis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8175797" y="2252990"/>
            <a:ext cx="3779368" cy="39703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b="1" dirty="0" err="1"/>
              <a:t>Temperature</a:t>
            </a:r>
            <a:r>
              <a:rPr lang="fr-FR" sz="1800" b="1" dirty="0"/>
              <a:t>  </a:t>
            </a:r>
            <a:r>
              <a:rPr lang="fr-FR" sz="1800" dirty="0"/>
              <a:t>:</a:t>
            </a:r>
          </a:p>
          <a:p>
            <a:r>
              <a:rPr lang="fr-FR" sz="1800" dirty="0"/>
              <a:t>	- Laser Power</a:t>
            </a:r>
          </a:p>
          <a:p>
            <a:r>
              <a:rPr lang="fr-FR" sz="1800" dirty="0"/>
              <a:t>	- addition of a « </a:t>
            </a:r>
            <a:r>
              <a:rPr lang="fr-FR" sz="1800" dirty="0" err="1"/>
              <a:t>sensitizer</a:t>
            </a:r>
            <a:r>
              <a:rPr lang="fr-FR" sz="1800" dirty="0"/>
              <a:t> » </a:t>
            </a:r>
            <a:r>
              <a:rPr lang="fr-FR" sz="1800" dirty="0" smtClean="0"/>
              <a:t>gaz</a:t>
            </a:r>
          </a:p>
          <a:p>
            <a:r>
              <a:rPr lang="fr-FR" sz="1800" dirty="0" smtClean="0"/>
              <a:t>C</a:t>
            </a:r>
            <a:r>
              <a:rPr lang="fr-FR" sz="1800" baseline="-25000" dirty="0" smtClean="0"/>
              <a:t>2</a:t>
            </a:r>
            <a:r>
              <a:rPr lang="fr-FR" sz="1800" dirty="0" smtClean="0"/>
              <a:t>H</a:t>
            </a:r>
            <a:r>
              <a:rPr lang="fr-FR" sz="1800" baseline="-25000" dirty="0" smtClean="0"/>
              <a:t>4</a:t>
            </a:r>
            <a:r>
              <a:rPr lang="fr-FR" sz="1800" dirty="0" smtClean="0"/>
              <a:t> : </a:t>
            </a:r>
            <a:r>
              <a:rPr lang="fr-FR" sz="1800" dirty="0" err="1" smtClean="0"/>
              <a:t>increases</a:t>
            </a:r>
            <a:r>
              <a:rPr lang="fr-FR" sz="1800" dirty="0" smtClean="0"/>
              <a:t> </a:t>
            </a:r>
            <a:r>
              <a:rPr lang="fr-FR" sz="1800" dirty="0" err="1" smtClean="0"/>
              <a:t>temperature</a:t>
            </a:r>
            <a:endParaRPr lang="fr-FR" sz="1800" dirty="0" smtClean="0"/>
          </a:p>
          <a:p>
            <a:r>
              <a:rPr lang="fr-FR" sz="1800" dirty="0"/>
              <a:t>	</a:t>
            </a:r>
            <a:r>
              <a:rPr lang="fr-FR" sz="1800" dirty="0" smtClean="0"/>
              <a:t>source of </a:t>
            </a:r>
            <a:r>
              <a:rPr lang="fr-FR" sz="1800" dirty="0" err="1" smtClean="0"/>
              <a:t>Carbon</a:t>
            </a:r>
            <a:endParaRPr lang="fr-FR" sz="1800" dirty="0" smtClean="0"/>
          </a:p>
          <a:p>
            <a:endParaRPr lang="fr-FR" sz="1800" dirty="0" smtClean="0"/>
          </a:p>
          <a:p>
            <a:r>
              <a:rPr lang="fr-FR" sz="1800" dirty="0" smtClean="0"/>
              <a:t>NH</a:t>
            </a:r>
            <a:r>
              <a:rPr lang="fr-FR" sz="1800" baseline="-25000" dirty="0" smtClean="0"/>
              <a:t>3</a:t>
            </a:r>
            <a:r>
              <a:rPr lang="fr-FR" sz="1800" dirty="0" smtClean="0"/>
              <a:t> 	: </a:t>
            </a:r>
            <a:r>
              <a:rPr lang="fr-FR" sz="1800" dirty="0" err="1" smtClean="0"/>
              <a:t>increase</a:t>
            </a:r>
            <a:r>
              <a:rPr lang="fr-FR" sz="1800" dirty="0" smtClean="0"/>
              <a:t> </a:t>
            </a:r>
            <a:r>
              <a:rPr lang="fr-FR" sz="1800" dirty="0" err="1" smtClean="0"/>
              <a:t>temperature</a:t>
            </a:r>
            <a:endParaRPr lang="fr-FR" sz="1800" dirty="0" smtClean="0"/>
          </a:p>
          <a:p>
            <a:r>
              <a:rPr lang="fr-FR" sz="1800" dirty="0"/>
              <a:t>	</a:t>
            </a:r>
            <a:r>
              <a:rPr lang="fr-FR" sz="1800" dirty="0" smtClean="0"/>
              <a:t>   </a:t>
            </a:r>
            <a:r>
              <a:rPr lang="fr-FR" sz="1800" dirty="0" err="1" smtClean="0"/>
              <a:t>reducing</a:t>
            </a:r>
            <a:r>
              <a:rPr lang="fr-FR" sz="1800" dirty="0" smtClean="0"/>
              <a:t> </a:t>
            </a:r>
            <a:r>
              <a:rPr lang="fr-FR" sz="1800" dirty="0" err="1" smtClean="0"/>
              <a:t>effect</a:t>
            </a:r>
            <a:r>
              <a:rPr lang="fr-FR" sz="1800" dirty="0" smtClean="0"/>
              <a:t> </a:t>
            </a:r>
          </a:p>
          <a:p>
            <a:r>
              <a:rPr lang="fr-FR" sz="1800" dirty="0"/>
              <a:t>	</a:t>
            </a:r>
            <a:r>
              <a:rPr lang="fr-FR" sz="1800" dirty="0" smtClean="0"/>
              <a:t>  incorporation of N</a:t>
            </a:r>
          </a:p>
          <a:p>
            <a:r>
              <a:rPr lang="fr-FR" sz="1800" dirty="0"/>
              <a:t>	</a:t>
            </a:r>
            <a:r>
              <a:rPr lang="fr-FR" sz="1800" dirty="0" smtClean="0"/>
              <a:t>	 </a:t>
            </a:r>
          </a:p>
          <a:p>
            <a:r>
              <a:rPr lang="fr-FR" sz="1800" b="1" dirty="0" err="1" smtClean="0"/>
              <a:t>Choice</a:t>
            </a:r>
            <a:r>
              <a:rPr lang="fr-FR" sz="1800" b="1" dirty="0" smtClean="0"/>
              <a:t> </a:t>
            </a:r>
            <a:r>
              <a:rPr lang="fr-FR" sz="1800" b="1" dirty="0"/>
              <a:t>of </a:t>
            </a:r>
            <a:r>
              <a:rPr lang="fr-FR" sz="1800" b="1" dirty="0" err="1"/>
              <a:t>precursor</a:t>
            </a:r>
            <a:r>
              <a:rPr lang="fr-FR" sz="1800" b="1" dirty="0"/>
              <a:t> : </a:t>
            </a:r>
            <a:r>
              <a:rPr lang="fr-FR" sz="1800" b="1" dirty="0" smtClean="0"/>
              <a:t>composition</a:t>
            </a:r>
          </a:p>
          <a:p>
            <a:endParaRPr lang="fr-FR" sz="1800" b="1" dirty="0"/>
          </a:p>
          <a:p>
            <a:r>
              <a:rPr lang="en-US" sz="1800" dirty="0" smtClean="0"/>
              <a:t>aqueous solution of </a:t>
            </a:r>
          </a:p>
          <a:p>
            <a:r>
              <a:rPr lang="en-US" sz="1800" dirty="0" smtClean="0"/>
              <a:t>(NH</a:t>
            </a:r>
            <a:r>
              <a:rPr lang="en-US" sz="1800" baseline="-25000" dirty="0" smtClean="0"/>
              <a:t>4</a:t>
            </a:r>
            <a:r>
              <a:rPr lang="en-US" sz="1800" dirty="0" smtClean="0"/>
              <a:t>)</a:t>
            </a:r>
            <a:r>
              <a:rPr lang="en-US" sz="1800" baseline="-25000" dirty="0" smtClean="0"/>
              <a:t>6</a:t>
            </a:r>
            <a:r>
              <a:rPr lang="en-US" sz="1800" dirty="0" smtClean="0"/>
              <a:t>Mo</a:t>
            </a:r>
            <a:r>
              <a:rPr lang="en-US" sz="1800" baseline="-25000" dirty="0" smtClean="0"/>
              <a:t>7</a:t>
            </a:r>
            <a:r>
              <a:rPr lang="en-US" sz="1800" dirty="0" smtClean="0"/>
              <a:t>O</a:t>
            </a:r>
            <a:r>
              <a:rPr lang="en-US" sz="1800" baseline="-25000" dirty="0" smtClean="0"/>
              <a:t>24</a:t>
            </a:r>
            <a:r>
              <a:rPr lang="en-US" sz="1800" dirty="0" smtClean="0"/>
              <a:t>.4H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O </a:t>
            </a:r>
            <a:endParaRPr lang="fr-FR" sz="1800" dirty="0"/>
          </a:p>
        </p:txBody>
      </p:sp>
      <p:sp>
        <p:nvSpPr>
          <p:cNvPr id="10" name="ZoneTexte 9"/>
          <p:cNvSpPr txBox="1"/>
          <p:nvPr/>
        </p:nvSpPr>
        <p:spPr>
          <a:xfrm>
            <a:off x="9105900" y="1543050"/>
            <a:ext cx="112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00" dirty="0" smtClean="0"/>
              <a:t>This </a:t>
            </a:r>
            <a:r>
              <a:rPr lang="fr-FR" sz="1800" dirty="0" err="1" smtClean="0"/>
              <a:t>study</a:t>
            </a:r>
            <a:endParaRPr lang="fr-FR" sz="1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940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69"/>
    </mc:Choice>
    <mc:Fallback xmlns="">
      <p:transition spd="slow" advTm="90069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8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5" name="ZoneTexte 74"/>
          <p:cNvSpPr txBox="1"/>
          <p:nvPr/>
        </p:nvSpPr>
        <p:spPr>
          <a:xfrm>
            <a:off x="4226798" y="5948867"/>
            <a:ext cx="5197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 err="1" smtClean="0"/>
              <a:t>Aerosol</a:t>
            </a:r>
            <a:r>
              <a:rPr lang="fr-FR" sz="2400" b="1" dirty="0" smtClean="0"/>
              <a:t> of </a:t>
            </a:r>
            <a:r>
              <a:rPr lang="fr-FR" sz="2400" b="1" dirty="0" err="1" smtClean="0"/>
              <a:t>precursors</a:t>
            </a:r>
            <a:r>
              <a:rPr lang="fr-FR" sz="2400" b="1" dirty="0" smtClean="0"/>
              <a:t> : </a:t>
            </a:r>
            <a:r>
              <a:rPr lang="fr-FR" sz="2400" b="1" dirty="0" err="1" smtClean="0"/>
              <a:t>Pyrosol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device</a:t>
            </a:r>
            <a:endParaRPr lang="fr-FR" sz="2400" b="1" dirty="0" smtClean="0"/>
          </a:p>
        </p:txBody>
      </p:sp>
      <p:grpSp>
        <p:nvGrpSpPr>
          <p:cNvPr id="78" name="Groupe 77"/>
          <p:cNvGrpSpPr/>
          <p:nvPr/>
        </p:nvGrpSpPr>
        <p:grpSpPr>
          <a:xfrm>
            <a:off x="-438149" y="2507431"/>
            <a:ext cx="7432164" cy="2698345"/>
            <a:chOff x="-1814442" y="4922486"/>
            <a:chExt cx="7431135" cy="3258265"/>
          </a:xfrm>
        </p:grpSpPr>
        <p:pic>
          <p:nvPicPr>
            <p:cNvPr id="79" name="Picture 3"/>
            <p:cNvPicPr>
              <a:picLocks noChangeAspect="1" noChangeArrowheads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6" r="6697" b="7422"/>
            <a:stretch/>
          </p:blipFill>
          <p:spPr bwMode="auto">
            <a:xfrm>
              <a:off x="2852610" y="4922486"/>
              <a:ext cx="1780480" cy="31754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1" name="ZoneTexte 80"/>
            <p:cNvSpPr txBox="1"/>
            <p:nvPr/>
          </p:nvSpPr>
          <p:spPr>
            <a:xfrm>
              <a:off x="4697786" y="7428736"/>
              <a:ext cx="918907" cy="3437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fr-FR" sz="1400" dirty="0" smtClean="0"/>
                <a:t>Carrier </a:t>
              </a:r>
              <a:r>
                <a:rPr lang="fr-FR" sz="1400" dirty="0" err="1" smtClean="0"/>
                <a:t>gas</a:t>
              </a:r>
              <a:endParaRPr lang="fr-FR" sz="1400" dirty="0" smtClean="0"/>
            </a:p>
          </p:txBody>
        </p:sp>
        <p:sp>
          <p:nvSpPr>
            <p:cNvPr id="82" name="ZoneTexte 81"/>
            <p:cNvSpPr txBox="1"/>
            <p:nvPr/>
          </p:nvSpPr>
          <p:spPr>
            <a:xfrm>
              <a:off x="-1814442" y="6870714"/>
              <a:ext cx="5685639" cy="131003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fr-FR" sz="1800" dirty="0" err="1" smtClean="0"/>
                <a:t>Precursors</a:t>
              </a:r>
              <a:r>
                <a:rPr lang="fr-FR" sz="1800" dirty="0" smtClean="0"/>
                <a:t> </a:t>
              </a:r>
              <a:endParaRPr lang="fr-FR" sz="1800" dirty="0" smtClean="0"/>
            </a:p>
            <a:p>
              <a:pPr algn="ctr"/>
              <a:r>
                <a:rPr lang="en-US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(</a:t>
              </a:r>
              <a:r>
                <a: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NH</a:t>
              </a:r>
              <a:r>
                <a:rPr lang="en-US" sz="2400" baseline="-25000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4</a:t>
              </a:r>
              <a:r>
                <a: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)</a:t>
              </a:r>
              <a:r>
                <a:rPr lang="en-US" sz="2400" baseline="-25000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6</a:t>
              </a:r>
              <a:r>
                <a: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Mo</a:t>
              </a:r>
              <a:r>
                <a:rPr lang="en-US" sz="2400" baseline="-25000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7</a:t>
              </a:r>
              <a:r>
                <a: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O</a:t>
              </a:r>
              <a:r>
                <a:rPr lang="en-US" sz="2400" baseline="-25000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24</a:t>
              </a:r>
              <a:r>
                <a: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.4H</a:t>
              </a:r>
              <a:r>
                <a:rPr lang="en-US" sz="2400" baseline="-25000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2</a:t>
              </a:r>
              <a:r>
                <a: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O </a:t>
              </a:r>
              <a:r>
                <a:rPr lang="fr-FR" sz="2400" dirty="0" smtClean="0"/>
                <a:t> </a:t>
              </a:r>
              <a:r>
                <a:rPr lang="fr-FR" sz="1800" dirty="0" smtClean="0"/>
                <a:t>+ </a:t>
              </a:r>
            </a:p>
            <a:p>
              <a:pPr algn="ctr"/>
              <a:r>
                <a:rPr lang="fr-FR" sz="2400" b="1" dirty="0" smtClean="0">
                  <a:solidFill>
                    <a:srgbClr val="0070C0"/>
                  </a:solidFill>
                </a:rPr>
                <a:t>Ni(</a:t>
              </a:r>
              <a:r>
                <a:rPr lang="fr-FR" sz="2400" b="1" dirty="0" err="1" smtClean="0">
                  <a:solidFill>
                    <a:srgbClr val="0070C0"/>
                  </a:solidFill>
                </a:rPr>
                <a:t>acetate</a:t>
              </a:r>
              <a:r>
                <a:rPr lang="fr-FR" sz="2400" b="1" dirty="0" smtClean="0">
                  <a:solidFill>
                    <a:srgbClr val="0070C0"/>
                  </a:solidFill>
                </a:rPr>
                <a:t>) or Ni(nitrate)</a:t>
              </a:r>
              <a:endParaRPr lang="fr-FR" sz="1800" dirty="0" smtClean="0"/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3837324" y="5400396"/>
              <a:ext cx="693364" cy="3437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fr-FR" sz="1400" dirty="0" smtClean="0"/>
                <a:t>Aerosol</a:t>
              </a:r>
              <a:endParaRPr lang="fr-FR" sz="1400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6477801" y="6665909"/>
            <a:ext cx="1309036" cy="172839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Juliette </a:t>
            </a:r>
            <a:r>
              <a:rPr lang="fr-FR" sz="1200" dirty="0" err="1" smtClean="0">
                <a:solidFill>
                  <a:schemeClr val="tx1"/>
                </a:solidFill>
              </a:rPr>
              <a:t>Karpiel</a:t>
            </a:r>
            <a:endParaRPr lang="fr-FR" sz="1200" dirty="0">
              <a:solidFill>
                <a:schemeClr val="tx1"/>
              </a:solidFill>
            </a:endParaRPr>
          </a:p>
        </p:txBody>
      </p:sp>
      <p:graphicFrame>
        <p:nvGraphicFramePr>
          <p:cNvPr id="100" name="Diagramme 99"/>
          <p:cNvGraphicFramePr/>
          <p:nvPr>
            <p:extLst>
              <p:ext uri="{D42A27DB-BD31-4B8C-83A1-F6EECF244321}">
                <p14:modId xmlns:p14="http://schemas.microsoft.com/office/powerpoint/2010/main" val="2136534259"/>
              </p:ext>
            </p:extLst>
          </p:nvPr>
        </p:nvGraphicFramePr>
        <p:xfrm>
          <a:off x="796423" y="852251"/>
          <a:ext cx="10234411" cy="74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7" name="Rectangle 86"/>
          <p:cNvSpPr/>
          <p:nvPr/>
        </p:nvSpPr>
        <p:spPr>
          <a:xfrm>
            <a:off x="6198781" y="6655982"/>
            <a:ext cx="1669312" cy="20201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8" name="Image 9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48"/>
          <a:stretch/>
        </p:blipFill>
        <p:spPr>
          <a:xfrm>
            <a:off x="11425473" y="0"/>
            <a:ext cx="766527" cy="78247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458108" y="3457500"/>
            <a:ext cx="1575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800" dirty="0" err="1" smtClean="0"/>
              <a:t>droplets</a:t>
            </a:r>
            <a:endParaRPr lang="fr-FR" sz="1800" dirty="0"/>
          </a:p>
        </p:txBody>
      </p:sp>
      <p:pic>
        <p:nvPicPr>
          <p:cNvPr id="18" name="Image 5"/>
          <p:cNvPicPr>
            <a:picLocks noGrp="1"/>
          </p:cNvPicPr>
          <p:nvPr>
            <p:ph idx="1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437" y="2293084"/>
            <a:ext cx="2963738" cy="3126641"/>
          </a:xfrm>
          <a:prstGeom prst="rect">
            <a:avLst/>
          </a:prstGeom>
        </p:spPr>
      </p:pic>
      <p:sp>
        <p:nvSpPr>
          <p:cNvPr id="20" name="Titre 1"/>
          <p:cNvSpPr>
            <a:spLocks noGrp="1"/>
          </p:cNvSpPr>
          <p:nvPr>
            <p:ph type="title"/>
          </p:nvPr>
        </p:nvSpPr>
        <p:spPr>
          <a:xfrm>
            <a:off x="1476588" y="196179"/>
            <a:ext cx="9934362" cy="379192"/>
          </a:xfrm>
        </p:spPr>
        <p:txBody>
          <a:bodyPr/>
          <a:lstStyle/>
          <a:p>
            <a:r>
              <a:rPr lang="fr-FR" dirty="0" err="1" smtClean="0"/>
              <a:t>Synthesis</a:t>
            </a:r>
            <a:r>
              <a:rPr lang="fr-FR" dirty="0" smtClean="0"/>
              <a:t> </a:t>
            </a:r>
            <a:r>
              <a:rPr lang="fr-FR" dirty="0" err="1" smtClean="0"/>
              <a:t>method</a:t>
            </a:r>
            <a:r>
              <a:rPr lang="fr-FR" dirty="0" smtClean="0"/>
              <a:t> : Laser </a:t>
            </a:r>
            <a:r>
              <a:rPr lang="fr-FR" dirty="0" err="1" smtClean="0"/>
              <a:t>synthesis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172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897"/>
    </mc:Choice>
    <mc:Fallback xmlns="">
      <p:transition spd="slow" advTm="1518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fr-FR" dirty="0" err="1" smtClean="0"/>
              <a:t>Synthesis</a:t>
            </a:r>
            <a:r>
              <a:rPr lang="fr-FR" dirty="0" smtClean="0"/>
              <a:t> of </a:t>
            </a:r>
            <a:r>
              <a:rPr lang="fr-FR" dirty="0" err="1" smtClean="0"/>
              <a:t>Molybdenum</a:t>
            </a:r>
            <a:r>
              <a:rPr lang="fr-FR" dirty="0" smtClean="0"/>
              <a:t> </a:t>
            </a:r>
            <a:r>
              <a:rPr lang="fr-FR" dirty="0" err="1" smtClean="0"/>
              <a:t>carbide</a:t>
            </a:r>
            <a:endParaRPr lang="fr-F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3444" y="959312"/>
            <a:ext cx="3974476" cy="41316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7382" y="5102543"/>
            <a:ext cx="4370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Nano poudre de carbure de molybdène</a:t>
            </a:r>
          </a:p>
        </p:txBody>
      </p:sp>
      <p:graphicFrame>
        <p:nvGraphicFramePr>
          <p:cNvPr id="9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340933"/>
              </p:ext>
            </p:extLst>
          </p:nvPr>
        </p:nvGraphicFramePr>
        <p:xfrm>
          <a:off x="5062017" y="1436365"/>
          <a:ext cx="5976664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44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MOCs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Débit C</a:t>
                      </a:r>
                      <a:r>
                        <a:rPr lang="fr-FR" sz="1200" dirty="0" smtClean="0"/>
                        <a:t>2</a:t>
                      </a:r>
                      <a:r>
                        <a:rPr lang="fr-FR" dirty="0" smtClean="0"/>
                        <a:t>H</a:t>
                      </a:r>
                      <a:r>
                        <a:rPr lang="fr-FR" sz="1200" dirty="0" smtClean="0"/>
                        <a:t>4 (</a:t>
                      </a:r>
                      <a:r>
                        <a:rPr lang="fr-FR" sz="1400" dirty="0" err="1" smtClean="0"/>
                        <a:t>ccm</a:t>
                      </a:r>
                      <a:r>
                        <a:rPr lang="fr-FR" sz="1400" dirty="0" smtClean="0"/>
                        <a:t>)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Débit NH</a:t>
                      </a:r>
                      <a:r>
                        <a:rPr lang="fr-FR" sz="1400" dirty="0" smtClean="0"/>
                        <a:t>3</a:t>
                      </a:r>
                      <a:r>
                        <a:rPr lang="fr-FR" sz="1600" dirty="0" smtClean="0"/>
                        <a:t>(</a:t>
                      </a:r>
                      <a:r>
                        <a:rPr lang="fr-FR" sz="1600" dirty="0" err="1" smtClean="0"/>
                        <a:t>ccm</a:t>
                      </a:r>
                      <a:r>
                        <a:rPr lang="fr-FR" sz="1600" dirty="0" smtClean="0"/>
                        <a:t>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Production</a:t>
                      </a:r>
                      <a:r>
                        <a:rPr lang="fr-FR" baseline="0" dirty="0" smtClean="0"/>
                        <a:t> horaire (mg/h)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% C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+mn-lt"/>
                        </a:rPr>
                        <a:t>15</a:t>
                      </a:r>
                      <a:endParaRPr lang="fr-FR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+mn-lt"/>
                        </a:rPr>
                        <a:t>100</a:t>
                      </a:r>
                      <a:endParaRPr lang="fr-FR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+mn-lt"/>
                        </a:rPr>
                        <a:t>0</a:t>
                      </a:r>
                      <a:endParaRPr lang="fr-FR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+mn-lt"/>
                        </a:rPr>
                        <a:t>397</a:t>
                      </a:r>
                      <a:endParaRPr lang="fr-FR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83,52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+mn-lt"/>
                        </a:rPr>
                        <a:t>17</a:t>
                      </a:r>
                      <a:endParaRPr lang="fr-FR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+mn-lt"/>
                        </a:rPr>
                        <a:t>100</a:t>
                      </a:r>
                      <a:endParaRPr lang="fr-FR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+mn-lt"/>
                        </a:rPr>
                        <a:t>100</a:t>
                      </a:r>
                      <a:endParaRPr lang="fr-FR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+mn-lt"/>
                        </a:rPr>
                        <a:t>298</a:t>
                      </a:r>
                      <a:endParaRPr lang="fr-FR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70,67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5962650" y="3686175"/>
            <a:ext cx="4455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00" dirty="0" smtClean="0"/>
              <a:t>NH3 </a:t>
            </a:r>
            <a:r>
              <a:rPr lang="fr-FR" sz="1800" dirty="0" err="1" smtClean="0"/>
              <a:t>decreases</a:t>
            </a:r>
            <a:r>
              <a:rPr lang="fr-FR" sz="1800" dirty="0" smtClean="0"/>
              <a:t> production rate and C content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16629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Synthesis</a:t>
            </a:r>
            <a:r>
              <a:rPr lang="fr-FR" dirty="0"/>
              <a:t> of </a:t>
            </a:r>
            <a:r>
              <a:rPr lang="fr-FR" dirty="0" err="1"/>
              <a:t>Molybden</a:t>
            </a:r>
            <a:r>
              <a:rPr lang="fr-FR" dirty="0"/>
              <a:t> </a:t>
            </a:r>
            <a:r>
              <a:rPr lang="fr-FR" dirty="0" err="1" smtClean="0"/>
              <a:t>carbide</a:t>
            </a:r>
            <a:r>
              <a:rPr lang="fr-FR" dirty="0" smtClean="0"/>
              <a:t> : STEM and EDX </a:t>
            </a:r>
            <a:r>
              <a:rPr lang="fr-FR" dirty="0" err="1" smtClean="0"/>
              <a:t>analysis</a:t>
            </a:r>
            <a:endParaRPr lang="fr-FR" dirty="0"/>
          </a:p>
        </p:txBody>
      </p:sp>
      <p:grpSp>
        <p:nvGrpSpPr>
          <p:cNvPr id="3" name="Groupe 2"/>
          <p:cNvGrpSpPr/>
          <p:nvPr/>
        </p:nvGrpSpPr>
        <p:grpSpPr>
          <a:xfrm>
            <a:off x="5897387" y="1185686"/>
            <a:ext cx="5143500" cy="2565400"/>
            <a:chOff x="0" y="0"/>
            <a:chExt cx="5143955" cy="2565401"/>
          </a:xfrm>
        </p:grpSpPr>
        <p:pic>
          <p:nvPicPr>
            <p:cNvPr id="4" name="Image 3" descr="Une image contenant arbre, extérieur&#10;&#10;Description générée automatiquement">
              <a:extLst>
                <a:ext uri="{FF2B5EF4-FFF2-40B4-BE49-F238E27FC236}">
                  <a16:creationId xmlns:a16="http://schemas.microsoft.com/office/drawing/2014/main" id="{39B15392-7460-4DFD-970D-C2F507B32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5901" y="1"/>
              <a:ext cx="2388054" cy="2565400"/>
            </a:xfrm>
            <a:prstGeom prst="rect">
              <a:avLst/>
            </a:prstGeom>
          </p:spPr>
        </p:pic>
        <p:pic>
          <p:nvPicPr>
            <p:cNvPr id="5" name="Image 4" descr="Une image contenant gâteau, arbre, intérieur&#10;&#10;Description générée automatiquement">
              <a:extLst>
                <a:ext uri="{FF2B5EF4-FFF2-40B4-BE49-F238E27FC236}">
                  <a16:creationId xmlns:a16="http://schemas.microsoft.com/office/drawing/2014/main" id="{D25B21DB-0548-45E2-9F8C-110FB2BDD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483485" cy="2483485"/>
            </a:xfrm>
            <a:prstGeom prst="rect">
              <a:avLst/>
            </a:prstGeom>
          </p:spPr>
        </p:pic>
      </p:grpSp>
      <p:sp>
        <p:nvSpPr>
          <p:cNvPr id="6" name="Rectangle 5"/>
          <p:cNvSpPr/>
          <p:nvPr/>
        </p:nvSpPr>
        <p:spPr>
          <a:xfrm>
            <a:off x="957791" y="5470987"/>
            <a:ext cx="32046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2000" dirty="0" smtClean="0">
                <a:solidFill>
                  <a:srgbClr val="44546A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Crystallized nanoparticles in an amorphous phase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153" y="1069623"/>
            <a:ext cx="2886075" cy="4286250"/>
          </a:xfrm>
          <a:prstGeom prst="rect">
            <a:avLst/>
          </a:prstGeom>
        </p:spPr>
      </p:pic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231650"/>
              </p:ext>
            </p:extLst>
          </p:nvPr>
        </p:nvGraphicFramePr>
        <p:xfrm>
          <a:off x="6701805" y="5007612"/>
          <a:ext cx="4061230" cy="62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0615">
                  <a:extLst>
                    <a:ext uri="{9D8B030D-6E8A-4147-A177-3AD203B41FA5}">
                      <a16:colId xmlns:a16="http://schemas.microsoft.com/office/drawing/2014/main" val="1171981054"/>
                    </a:ext>
                  </a:extLst>
                </a:gridCol>
                <a:gridCol w="2030615">
                  <a:extLst>
                    <a:ext uri="{9D8B030D-6E8A-4147-A177-3AD203B41FA5}">
                      <a16:colId xmlns:a16="http://schemas.microsoft.com/office/drawing/2014/main" val="3537969940"/>
                    </a:ext>
                  </a:extLst>
                </a:gridCol>
              </a:tblGrid>
              <a:tr h="31376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% massique O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% massique N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728860"/>
                  </a:ext>
                </a:extLst>
              </a:tr>
              <a:tr h="31376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5,8%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0,7%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948696"/>
                  </a:ext>
                </a:extLst>
              </a:tr>
            </a:tbl>
          </a:graphicData>
        </a:graphic>
      </p:graphicFrame>
      <p:sp>
        <p:nvSpPr>
          <p:cNvPr id="20" name="ZoneTexte 19"/>
          <p:cNvSpPr txBox="1"/>
          <p:nvPr/>
        </p:nvSpPr>
        <p:spPr>
          <a:xfrm>
            <a:off x="7705725" y="4029075"/>
            <a:ext cx="24728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800" dirty="0" smtClean="0"/>
              <a:t>Yellow = </a:t>
            </a:r>
            <a:r>
              <a:rPr lang="fr-FR" sz="1800" dirty="0" err="1" smtClean="0"/>
              <a:t>molybden</a:t>
            </a:r>
            <a:endParaRPr lang="fr-FR" sz="1800" dirty="0" smtClean="0"/>
          </a:p>
          <a:p>
            <a:pPr algn="ctr"/>
            <a:r>
              <a:rPr lang="fr-FR" sz="1800" dirty="0" err="1" smtClean="0"/>
              <a:t>Particles</a:t>
            </a:r>
            <a:r>
              <a:rPr lang="fr-FR" sz="1800" dirty="0" smtClean="0"/>
              <a:t> + </a:t>
            </a:r>
            <a:r>
              <a:rPr lang="fr-FR" sz="1800" dirty="0" err="1" smtClean="0"/>
              <a:t>dispersed</a:t>
            </a:r>
            <a:r>
              <a:rPr lang="fr-FR" sz="1800" dirty="0" smtClean="0"/>
              <a:t> Mo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4001362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11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198781" y="6655982"/>
            <a:ext cx="1669312" cy="20201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48"/>
          <a:stretch/>
        </p:blipFill>
        <p:spPr>
          <a:xfrm>
            <a:off x="11425473" y="0"/>
            <a:ext cx="766527" cy="782472"/>
          </a:xfrm>
          <a:prstGeom prst="rect">
            <a:avLst/>
          </a:prstGeom>
        </p:spPr>
      </p:pic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9611085"/>
              </p:ext>
            </p:extLst>
          </p:nvPr>
        </p:nvGraphicFramePr>
        <p:xfrm>
          <a:off x="118178" y="1155813"/>
          <a:ext cx="7341534" cy="4666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7404061" y="1568620"/>
            <a:ext cx="423572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One </a:t>
            </a:r>
            <a:r>
              <a:rPr lang="fr-FR" dirty="0" err="1" smtClean="0"/>
              <a:t>oxide</a:t>
            </a:r>
            <a:r>
              <a:rPr lang="fr-FR" dirty="0" smtClean="0"/>
              <a:t> MoO</a:t>
            </a:r>
            <a:r>
              <a:rPr lang="fr-FR" sz="1400" dirty="0" smtClean="0"/>
              <a:t>2</a:t>
            </a:r>
            <a:r>
              <a:rPr lang="fr-FR" dirty="0" smtClean="0"/>
              <a:t> phase +</a:t>
            </a:r>
          </a:p>
          <a:p>
            <a:pPr algn="ctr"/>
            <a:r>
              <a:rPr lang="fr-FR" dirty="0" err="1"/>
              <a:t>t</a:t>
            </a:r>
            <a:r>
              <a:rPr lang="fr-FR" dirty="0" err="1" smtClean="0"/>
              <a:t>wo</a:t>
            </a:r>
            <a:r>
              <a:rPr lang="fr-FR" dirty="0" smtClean="0"/>
              <a:t> </a:t>
            </a:r>
            <a:r>
              <a:rPr lang="fr-FR" dirty="0" err="1" smtClean="0"/>
              <a:t>MoC</a:t>
            </a:r>
            <a:r>
              <a:rPr lang="fr-FR" dirty="0" smtClean="0"/>
              <a:t> </a:t>
            </a:r>
            <a:r>
              <a:rPr lang="fr-FR" dirty="0"/>
              <a:t>et </a:t>
            </a:r>
            <a:r>
              <a:rPr lang="el-GR" dirty="0"/>
              <a:t>α</a:t>
            </a:r>
            <a:r>
              <a:rPr lang="fr-FR" dirty="0" smtClean="0"/>
              <a:t>-Mo</a:t>
            </a:r>
            <a:r>
              <a:rPr lang="fr-FR" sz="1400" dirty="0" smtClean="0"/>
              <a:t>2</a:t>
            </a:r>
            <a:r>
              <a:rPr lang="fr-FR" dirty="0" smtClean="0"/>
              <a:t>C </a:t>
            </a:r>
          </a:p>
          <a:p>
            <a:pPr algn="ctr"/>
            <a:r>
              <a:rPr lang="fr-FR" dirty="0" err="1" smtClean="0"/>
              <a:t>carbide</a:t>
            </a:r>
            <a:r>
              <a:rPr lang="fr-FR" dirty="0" smtClean="0"/>
              <a:t> phases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7134225" y="3781425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00" dirty="0" smtClean="0"/>
              <a:t>MoO2</a:t>
            </a:r>
            <a:endParaRPr lang="fr-FR" sz="1800" dirty="0"/>
          </a:p>
        </p:txBody>
      </p:sp>
      <p:sp>
        <p:nvSpPr>
          <p:cNvPr id="11" name="ZoneTexte 10"/>
          <p:cNvSpPr txBox="1"/>
          <p:nvPr/>
        </p:nvSpPr>
        <p:spPr>
          <a:xfrm>
            <a:off x="7162800" y="4381500"/>
            <a:ext cx="62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00" dirty="0" err="1" smtClean="0"/>
              <a:t>MoC</a:t>
            </a:r>
            <a:endParaRPr lang="fr-FR" sz="1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7124700" y="4981575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00" dirty="0" smtClean="0"/>
              <a:t>Mo2C</a:t>
            </a:r>
            <a:endParaRPr lang="fr-FR" sz="18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505163" y="177129"/>
            <a:ext cx="5860499" cy="379192"/>
          </a:xfrm>
          <a:prstGeom prst="rect">
            <a:avLst/>
          </a:prstGeom>
        </p:spPr>
        <p:txBody>
          <a:bodyPr vert="horz" wrap="square" lIns="127723" tIns="50285" rIns="127723" bIns="50285" rtlCol="0" anchor="t">
            <a:spAutoFit/>
          </a:bodyPr>
          <a:lstStyle>
            <a:lvl1pPr marL="0" algn="l" defTabSz="957925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fr-FR" sz="2200" b="1" kern="1200" cap="none" baseline="0">
                <a:solidFill>
                  <a:schemeClr val="bg2">
                    <a:lumMod val="50000"/>
                  </a:schemeClr>
                </a:solidFill>
                <a:latin typeface="Calibri"/>
                <a:ea typeface="+mj-ea"/>
                <a:cs typeface="+mj-cs"/>
              </a:defRPr>
            </a:lvl1pPr>
          </a:lstStyle>
          <a:p>
            <a:r>
              <a:rPr lang="fr-FR" dirty="0" err="1" smtClean="0"/>
              <a:t>Synthesis</a:t>
            </a:r>
            <a:r>
              <a:rPr lang="fr-FR" dirty="0" smtClean="0"/>
              <a:t> of </a:t>
            </a:r>
            <a:r>
              <a:rPr lang="fr-FR" dirty="0" err="1" smtClean="0"/>
              <a:t>Molybden</a:t>
            </a:r>
            <a:r>
              <a:rPr lang="fr-FR" dirty="0" smtClean="0"/>
              <a:t> </a:t>
            </a:r>
            <a:r>
              <a:rPr lang="fr-FR" dirty="0" err="1" smtClean="0"/>
              <a:t>carbide</a:t>
            </a:r>
            <a:r>
              <a:rPr lang="fr-FR" dirty="0" smtClean="0"/>
              <a:t> : DRX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149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>
            <a:extLst>
              <a:ext uri="{FF2B5EF4-FFF2-40B4-BE49-F238E27FC236}">
                <a16:creationId xmlns:a16="http://schemas.microsoft.com/office/drawing/2014/main" id="{73B683FF-BB86-4F1C-B175-F166B0BF0E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164922"/>
            <a:ext cx="12192000" cy="5223352"/>
          </a:xfrm>
        </p:spPr>
        <p:txBody>
          <a:bodyPr/>
          <a:lstStyle/>
          <a:p>
            <a:pPr algn="l"/>
            <a:endParaRPr lang="fr-FR" dirty="0"/>
          </a:p>
          <a:p>
            <a:pPr algn="l"/>
            <a:endParaRPr lang="fr-FR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BDA1A47-29DD-416C-867A-91EBC292F3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514688"/>
              </p:ext>
            </p:extLst>
          </p:nvPr>
        </p:nvGraphicFramePr>
        <p:xfrm>
          <a:off x="1143000" y="1069668"/>
          <a:ext cx="8490860" cy="32982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1226">
                  <a:extLst>
                    <a:ext uri="{9D8B030D-6E8A-4147-A177-3AD203B41FA5}">
                      <a16:colId xmlns:a16="http://schemas.microsoft.com/office/drawing/2014/main" val="1901591461"/>
                    </a:ext>
                  </a:extLst>
                </a:gridCol>
                <a:gridCol w="1203845">
                  <a:extLst>
                    <a:ext uri="{9D8B030D-6E8A-4147-A177-3AD203B41FA5}">
                      <a16:colId xmlns:a16="http://schemas.microsoft.com/office/drawing/2014/main" val="3770478964"/>
                    </a:ext>
                  </a:extLst>
                </a:gridCol>
                <a:gridCol w="1353549">
                  <a:extLst>
                    <a:ext uri="{9D8B030D-6E8A-4147-A177-3AD203B41FA5}">
                      <a16:colId xmlns:a16="http://schemas.microsoft.com/office/drawing/2014/main" val="2362982525"/>
                    </a:ext>
                  </a:extLst>
                </a:gridCol>
                <a:gridCol w="1215542">
                  <a:extLst>
                    <a:ext uri="{9D8B030D-6E8A-4147-A177-3AD203B41FA5}">
                      <a16:colId xmlns:a16="http://schemas.microsoft.com/office/drawing/2014/main" val="1022439518"/>
                    </a:ext>
                  </a:extLst>
                </a:gridCol>
                <a:gridCol w="1988998">
                  <a:extLst>
                    <a:ext uri="{9D8B030D-6E8A-4147-A177-3AD203B41FA5}">
                      <a16:colId xmlns:a16="http://schemas.microsoft.com/office/drawing/2014/main" val="825591276"/>
                    </a:ext>
                  </a:extLst>
                </a:gridCol>
                <a:gridCol w="888850">
                  <a:extLst>
                    <a:ext uri="{9D8B030D-6E8A-4147-A177-3AD203B41FA5}">
                      <a16:colId xmlns:a16="http://schemas.microsoft.com/office/drawing/2014/main" val="381497737"/>
                    </a:ext>
                  </a:extLst>
                </a:gridCol>
                <a:gridCol w="888850">
                  <a:extLst>
                    <a:ext uri="{9D8B030D-6E8A-4147-A177-3AD203B41FA5}">
                      <a16:colId xmlns:a16="http://schemas.microsoft.com/office/drawing/2014/main" val="3564928479"/>
                    </a:ext>
                  </a:extLst>
                </a:gridCol>
              </a:tblGrid>
              <a:tr h="3241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Echantillons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Dopage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gaz réducteurs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</a:rPr>
                        <a:t>m</a:t>
                      </a:r>
                      <a:r>
                        <a:rPr lang="fr-FR" sz="1100" baseline="-25000" dirty="0" err="1">
                          <a:effectLst/>
                        </a:rPr>
                        <a:t>récoltée</a:t>
                      </a:r>
                      <a:r>
                        <a:rPr lang="fr-FR" sz="1100" dirty="0">
                          <a:effectLst/>
                        </a:rPr>
                        <a:t> (mg/h)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Produit obtenu (DRX)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Teneur en C (%)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NI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extLst>
                  <a:ext uri="{0D108BD9-81ED-4DB2-BD59-A6C34878D82A}">
                    <a16:rowId xmlns:a16="http://schemas.microsoft.com/office/drawing/2014/main" val="749308146"/>
                  </a:ext>
                </a:extLst>
              </a:tr>
              <a:tr h="489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MOC21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 Non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</a:t>
                      </a:r>
                      <a:r>
                        <a:rPr lang="fr-FR" sz="1100" baseline="-25000">
                          <a:effectLst/>
                        </a:rPr>
                        <a:t>2</a:t>
                      </a:r>
                      <a:r>
                        <a:rPr lang="fr-FR" sz="1100">
                          <a:effectLst/>
                        </a:rPr>
                        <a:t>H</a:t>
                      </a:r>
                      <a:r>
                        <a:rPr lang="fr-FR" sz="1100" baseline="-25000">
                          <a:effectLst/>
                        </a:rPr>
                        <a:t>4</a:t>
                      </a:r>
                      <a:r>
                        <a:rPr lang="fr-FR" sz="1100">
                          <a:effectLst/>
                        </a:rPr>
                        <a:t> seul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357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Mélange MoO2 (mono) + </a:t>
                      </a:r>
                      <a:r>
                        <a:rPr lang="fr-FR" sz="1100">
                          <a:effectLst/>
                        </a:rPr>
                        <a:t>α</a:t>
                      </a:r>
                      <a:r>
                        <a:rPr lang="en-US" sz="1100">
                          <a:effectLst/>
                        </a:rPr>
                        <a:t>-Mo2C (hexa) + </a:t>
                      </a:r>
                      <a:r>
                        <a:rPr lang="fr-FR" sz="1100">
                          <a:effectLst/>
                        </a:rPr>
                        <a:t>η</a:t>
                      </a:r>
                      <a:r>
                        <a:rPr lang="en-US" sz="1100">
                          <a:effectLst/>
                        </a:rPr>
                        <a:t>-MoC (cub)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77,15 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extLst>
                  <a:ext uri="{0D108BD9-81ED-4DB2-BD59-A6C34878D82A}">
                    <a16:rowId xmlns:a16="http://schemas.microsoft.com/office/drawing/2014/main" val="3989093568"/>
                  </a:ext>
                </a:extLst>
              </a:tr>
              <a:tr h="489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MOC22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 Non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</a:t>
                      </a:r>
                      <a:r>
                        <a:rPr lang="fr-FR" sz="1100" baseline="-25000">
                          <a:effectLst/>
                        </a:rPr>
                        <a:t>2</a:t>
                      </a:r>
                      <a:r>
                        <a:rPr lang="fr-FR" sz="1100">
                          <a:effectLst/>
                        </a:rPr>
                        <a:t>H</a:t>
                      </a:r>
                      <a:r>
                        <a:rPr lang="fr-FR" sz="1100" baseline="-25000">
                          <a:effectLst/>
                        </a:rPr>
                        <a:t>4</a:t>
                      </a:r>
                      <a:r>
                        <a:rPr lang="fr-FR" sz="1100">
                          <a:effectLst/>
                        </a:rPr>
                        <a:t> + NH</a:t>
                      </a:r>
                      <a:r>
                        <a:rPr lang="fr-FR" sz="1100" baseline="-25000">
                          <a:effectLst/>
                        </a:rPr>
                        <a:t>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200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Mélange MoO2 (mono) + </a:t>
                      </a:r>
                      <a:r>
                        <a:rPr lang="fr-FR" sz="1100">
                          <a:effectLst/>
                        </a:rPr>
                        <a:t>α</a:t>
                      </a:r>
                      <a:r>
                        <a:rPr lang="en-US" sz="1100">
                          <a:effectLst/>
                        </a:rPr>
                        <a:t>-Mo2C (hexa) + </a:t>
                      </a:r>
                      <a:r>
                        <a:rPr lang="fr-FR" sz="1100">
                          <a:effectLst/>
                        </a:rPr>
                        <a:t>η</a:t>
                      </a:r>
                      <a:r>
                        <a:rPr lang="en-US" sz="1100">
                          <a:effectLst/>
                        </a:rPr>
                        <a:t>-MoC (cub)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60,87 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extLst>
                  <a:ext uri="{0D108BD9-81ED-4DB2-BD59-A6C34878D82A}">
                    <a16:rowId xmlns:a16="http://schemas.microsoft.com/office/drawing/2014/main" val="3991875600"/>
                  </a:ext>
                </a:extLst>
              </a:tr>
              <a:tr h="489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MOC25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Nitrate de Ni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</a:t>
                      </a:r>
                      <a:r>
                        <a:rPr lang="fr-FR" sz="1100" baseline="-25000">
                          <a:effectLst/>
                        </a:rPr>
                        <a:t>2</a:t>
                      </a:r>
                      <a:r>
                        <a:rPr lang="fr-FR" sz="1100">
                          <a:effectLst/>
                        </a:rPr>
                        <a:t>H</a:t>
                      </a:r>
                      <a:r>
                        <a:rPr lang="fr-FR" sz="1100" baseline="-25000">
                          <a:effectLst/>
                        </a:rPr>
                        <a:t>4</a:t>
                      </a:r>
                      <a:r>
                        <a:rPr lang="fr-FR" sz="1100">
                          <a:effectLst/>
                        </a:rPr>
                        <a:t>  seul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275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Mélange MoO2 (mono) + </a:t>
                      </a:r>
                      <a:r>
                        <a:rPr lang="fr-FR" sz="1100">
                          <a:effectLst/>
                        </a:rPr>
                        <a:t>α</a:t>
                      </a:r>
                      <a:r>
                        <a:rPr lang="en-US" sz="1100">
                          <a:effectLst/>
                        </a:rPr>
                        <a:t>-Mo2C (hexa) + </a:t>
                      </a:r>
                      <a:r>
                        <a:rPr lang="fr-FR" sz="1100">
                          <a:effectLst/>
                        </a:rPr>
                        <a:t>η</a:t>
                      </a:r>
                      <a:r>
                        <a:rPr lang="en-US" sz="1100">
                          <a:effectLst/>
                        </a:rPr>
                        <a:t>-MoC (cub)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r>
                        <a:rPr lang="fr-FR" sz="1100">
                          <a:effectLst/>
                        </a:rPr>
                        <a:t>61,58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extLst>
                  <a:ext uri="{0D108BD9-81ED-4DB2-BD59-A6C34878D82A}">
                    <a16:rowId xmlns:a16="http://schemas.microsoft.com/office/drawing/2014/main" val="2278542335"/>
                  </a:ext>
                </a:extLst>
              </a:tr>
              <a:tr h="489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MOC26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</a:t>
                      </a:r>
                      <a:r>
                        <a:rPr lang="fr-FR" sz="1100" baseline="-25000">
                          <a:effectLst/>
                        </a:rPr>
                        <a:t>2</a:t>
                      </a:r>
                      <a:r>
                        <a:rPr lang="fr-FR" sz="1100">
                          <a:effectLst/>
                        </a:rPr>
                        <a:t>H</a:t>
                      </a:r>
                      <a:r>
                        <a:rPr lang="fr-FR" sz="1100" baseline="-25000">
                          <a:effectLst/>
                        </a:rPr>
                        <a:t>4</a:t>
                      </a:r>
                      <a:r>
                        <a:rPr lang="fr-FR" sz="1100">
                          <a:effectLst/>
                        </a:rPr>
                        <a:t> + NH</a:t>
                      </a:r>
                      <a:r>
                        <a:rPr lang="fr-FR" sz="1100" baseline="-25000">
                          <a:effectLst/>
                        </a:rPr>
                        <a:t>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151,3</a:t>
                      </a: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Mélange MoO2 (mono) + </a:t>
                      </a:r>
                      <a:r>
                        <a:rPr lang="fr-FR" sz="1100">
                          <a:effectLst/>
                        </a:rPr>
                        <a:t>α</a:t>
                      </a:r>
                      <a:r>
                        <a:rPr lang="en-US" sz="1100">
                          <a:effectLst/>
                        </a:rPr>
                        <a:t>-Mo2C (hexa) + </a:t>
                      </a:r>
                      <a:r>
                        <a:rPr lang="fr-FR" sz="1100">
                          <a:effectLst/>
                        </a:rPr>
                        <a:t>η</a:t>
                      </a:r>
                      <a:r>
                        <a:rPr lang="en-US" sz="1100">
                          <a:effectLst/>
                        </a:rPr>
                        <a:t>-MoC (cub)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r>
                        <a:rPr lang="fr-FR" sz="1100">
                          <a:effectLst/>
                        </a:rPr>
                        <a:t>45,82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extLst>
                  <a:ext uri="{0D108BD9-81ED-4DB2-BD59-A6C34878D82A}">
                    <a16:rowId xmlns:a16="http://schemas.microsoft.com/office/drawing/2014/main" val="3666881040"/>
                  </a:ext>
                </a:extLst>
              </a:tr>
              <a:tr h="489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MOC27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Acétate de Ni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</a:t>
                      </a:r>
                      <a:r>
                        <a:rPr lang="fr-FR" sz="1100" baseline="-25000">
                          <a:effectLst/>
                        </a:rPr>
                        <a:t>2</a:t>
                      </a:r>
                      <a:r>
                        <a:rPr lang="fr-FR" sz="1100">
                          <a:effectLst/>
                        </a:rPr>
                        <a:t>H</a:t>
                      </a:r>
                      <a:r>
                        <a:rPr lang="fr-FR" sz="1100" baseline="-25000">
                          <a:effectLst/>
                        </a:rPr>
                        <a:t>4</a:t>
                      </a:r>
                      <a:r>
                        <a:rPr lang="fr-FR" sz="1100">
                          <a:effectLst/>
                        </a:rPr>
                        <a:t>  seul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350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Mélange MoO2 (mono) + </a:t>
                      </a:r>
                      <a:r>
                        <a:rPr lang="fr-FR" sz="1100">
                          <a:effectLst/>
                        </a:rPr>
                        <a:t>α</a:t>
                      </a:r>
                      <a:r>
                        <a:rPr lang="en-US" sz="1100">
                          <a:effectLst/>
                        </a:rPr>
                        <a:t>-Mo2C (hexa) + </a:t>
                      </a:r>
                      <a:r>
                        <a:rPr lang="fr-FR" sz="1100">
                          <a:effectLst/>
                        </a:rPr>
                        <a:t>η</a:t>
                      </a:r>
                      <a:r>
                        <a:rPr lang="en-US" sz="1100">
                          <a:effectLst/>
                        </a:rPr>
                        <a:t>-MoC (cub)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r>
                        <a:rPr lang="fr-FR" sz="1100">
                          <a:effectLst/>
                        </a:rPr>
                        <a:t>70,38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extLst>
                  <a:ext uri="{0D108BD9-81ED-4DB2-BD59-A6C34878D82A}">
                    <a16:rowId xmlns:a16="http://schemas.microsoft.com/office/drawing/2014/main" val="1210630488"/>
                  </a:ext>
                </a:extLst>
              </a:tr>
              <a:tr h="489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MOC28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</a:t>
                      </a:r>
                      <a:r>
                        <a:rPr lang="fr-FR" sz="1100" baseline="-25000">
                          <a:effectLst/>
                        </a:rPr>
                        <a:t>2</a:t>
                      </a:r>
                      <a:r>
                        <a:rPr lang="fr-FR" sz="1100">
                          <a:effectLst/>
                        </a:rPr>
                        <a:t>H</a:t>
                      </a:r>
                      <a:r>
                        <a:rPr lang="fr-FR" sz="1100" baseline="-25000">
                          <a:effectLst/>
                        </a:rPr>
                        <a:t>4</a:t>
                      </a:r>
                      <a:r>
                        <a:rPr lang="fr-FR" sz="1100">
                          <a:effectLst/>
                        </a:rPr>
                        <a:t> + NH</a:t>
                      </a:r>
                      <a:r>
                        <a:rPr lang="fr-FR" sz="1100" baseline="-25000">
                          <a:effectLst/>
                        </a:rPr>
                        <a:t>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156,7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Mélange MoO2 (mono) + </a:t>
                      </a:r>
                      <a:r>
                        <a:rPr lang="fr-FR" sz="1100">
                          <a:effectLst/>
                        </a:rPr>
                        <a:t>α</a:t>
                      </a:r>
                      <a:r>
                        <a:rPr lang="en-US" sz="1100">
                          <a:effectLst/>
                        </a:rPr>
                        <a:t>-Mo2C (hexa) + </a:t>
                      </a:r>
                      <a:r>
                        <a:rPr lang="fr-FR" sz="1100">
                          <a:effectLst/>
                        </a:rPr>
                        <a:t>η</a:t>
                      </a:r>
                      <a:r>
                        <a:rPr lang="en-US" sz="1100">
                          <a:effectLst/>
                        </a:rPr>
                        <a:t>-MoC (cub)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r>
                        <a:rPr lang="fr-FR" sz="1100" dirty="0">
                          <a:effectLst/>
                        </a:rPr>
                        <a:t>43,89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0.55 %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extLst>
                  <a:ext uri="{0D108BD9-81ED-4DB2-BD59-A6C34878D82A}">
                    <a16:rowId xmlns:a16="http://schemas.microsoft.com/office/drawing/2014/main" val="1300249567"/>
                  </a:ext>
                </a:extLst>
              </a:tr>
            </a:tbl>
          </a:graphicData>
        </a:graphic>
      </p:graphicFrame>
      <p:sp>
        <p:nvSpPr>
          <p:cNvPr id="7" name="Titre 1"/>
          <p:cNvSpPr txBox="1">
            <a:spLocks/>
          </p:cNvSpPr>
          <p:nvPr/>
        </p:nvSpPr>
        <p:spPr>
          <a:xfrm>
            <a:off x="1476587" y="178352"/>
            <a:ext cx="10972800" cy="397018"/>
          </a:xfrm>
          <a:prstGeom prst="rect">
            <a:avLst/>
          </a:prstGeom>
        </p:spPr>
        <p:txBody>
          <a:bodyPr vert="horz" wrap="square" lIns="127723" tIns="50285" rIns="127723" bIns="50285" rtlCol="0" anchor="b">
            <a:spAutoFit/>
          </a:bodyPr>
          <a:lstStyle>
            <a:lvl1pPr marL="0" algn="ctr" defTabSz="957925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fr-FR" sz="6000" b="1" kern="1200" cap="none" baseline="0">
                <a:solidFill>
                  <a:schemeClr val="bg2">
                    <a:lumMod val="50000"/>
                  </a:schemeClr>
                </a:solidFill>
                <a:latin typeface="Calibri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/>
              <a:t>What about Ni « doped » samples ?</a:t>
            </a:r>
            <a:endParaRPr lang="en-US" sz="2400" dirty="0"/>
          </a:p>
        </p:txBody>
      </p:sp>
      <p:sp>
        <p:nvSpPr>
          <p:cNvPr id="3" name="ZoneTexte 2"/>
          <p:cNvSpPr txBox="1"/>
          <p:nvPr/>
        </p:nvSpPr>
        <p:spPr>
          <a:xfrm>
            <a:off x="3048000" y="4933950"/>
            <a:ext cx="47489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800" dirty="0" smtClean="0"/>
              <a:t>Addition of Ni </a:t>
            </a:r>
            <a:r>
              <a:rPr lang="fr-FR" sz="1800" dirty="0" err="1" smtClean="0"/>
              <a:t>precursor</a:t>
            </a:r>
            <a:r>
              <a:rPr lang="fr-FR" sz="1800" dirty="0" smtClean="0"/>
              <a:t> </a:t>
            </a:r>
            <a:r>
              <a:rPr lang="fr-FR" sz="1800" dirty="0" err="1" smtClean="0"/>
              <a:t>decreases</a:t>
            </a:r>
            <a:r>
              <a:rPr lang="fr-FR" sz="1800" dirty="0" smtClean="0"/>
              <a:t> the C content</a:t>
            </a:r>
          </a:p>
          <a:p>
            <a:pPr algn="ctr"/>
            <a:r>
              <a:rPr lang="fr-FR" sz="1800" dirty="0" smtClean="0"/>
              <a:t>Ni </a:t>
            </a:r>
            <a:r>
              <a:rPr lang="fr-FR" sz="1800" dirty="0" err="1" smtClean="0"/>
              <a:t>present</a:t>
            </a:r>
            <a:r>
              <a:rPr lang="fr-FR" sz="1800" dirty="0" smtClean="0"/>
              <a:t> in the </a:t>
            </a:r>
            <a:r>
              <a:rPr lang="fr-FR" sz="1800" dirty="0" err="1" smtClean="0"/>
              <a:t>powder</a:t>
            </a:r>
            <a:r>
              <a:rPr lang="fr-FR" sz="1800" dirty="0" smtClean="0"/>
              <a:t> </a:t>
            </a:r>
            <a:endParaRPr lang="fr-FR" sz="1800" dirty="0"/>
          </a:p>
        </p:txBody>
      </p:sp>
      <p:sp>
        <p:nvSpPr>
          <p:cNvPr id="8" name="Flèche courbée vers la gauche 7"/>
          <p:cNvSpPr/>
          <p:nvPr/>
        </p:nvSpPr>
        <p:spPr>
          <a:xfrm>
            <a:off x="9467850" y="2076450"/>
            <a:ext cx="333375" cy="111442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Flèche courbée vers la gauche 8"/>
          <p:cNvSpPr/>
          <p:nvPr/>
        </p:nvSpPr>
        <p:spPr>
          <a:xfrm>
            <a:off x="9848850" y="2047875"/>
            <a:ext cx="590550" cy="21526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906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587" y="208809"/>
            <a:ext cx="10972800" cy="353929"/>
          </a:xfrm>
        </p:spPr>
        <p:txBody>
          <a:bodyPr/>
          <a:lstStyle/>
          <a:p>
            <a:r>
              <a:rPr lang="en-US" sz="2000" dirty="0"/>
              <a:t>Ni « doped » samples </a:t>
            </a:r>
            <a:r>
              <a:rPr lang="en-US" sz="2000" dirty="0" smtClean="0"/>
              <a:t>: EDX analysis</a:t>
            </a:r>
            <a:endParaRPr lang="fr-FR" dirty="0"/>
          </a:p>
        </p:txBody>
      </p:sp>
      <p:pic>
        <p:nvPicPr>
          <p:cNvPr id="3" name="Imag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397" y="1192213"/>
            <a:ext cx="2200275" cy="2200275"/>
          </a:xfrm>
          <a:prstGeom prst="rect">
            <a:avLst/>
          </a:prstGeom>
        </p:spPr>
      </p:pic>
      <p:pic>
        <p:nvPicPr>
          <p:cNvPr id="4" name="Picture 11" descr="TemplateImag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8777" y="3411538"/>
            <a:ext cx="2916555" cy="2249805"/>
          </a:xfrm>
          <a:prstGeom prst="rect">
            <a:avLst/>
          </a:prstGeom>
        </p:spPr>
      </p:pic>
      <p:pic>
        <p:nvPicPr>
          <p:cNvPr id="5" name="Picture 11" descr="TemplateImage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52357" y="3415983"/>
            <a:ext cx="2916555" cy="2249805"/>
          </a:xfrm>
          <a:prstGeom prst="rect">
            <a:avLst/>
          </a:prstGeom>
        </p:spPr>
      </p:pic>
      <p:pic>
        <p:nvPicPr>
          <p:cNvPr id="6" name="Picture 11" descr="TemplateImage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43717" y="3406458"/>
            <a:ext cx="2916555" cy="2249805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7753349" y="2943225"/>
            <a:ext cx="2333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800" dirty="0" smtClean="0"/>
              <a:t>Ni and Mo </a:t>
            </a:r>
            <a:r>
              <a:rPr lang="fr-FR" sz="1800" dirty="0" err="1" smtClean="0"/>
              <a:t>appear</a:t>
            </a:r>
            <a:r>
              <a:rPr lang="fr-FR" sz="1800" dirty="0" smtClean="0"/>
              <a:t> </a:t>
            </a:r>
          </a:p>
          <a:p>
            <a:pPr algn="l"/>
            <a:r>
              <a:rPr lang="fr-FR" sz="1800" dirty="0" err="1" smtClean="0"/>
              <a:t>co-localized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843669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588" y="196179"/>
            <a:ext cx="8258678" cy="379192"/>
          </a:xfrm>
        </p:spPr>
        <p:txBody>
          <a:bodyPr/>
          <a:lstStyle/>
          <a:p>
            <a:r>
              <a:rPr lang="fr-FR" dirty="0" err="1" smtClean="0"/>
              <a:t>Molybdenum</a:t>
            </a:r>
            <a:r>
              <a:rPr lang="fr-FR" dirty="0" smtClean="0"/>
              <a:t> </a:t>
            </a:r>
            <a:r>
              <a:rPr lang="fr-FR" dirty="0" err="1" smtClean="0"/>
              <a:t>carbide</a:t>
            </a:r>
            <a:r>
              <a:rPr lang="fr-FR" dirty="0" smtClean="0"/>
              <a:t> : </a:t>
            </a:r>
            <a:r>
              <a:rPr lang="fr-FR" dirty="0" err="1" smtClean="0"/>
              <a:t>preliminary</a:t>
            </a:r>
            <a:r>
              <a:rPr lang="fr-FR" dirty="0" smtClean="0"/>
              <a:t> HER </a:t>
            </a:r>
            <a:r>
              <a:rPr lang="fr-FR" dirty="0" err="1" smtClean="0"/>
              <a:t>results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14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198781" y="6655982"/>
            <a:ext cx="1669312" cy="20201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48"/>
          <a:stretch/>
        </p:blipFill>
        <p:spPr>
          <a:xfrm>
            <a:off x="11425473" y="0"/>
            <a:ext cx="766527" cy="782472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99911" y="914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790222" y="119662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311987"/>
              </p:ext>
            </p:extLst>
          </p:nvPr>
        </p:nvGraphicFramePr>
        <p:xfrm>
          <a:off x="3504847" y="1377597"/>
          <a:ext cx="4210050" cy="322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Graph" r:id="rId4" imgW="3838042" imgH="2982163" progId="Origin50.Graph">
                  <p:embed/>
                </p:oleObj>
              </mc:Choice>
              <mc:Fallback>
                <p:oleObj name="Graph" r:id="rId4" imgW="3838042" imgH="2982163" progId="Origin50.Grap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761" t="4813" r="4564" b="5579"/>
                      <a:stretch>
                        <a:fillRect/>
                      </a:stretch>
                    </p:blipFill>
                    <p:spPr bwMode="auto">
                      <a:xfrm>
                        <a:off x="3504847" y="1377597"/>
                        <a:ext cx="4210050" cy="3228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2895600" y="5038725"/>
            <a:ext cx="655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dirty="0" smtClean="0"/>
              <a:t>The </a:t>
            </a:r>
            <a:r>
              <a:rPr lang="fr-FR" sz="1800" dirty="0" err="1" smtClean="0"/>
              <a:t>materials</a:t>
            </a:r>
            <a:r>
              <a:rPr lang="fr-FR" sz="1800" dirty="0" smtClean="0"/>
              <a:t> are </a:t>
            </a:r>
            <a:r>
              <a:rPr lang="fr-FR" sz="1800" dirty="0" err="1" smtClean="0"/>
              <a:t>activ</a:t>
            </a:r>
            <a:r>
              <a:rPr lang="fr-FR" sz="1800" dirty="0" smtClean="0"/>
              <a:t> ! </a:t>
            </a:r>
            <a:r>
              <a:rPr lang="fr-FR" sz="1800" dirty="0" err="1" smtClean="0"/>
              <a:t>However</a:t>
            </a:r>
            <a:r>
              <a:rPr lang="fr-FR" sz="1800" dirty="0" smtClean="0"/>
              <a:t> </a:t>
            </a:r>
            <a:r>
              <a:rPr lang="fr-FR" sz="1800" dirty="0" err="1" smtClean="0"/>
              <a:t>some</a:t>
            </a:r>
            <a:r>
              <a:rPr lang="fr-FR" sz="1800" dirty="0" smtClean="0"/>
              <a:t> room for </a:t>
            </a:r>
            <a:r>
              <a:rPr lang="fr-FR" sz="1800" dirty="0" err="1" smtClean="0"/>
              <a:t>improvement</a:t>
            </a:r>
            <a:r>
              <a:rPr lang="fr-FR" sz="1800" dirty="0" smtClean="0"/>
              <a:t>…</a:t>
            </a:r>
            <a:endParaRPr lang="fr-FR" sz="1800" dirty="0"/>
          </a:p>
          <a:p>
            <a:pPr algn="ctr"/>
            <a:endParaRPr lang="fr-FR" sz="1800" dirty="0" smtClean="0"/>
          </a:p>
          <a:p>
            <a:pPr algn="ctr"/>
            <a:r>
              <a:rPr lang="fr-FR" sz="1800" dirty="0" err="1" smtClean="0"/>
              <a:t>Doped</a:t>
            </a:r>
            <a:r>
              <a:rPr lang="fr-FR" sz="1800" dirty="0" smtClean="0"/>
              <a:t> </a:t>
            </a:r>
            <a:r>
              <a:rPr lang="fr-FR" sz="1800" dirty="0" err="1" smtClean="0"/>
              <a:t>materials</a:t>
            </a:r>
            <a:r>
              <a:rPr lang="fr-FR" sz="1800" dirty="0" smtClean="0"/>
              <a:t> to </a:t>
            </a:r>
            <a:r>
              <a:rPr lang="fr-FR" sz="1800" dirty="0" err="1" smtClean="0"/>
              <a:t>be</a:t>
            </a:r>
            <a:r>
              <a:rPr lang="fr-FR" sz="1800" dirty="0" smtClean="0"/>
              <a:t> </a:t>
            </a:r>
            <a:r>
              <a:rPr lang="fr-FR" sz="1800" dirty="0" err="1" smtClean="0"/>
              <a:t>tested</a:t>
            </a:r>
            <a:r>
              <a:rPr lang="fr-FR" sz="18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24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262312" y="1627210"/>
            <a:ext cx="6354635" cy="624772"/>
          </a:xfrm>
        </p:spPr>
        <p:txBody>
          <a:bodyPr/>
          <a:lstStyle/>
          <a:p>
            <a:r>
              <a:rPr lang="fr-FR" dirty="0" err="1" smtClean="0"/>
              <a:t>Thank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for attention!</a:t>
            </a:r>
            <a:endParaRPr lang="fr-FR" dirty="0"/>
          </a:p>
        </p:txBody>
      </p:sp>
      <p:pic>
        <p:nvPicPr>
          <p:cNvPr id="7" name="Image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2" t="-2267" r="18394" b="-1"/>
          <a:stretch/>
        </p:blipFill>
        <p:spPr bwMode="auto">
          <a:xfrm>
            <a:off x="10013935" y="1989624"/>
            <a:ext cx="1674623" cy="15267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2" descr="https://www.universite-paris-saclay.fr/sites/default/files/logo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6" r="58361" b="2665"/>
          <a:stretch/>
        </p:blipFill>
        <p:spPr bwMode="auto">
          <a:xfrm>
            <a:off x="194724" y="220133"/>
            <a:ext cx="2108209" cy="931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80" y="137421"/>
            <a:ext cx="1982516" cy="1160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60C3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419600" y="2734876"/>
            <a:ext cx="4391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fr-FR" sz="1800" dirty="0"/>
          </a:p>
          <a:p>
            <a:pPr algn="l"/>
            <a:endParaRPr lang="fr-FR" sz="1800" dirty="0"/>
          </a:p>
        </p:txBody>
      </p:sp>
      <p:pic>
        <p:nvPicPr>
          <p:cNvPr id="15" name="Image 4">
            <a:extLst>
              <a:ext uri="{FF2B5EF4-FFF2-40B4-BE49-F238E27FC236}">
                <a16:creationId xmlns:a16="http://schemas.microsoft.com/office/drawing/2014/main" id="{C91726E5-8C2A-420D-B4E3-DF34DEB9879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49"/>
          <a:stretch/>
        </p:blipFill>
        <p:spPr>
          <a:xfrm>
            <a:off x="6724814" y="2532599"/>
            <a:ext cx="2466811" cy="1061371"/>
          </a:xfrm>
          <a:prstGeom prst="rect">
            <a:avLst/>
          </a:prstGeom>
        </p:spPr>
      </p:pic>
      <p:pic>
        <p:nvPicPr>
          <p:cNvPr id="17" name="Picture 82" descr="logo270409_9040">
            <a:extLst>
              <a:ext uri="{FF2B5EF4-FFF2-40B4-BE49-F238E27FC236}">
                <a16:creationId xmlns:a16="http://schemas.microsoft.com/office/drawing/2014/main" id="{235EAFE3-A019-4C57-8303-F4196BD94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5715" y="2551648"/>
            <a:ext cx="2257885" cy="1023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3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90"/>
    </mc:Choice>
    <mc:Fallback xmlns="">
      <p:transition spd="slow" advTm="339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588" y="199577"/>
            <a:ext cx="7962687" cy="372396"/>
          </a:xfrm>
        </p:spPr>
        <p:txBody>
          <a:bodyPr/>
          <a:lstStyle/>
          <a:p>
            <a:r>
              <a:rPr lang="fr-FR" dirty="0" err="1" smtClean="0"/>
              <a:t>Molybden</a:t>
            </a:r>
            <a:r>
              <a:rPr lang="fr-FR" dirty="0" smtClean="0"/>
              <a:t> </a:t>
            </a:r>
            <a:r>
              <a:rPr lang="fr-FR" dirty="0" err="1" smtClean="0"/>
              <a:t>carbide</a:t>
            </a:r>
            <a:r>
              <a:rPr lang="fr-FR" dirty="0" smtClean="0"/>
              <a:t> : </a:t>
            </a:r>
            <a:r>
              <a:rPr lang="fr-FR" dirty="0" err="1" smtClean="0"/>
              <a:t>electrochemical</a:t>
            </a:r>
            <a:r>
              <a:rPr lang="fr-FR" dirty="0" smtClean="0"/>
              <a:t> </a:t>
            </a:r>
            <a:r>
              <a:rPr lang="fr-FR" dirty="0" err="1" smtClean="0"/>
              <a:t>measurements</a:t>
            </a:r>
            <a:r>
              <a:rPr lang="fr-FR" dirty="0" smtClean="0"/>
              <a:t> (</a:t>
            </a:r>
            <a:r>
              <a:rPr lang="fr-FR" dirty="0" err="1" smtClean="0"/>
              <a:t>literature</a:t>
            </a:r>
            <a:r>
              <a:rPr lang="fr-FR" dirty="0" smtClean="0"/>
              <a:t>) 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16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4446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8EE39A1-EF78-437E-AD3A-096341A867D8}"/>
              </a:ext>
            </a:extLst>
          </p:cNvPr>
          <p:cNvSpPr/>
          <p:nvPr/>
        </p:nvSpPr>
        <p:spPr>
          <a:xfrm>
            <a:off x="95250" y="85725"/>
            <a:ext cx="6476999" cy="944563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solidFill>
              <a:schemeClr val="accent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cap="all" dirty="0"/>
              <a:t>2/ Caractérisation des carbures de molybdène par pyrolyse laser.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73B683FF-BB86-4F1C-B175-F166B0BF0E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164922"/>
            <a:ext cx="12192000" cy="5223352"/>
          </a:xfrm>
        </p:spPr>
        <p:txBody>
          <a:bodyPr/>
          <a:lstStyle/>
          <a:p>
            <a:pPr algn="l"/>
            <a:endParaRPr lang="fr-FR" dirty="0"/>
          </a:p>
          <a:p>
            <a:pPr algn="l"/>
            <a:endParaRPr lang="fr-FR" dirty="0"/>
          </a:p>
        </p:txBody>
      </p:sp>
      <p:sp>
        <p:nvSpPr>
          <p:cNvPr id="7" name="Sous-titre 4">
            <a:extLst>
              <a:ext uri="{FF2B5EF4-FFF2-40B4-BE49-F238E27FC236}">
                <a16:creationId xmlns:a16="http://schemas.microsoft.com/office/drawing/2014/main" id="{119739C3-59EA-46ED-89E9-E51714549D1A}"/>
              </a:ext>
            </a:extLst>
          </p:cNvPr>
          <p:cNvSpPr txBox="1">
            <a:spLocks/>
          </p:cNvSpPr>
          <p:nvPr/>
        </p:nvSpPr>
        <p:spPr>
          <a:xfrm>
            <a:off x="0" y="1202498"/>
            <a:ext cx="12192000" cy="518577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Tx/>
              <a:buChar char="-"/>
            </a:pPr>
            <a:r>
              <a:rPr lang="fr-FR" dirty="0"/>
              <a:t>DRX </a:t>
            </a:r>
            <a:r>
              <a:rPr lang="fr-FR" dirty="0" err="1"/>
              <a:t>MOCs</a:t>
            </a:r>
            <a:r>
              <a:rPr lang="fr-FR" dirty="0"/>
              <a:t> : </a:t>
            </a:r>
          </a:p>
          <a:p>
            <a:pPr algn="l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5BBAB9F-B5F9-4D41-B798-17BA8C59E68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96" y="1097387"/>
            <a:ext cx="7971181" cy="535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14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588" y="196179"/>
            <a:ext cx="8258678" cy="379192"/>
          </a:xfrm>
        </p:spPr>
        <p:txBody>
          <a:bodyPr/>
          <a:lstStyle/>
          <a:p>
            <a:r>
              <a:rPr lang="fr-FR" dirty="0" err="1" smtClean="0"/>
              <a:t>Context</a:t>
            </a:r>
            <a:r>
              <a:rPr lang="fr-FR" dirty="0" smtClean="0"/>
              <a:t> : </a:t>
            </a:r>
            <a:r>
              <a:rPr lang="fr-FR" dirty="0" smtClean="0"/>
              <a:t>HER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18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198781" y="6655982"/>
            <a:ext cx="1669312" cy="20201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48"/>
          <a:stretch/>
        </p:blipFill>
        <p:spPr>
          <a:xfrm>
            <a:off x="11425473" y="0"/>
            <a:ext cx="766527" cy="782472"/>
          </a:xfrm>
          <a:prstGeom prst="rect">
            <a:avLst/>
          </a:prstGeom>
        </p:spPr>
      </p:pic>
      <p:pic>
        <p:nvPicPr>
          <p:cNvPr id="6" name="Image 5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105" y="1566546"/>
            <a:ext cx="5281930" cy="3957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10944225" y="2499996"/>
            <a:ext cx="13144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70C0"/>
                </a:solidFill>
              </a:rPr>
              <a:t>O</a:t>
            </a:r>
            <a:r>
              <a:rPr lang="fr-FR" sz="1400" dirty="0" smtClean="0"/>
              <a:t> : bleu</a:t>
            </a:r>
          </a:p>
          <a:p>
            <a:r>
              <a:rPr lang="fr-FR" sz="1400" dirty="0" smtClean="0">
                <a:solidFill>
                  <a:srgbClr val="FF0000"/>
                </a:solidFill>
              </a:rPr>
              <a:t>Mo</a:t>
            </a:r>
            <a:r>
              <a:rPr lang="fr-FR" sz="1400" dirty="0" smtClean="0"/>
              <a:t> : Rouge</a:t>
            </a:r>
          </a:p>
          <a:p>
            <a:r>
              <a:rPr lang="fr-FR" sz="1400" dirty="0" smtClean="0">
                <a:solidFill>
                  <a:srgbClr val="00B050"/>
                </a:solidFill>
              </a:rPr>
              <a:t>C</a:t>
            </a:r>
            <a:r>
              <a:rPr lang="fr-FR" sz="1400" dirty="0" smtClean="0"/>
              <a:t> : vert</a:t>
            </a:r>
            <a:endParaRPr lang="fr-FR" sz="14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1042" y="1518921"/>
            <a:ext cx="5238750" cy="392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48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Molybden</a:t>
            </a:r>
            <a:r>
              <a:rPr lang="fr-FR" dirty="0" smtClean="0"/>
              <a:t> </a:t>
            </a:r>
            <a:r>
              <a:rPr lang="fr-FR" dirty="0" err="1" smtClean="0"/>
              <a:t>carbide</a:t>
            </a:r>
            <a:r>
              <a:rPr lang="fr-FR" dirty="0" smtClean="0"/>
              <a:t> : </a:t>
            </a:r>
            <a:r>
              <a:rPr lang="fr-FR" dirty="0" err="1" smtClean="0"/>
              <a:t>synthesis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00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19</a:t>
            </a:fld>
            <a:endParaRPr lang="fr-FR" sz="1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2" y="1181100"/>
            <a:ext cx="11649075" cy="44958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457574" y="6185267"/>
            <a:ext cx="92583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/>
              <a:t>Y</a:t>
            </a:r>
            <a:r>
              <a:rPr lang="fr-FR" sz="1200" dirty="0"/>
              <a:t>. Ma et al., </a:t>
            </a:r>
            <a:r>
              <a:rPr lang="fr-FR" sz="1200" dirty="0" err="1"/>
              <a:t>Molybdenum</a:t>
            </a:r>
            <a:r>
              <a:rPr lang="fr-FR" sz="1200" dirty="0"/>
              <a:t> </a:t>
            </a:r>
            <a:r>
              <a:rPr lang="fr-FR" sz="1200" dirty="0" err="1"/>
              <a:t>carbide</a:t>
            </a:r>
            <a:r>
              <a:rPr lang="fr-FR" sz="1200" dirty="0"/>
              <a:t> as alternative </a:t>
            </a:r>
            <a:r>
              <a:rPr lang="fr-FR" sz="1200" dirty="0" err="1"/>
              <a:t>catalyst</a:t>
            </a:r>
            <a:r>
              <a:rPr lang="fr-FR" sz="1200" dirty="0"/>
              <a:t> for </a:t>
            </a:r>
            <a:r>
              <a:rPr lang="fr-FR" sz="1200" dirty="0" err="1"/>
              <a:t>hydrogen</a:t>
            </a:r>
            <a:r>
              <a:rPr lang="fr-FR" sz="1200" dirty="0"/>
              <a:t> production – A </a:t>
            </a:r>
            <a:r>
              <a:rPr lang="fr-FR" sz="1200" dirty="0" err="1"/>
              <a:t>review</a:t>
            </a:r>
            <a:r>
              <a:rPr lang="fr-FR" sz="1200" dirty="0"/>
              <a:t>, </a:t>
            </a:r>
            <a:r>
              <a:rPr lang="fr-FR" sz="1200" dirty="0" err="1"/>
              <a:t>Renew</a:t>
            </a:r>
            <a:r>
              <a:rPr lang="fr-FR" sz="1200" dirty="0"/>
              <a:t>. </a:t>
            </a:r>
            <a:r>
              <a:rPr lang="fr-FR" sz="1200" dirty="0" err="1"/>
              <a:t>Sustain</a:t>
            </a:r>
            <a:r>
              <a:rPr lang="fr-FR" sz="1200" dirty="0"/>
              <a:t>. Energy </a:t>
            </a:r>
            <a:r>
              <a:rPr lang="fr-FR" sz="1200" dirty="0" err="1"/>
              <a:t>Rev</a:t>
            </a:r>
            <a:r>
              <a:rPr lang="fr-FR" sz="1200" dirty="0"/>
              <a:t>. 2017, 75, 1101.</a:t>
            </a:r>
          </a:p>
        </p:txBody>
      </p:sp>
    </p:spTree>
    <p:extLst>
      <p:ext uri="{BB962C8B-B14F-4D97-AF65-F5344CB8AC3E}">
        <p14:creationId xmlns:p14="http://schemas.microsoft.com/office/powerpoint/2010/main" val="707201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/>
          <a:lstStyle/>
          <a:p>
            <a:r>
              <a:rPr lang="fr-FR" dirty="0" smtClean="0"/>
              <a:t>Diffraction des rayon x 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362203" y="1293436"/>
            <a:ext cx="10515600" cy="755810"/>
          </a:xfrm>
        </p:spPr>
        <p:txBody>
          <a:bodyPr/>
          <a:lstStyle/>
          <a:p>
            <a:pPr marL="0" indent="0" algn="ctr">
              <a:buNone/>
            </a:pPr>
            <a:endParaRPr lang="fr-FR" dirty="0" smtClean="0"/>
          </a:p>
          <a:p>
            <a:endParaRPr lang="fr-FR" dirty="0"/>
          </a:p>
        </p:txBody>
      </p:sp>
      <p:sp>
        <p:nvSpPr>
          <p:cNvPr id="5" name="TextBox 4"/>
          <p:cNvSpPr txBox="1"/>
          <p:nvPr/>
        </p:nvSpPr>
        <p:spPr>
          <a:xfrm>
            <a:off x="2063552" y="5445225"/>
            <a:ext cx="10922862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Présence de deux phases de carbures identifié à 39° et 43° et une phase d’oxyde</a:t>
            </a:r>
          </a:p>
          <a:p>
            <a:r>
              <a:rPr lang="fr-FR" dirty="0"/>
              <a:t>Identifié à 26°.</a:t>
            </a:r>
            <a:endParaRPr lang="fr-FR" dirty="0"/>
          </a:p>
          <a:p>
            <a:r>
              <a:rPr lang="fr-FR" dirty="0"/>
              <a:t>Le rapport des pics indique que le MOC 15 contient plus de d’oxyde que le MOC16 </a:t>
            </a:r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6" y="980728"/>
            <a:ext cx="7848872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341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>
            <a:extLst>
              <a:ext uri="{FF2B5EF4-FFF2-40B4-BE49-F238E27FC236}">
                <a16:creationId xmlns:a16="http://schemas.microsoft.com/office/drawing/2014/main" id="{73B683FF-BB86-4F1C-B175-F166B0BF0E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164922"/>
            <a:ext cx="12192000" cy="5223352"/>
          </a:xfrm>
        </p:spPr>
        <p:txBody>
          <a:bodyPr/>
          <a:lstStyle/>
          <a:p>
            <a:pPr algn="l"/>
            <a:endParaRPr lang="fr-FR" dirty="0"/>
          </a:p>
          <a:p>
            <a:pPr algn="l"/>
            <a:endParaRPr lang="fr-FR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BDA1A47-29DD-416C-867A-91EBC292F38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0" y="1164918"/>
          <a:ext cx="12192001" cy="52579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2446">
                  <a:extLst>
                    <a:ext uri="{9D8B030D-6E8A-4147-A177-3AD203B41FA5}">
                      <a16:colId xmlns:a16="http://schemas.microsoft.com/office/drawing/2014/main" val="1901591461"/>
                    </a:ext>
                  </a:extLst>
                </a:gridCol>
                <a:gridCol w="1045029">
                  <a:extLst>
                    <a:ext uri="{9D8B030D-6E8A-4147-A177-3AD203B41FA5}">
                      <a16:colId xmlns:a16="http://schemas.microsoft.com/office/drawing/2014/main" val="2009278621"/>
                    </a:ext>
                  </a:extLst>
                </a:gridCol>
                <a:gridCol w="1344602">
                  <a:extLst>
                    <a:ext uri="{9D8B030D-6E8A-4147-A177-3AD203B41FA5}">
                      <a16:colId xmlns:a16="http://schemas.microsoft.com/office/drawing/2014/main" val="3770478964"/>
                    </a:ext>
                  </a:extLst>
                </a:gridCol>
                <a:gridCol w="1511810">
                  <a:extLst>
                    <a:ext uri="{9D8B030D-6E8A-4147-A177-3AD203B41FA5}">
                      <a16:colId xmlns:a16="http://schemas.microsoft.com/office/drawing/2014/main" val="2362982525"/>
                    </a:ext>
                  </a:extLst>
                </a:gridCol>
                <a:gridCol w="1328056">
                  <a:extLst>
                    <a:ext uri="{9D8B030D-6E8A-4147-A177-3AD203B41FA5}">
                      <a16:colId xmlns:a16="http://schemas.microsoft.com/office/drawing/2014/main" val="3527918123"/>
                    </a:ext>
                  </a:extLst>
                </a:gridCol>
                <a:gridCol w="1357667">
                  <a:extLst>
                    <a:ext uri="{9D8B030D-6E8A-4147-A177-3AD203B41FA5}">
                      <a16:colId xmlns:a16="http://schemas.microsoft.com/office/drawing/2014/main" val="1022439518"/>
                    </a:ext>
                  </a:extLst>
                </a:gridCol>
                <a:gridCol w="2221558">
                  <a:extLst>
                    <a:ext uri="{9D8B030D-6E8A-4147-A177-3AD203B41FA5}">
                      <a16:colId xmlns:a16="http://schemas.microsoft.com/office/drawing/2014/main" val="825591276"/>
                    </a:ext>
                  </a:extLst>
                </a:gridCol>
                <a:gridCol w="992777">
                  <a:extLst>
                    <a:ext uri="{9D8B030D-6E8A-4147-A177-3AD203B41FA5}">
                      <a16:colId xmlns:a16="http://schemas.microsoft.com/office/drawing/2014/main" val="381497737"/>
                    </a:ext>
                  </a:extLst>
                </a:gridCol>
                <a:gridCol w="1328056">
                  <a:extLst>
                    <a:ext uri="{9D8B030D-6E8A-4147-A177-3AD203B41FA5}">
                      <a16:colId xmlns:a16="http://schemas.microsoft.com/office/drawing/2014/main" val="294253805"/>
                    </a:ext>
                  </a:extLst>
                </a:gridCol>
              </a:tblGrid>
              <a:tr h="3241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Echantillons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Réactifs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Dopage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gaz réducteurs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</a:t>
                      </a:r>
                      <a:r>
                        <a:rPr lang="fr-FR" sz="1100" baseline="-25000">
                          <a:effectLst/>
                        </a:rPr>
                        <a:t>consommée</a:t>
                      </a:r>
                      <a:r>
                        <a:rPr lang="fr-FR" sz="1100">
                          <a:effectLst/>
                        </a:rPr>
                        <a:t> (g)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</a:rPr>
                        <a:t>m</a:t>
                      </a:r>
                      <a:r>
                        <a:rPr lang="fr-FR" sz="1100" baseline="-25000" dirty="0" err="1">
                          <a:effectLst/>
                        </a:rPr>
                        <a:t>récoltée</a:t>
                      </a:r>
                      <a:r>
                        <a:rPr lang="fr-FR" sz="1100" dirty="0">
                          <a:effectLst/>
                        </a:rPr>
                        <a:t> (mg/h)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Produit obtenu (DRX)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Teneur en C (%)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Masse Mo entrainée (g)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/>
                </a:tc>
                <a:extLst>
                  <a:ext uri="{0D108BD9-81ED-4DB2-BD59-A6C34878D82A}">
                    <a16:rowId xmlns:a16="http://schemas.microsoft.com/office/drawing/2014/main" val="749308146"/>
                  </a:ext>
                </a:extLst>
              </a:tr>
              <a:tr h="489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MOC21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row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AHM+urée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 Non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</a:t>
                      </a:r>
                      <a:r>
                        <a:rPr lang="fr-FR" sz="1100" baseline="-25000">
                          <a:effectLst/>
                        </a:rPr>
                        <a:t>2</a:t>
                      </a:r>
                      <a:r>
                        <a:rPr lang="fr-FR" sz="1100">
                          <a:effectLst/>
                        </a:rPr>
                        <a:t>H</a:t>
                      </a:r>
                      <a:r>
                        <a:rPr lang="fr-FR" sz="1100" baseline="-25000">
                          <a:effectLst/>
                        </a:rPr>
                        <a:t>4</a:t>
                      </a:r>
                      <a:r>
                        <a:rPr lang="fr-FR" sz="1100">
                          <a:effectLst/>
                        </a:rPr>
                        <a:t> seul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81,0 (mais fuite entre pyrosol et bouteille)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357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Mélange MoO2 (mono) + </a:t>
                      </a:r>
                      <a:r>
                        <a:rPr lang="fr-FR" sz="1100">
                          <a:effectLst/>
                        </a:rPr>
                        <a:t>α</a:t>
                      </a:r>
                      <a:r>
                        <a:rPr lang="en-US" sz="1100">
                          <a:effectLst/>
                        </a:rPr>
                        <a:t>-Mo2C (hexa) + </a:t>
                      </a:r>
                      <a:r>
                        <a:rPr lang="fr-FR" sz="1100">
                          <a:effectLst/>
                        </a:rPr>
                        <a:t>η</a:t>
                      </a:r>
                      <a:r>
                        <a:rPr lang="en-US" sz="1100">
                          <a:effectLst/>
                        </a:rPr>
                        <a:t>-MoC (cub)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77,15 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44,0 mais pas possible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/>
                </a:tc>
                <a:extLst>
                  <a:ext uri="{0D108BD9-81ED-4DB2-BD59-A6C34878D82A}">
                    <a16:rowId xmlns:a16="http://schemas.microsoft.com/office/drawing/2014/main" val="3989093568"/>
                  </a:ext>
                </a:extLst>
              </a:tr>
              <a:tr h="489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MOC22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 Non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</a:t>
                      </a:r>
                      <a:r>
                        <a:rPr lang="fr-FR" sz="1100" baseline="-25000">
                          <a:effectLst/>
                        </a:rPr>
                        <a:t>2</a:t>
                      </a:r>
                      <a:r>
                        <a:rPr lang="fr-FR" sz="1100">
                          <a:effectLst/>
                        </a:rPr>
                        <a:t>H</a:t>
                      </a:r>
                      <a:r>
                        <a:rPr lang="fr-FR" sz="1100" baseline="-25000">
                          <a:effectLst/>
                        </a:rPr>
                        <a:t>4</a:t>
                      </a:r>
                      <a:r>
                        <a:rPr lang="fr-FR" sz="1100">
                          <a:effectLst/>
                        </a:rPr>
                        <a:t> + NH</a:t>
                      </a:r>
                      <a:r>
                        <a:rPr lang="fr-FR" sz="1100" baseline="-25000">
                          <a:effectLst/>
                        </a:rPr>
                        <a:t>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200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Mélange MoO2 (mono) + </a:t>
                      </a:r>
                      <a:r>
                        <a:rPr lang="fr-FR" sz="1100">
                          <a:effectLst/>
                        </a:rPr>
                        <a:t>α</a:t>
                      </a:r>
                      <a:r>
                        <a:rPr lang="en-US" sz="1100">
                          <a:effectLst/>
                        </a:rPr>
                        <a:t>-Mo2C (hexa) + </a:t>
                      </a:r>
                      <a:r>
                        <a:rPr lang="fr-FR" sz="1100">
                          <a:effectLst/>
                        </a:rPr>
                        <a:t>η</a:t>
                      </a:r>
                      <a:r>
                        <a:rPr lang="en-US" sz="1100">
                          <a:effectLst/>
                        </a:rPr>
                        <a:t>-MoC (cub)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60,87 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875600"/>
                  </a:ext>
                </a:extLst>
              </a:tr>
              <a:tr h="489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MOC23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Nitrate de Co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</a:t>
                      </a:r>
                      <a:r>
                        <a:rPr lang="fr-FR" sz="1100" baseline="-25000">
                          <a:effectLst/>
                        </a:rPr>
                        <a:t>2</a:t>
                      </a:r>
                      <a:r>
                        <a:rPr lang="fr-FR" sz="1100">
                          <a:effectLst/>
                        </a:rPr>
                        <a:t>H</a:t>
                      </a:r>
                      <a:r>
                        <a:rPr lang="fr-FR" sz="1100" baseline="-25000">
                          <a:effectLst/>
                        </a:rPr>
                        <a:t>4</a:t>
                      </a:r>
                      <a:r>
                        <a:rPr lang="fr-FR" sz="1100">
                          <a:effectLst/>
                        </a:rPr>
                        <a:t>  seul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16,8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364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Mélange MoO2 (mono) + </a:t>
                      </a:r>
                      <a:r>
                        <a:rPr lang="fr-FR" sz="1100">
                          <a:effectLst/>
                        </a:rPr>
                        <a:t>α</a:t>
                      </a:r>
                      <a:r>
                        <a:rPr lang="en-US" sz="1100">
                          <a:effectLst/>
                        </a:rPr>
                        <a:t>-Mo2C (hexa) + </a:t>
                      </a:r>
                      <a:r>
                        <a:rPr lang="fr-FR" sz="1100">
                          <a:effectLst/>
                        </a:rPr>
                        <a:t>η</a:t>
                      </a:r>
                      <a:r>
                        <a:rPr lang="en-US" sz="1100">
                          <a:effectLst/>
                        </a:rPr>
                        <a:t>-MoC (cub)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r>
                        <a:rPr lang="fr-FR" sz="1100">
                          <a:effectLst/>
                        </a:rPr>
                        <a:t>71,34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9,13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/>
                </a:tc>
                <a:extLst>
                  <a:ext uri="{0D108BD9-81ED-4DB2-BD59-A6C34878D82A}">
                    <a16:rowId xmlns:a16="http://schemas.microsoft.com/office/drawing/2014/main" val="4083365441"/>
                  </a:ext>
                </a:extLst>
              </a:tr>
              <a:tr h="489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MOC24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</a:t>
                      </a:r>
                      <a:r>
                        <a:rPr lang="fr-FR" sz="1100" baseline="-25000">
                          <a:effectLst/>
                        </a:rPr>
                        <a:t>2</a:t>
                      </a:r>
                      <a:r>
                        <a:rPr lang="fr-FR" sz="1100">
                          <a:effectLst/>
                        </a:rPr>
                        <a:t>H</a:t>
                      </a:r>
                      <a:r>
                        <a:rPr lang="fr-FR" sz="1100" baseline="-25000">
                          <a:effectLst/>
                        </a:rPr>
                        <a:t>4</a:t>
                      </a:r>
                      <a:r>
                        <a:rPr lang="fr-FR" sz="1100">
                          <a:effectLst/>
                        </a:rPr>
                        <a:t> + NH</a:t>
                      </a:r>
                      <a:r>
                        <a:rPr lang="fr-FR" sz="1100" baseline="-25000">
                          <a:effectLst/>
                        </a:rPr>
                        <a:t>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167,3</a:t>
                      </a: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Mélange MoO2 (mono) + </a:t>
                      </a:r>
                      <a:r>
                        <a:rPr lang="fr-FR" sz="1100">
                          <a:effectLst/>
                        </a:rPr>
                        <a:t>α</a:t>
                      </a:r>
                      <a:r>
                        <a:rPr lang="en-US" sz="1100">
                          <a:effectLst/>
                        </a:rPr>
                        <a:t>-Mo2C (hexa) + </a:t>
                      </a:r>
                      <a:r>
                        <a:rPr lang="fr-FR" sz="1100">
                          <a:effectLst/>
                        </a:rPr>
                        <a:t>η</a:t>
                      </a:r>
                      <a:r>
                        <a:rPr lang="en-US" sz="1100">
                          <a:effectLst/>
                        </a:rPr>
                        <a:t>-MoC (cub)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r>
                        <a:rPr lang="fr-FR" sz="1100">
                          <a:effectLst/>
                        </a:rPr>
                        <a:t>51,86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672256"/>
                  </a:ext>
                </a:extLst>
              </a:tr>
              <a:tr h="489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MOC25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Nitrate de Ni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</a:t>
                      </a:r>
                      <a:r>
                        <a:rPr lang="fr-FR" sz="1100" baseline="-25000">
                          <a:effectLst/>
                        </a:rPr>
                        <a:t>2</a:t>
                      </a:r>
                      <a:r>
                        <a:rPr lang="fr-FR" sz="1100">
                          <a:effectLst/>
                        </a:rPr>
                        <a:t>H</a:t>
                      </a:r>
                      <a:r>
                        <a:rPr lang="fr-FR" sz="1100" baseline="-25000">
                          <a:effectLst/>
                        </a:rPr>
                        <a:t>4</a:t>
                      </a:r>
                      <a:r>
                        <a:rPr lang="fr-FR" sz="1100">
                          <a:effectLst/>
                        </a:rPr>
                        <a:t>  seul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17,0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275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Mélange MoO2 (mono) + </a:t>
                      </a:r>
                      <a:r>
                        <a:rPr lang="fr-FR" sz="1100">
                          <a:effectLst/>
                        </a:rPr>
                        <a:t>α</a:t>
                      </a:r>
                      <a:r>
                        <a:rPr lang="en-US" sz="1100">
                          <a:effectLst/>
                        </a:rPr>
                        <a:t>-Mo2C (hexa) + </a:t>
                      </a:r>
                      <a:r>
                        <a:rPr lang="fr-FR" sz="1100">
                          <a:effectLst/>
                        </a:rPr>
                        <a:t>η</a:t>
                      </a:r>
                      <a:r>
                        <a:rPr lang="en-US" sz="1100">
                          <a:effectLst/>
                        </a:rPr>
                        <a:t>-MoC (cub)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r>
                        <a:rPr lang="fr-FR" sz="1100">
                          <a:effectLst/>
                        </a:rPr>
                        <a:t>61,58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9,24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/>
                </a:tc>
                <a:extLst>
                  <a:ext uri="{0D108BD9-81ED-4DB2-BD59-A6C34878D82A}">
                    <a16:rowId xmlns:a16="http://schemas.microsoft.com/office/drawing/2014/main" val="2278542335"/>
                  </a:ext>
                </a:extLst>
              </a:tr>
              <a:tr h="489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MOC26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</a:t>
                      </a:r>
                      <a:r>
                        <a:rPr lang="fr-FR" sz="1100" baseline="-25000">
                          <a:effectLst/>
                        </a:rPr>
                        <a:t>2</a:t>
                      </a:r>
                      <a:r>
                        <a:rPr lang="fr-FR" sz="1100">
                          <a:effectLst/>
                        </a:rPr>
                        <a:t>H</a:t>
                      </a:r>
                      <a:r>
                        <a:rPr lang="fr-FR" sz="1100" baseline="-25000">
                          <a:effectLst/>
                        </a:rPr>
                        <a:t>4</a:t>
                      </a:r>
                      <a:r>
                        <a:rPr lang="fr-FR" sz="1100">
                          <a:effectLst/>
                        </a:rPr>
                        <a:t> + NH</a:t>
                      </a:r>
                      <a:r>
                        <a:rPr lang="fr-FR" sz="1100" baseline="-25000">
                          <a:effectLst/>
                        </a:rPr>
                        <a:t>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151,3</a:t>
                      </a: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Mélange MoO2 (mono) + </a:t>
                      </a:r>
                      <a:r>
                        <a:rPr lang="fr-FR" sz="1100">
                          <a:effectLst/>
                        </a:rPr>
                        <a:t>α</a:t>
                      </a:r>
                      <a:r>
                        <a:rPr lang="en-US" sz="1100">
                          <a:effectLst/>
                        </a:rPr>
                        <a:t>-Mo2C (hexa) + </a:t>
                      </a:r>
                      <a:r>
                        <a:rPr lang="fr-FR" sz="1100">
                          <a:effectLst/>
                        </a:rPr>
                        <a:t>η</a:t>
                      </a:r>
                      <a:r>
                        <a:rPr lang="en-US" sz="1100">
                          <a:effectLst/>
                        </a:rPr>
                        <a:t>-MoC (cub)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r>
                        <a:rPr lang="fr-FR" sz="1100">
                          <a:effectLst/>
                        </a:rPr>
                        <a:t>45,82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881040"/>
                  </a:ext>
                </a:extLst>
              </a:tr>
              <a:tr h="489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MOC27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Acétate de Ni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</a:t>
                      </a:r>
                      <a:r>
                        <a:rPr lang="fr-FR" sz="1100" baseline="-25000">
                          <a:effectLst/>
                        </a:rPr>
                        <a:t>2</a:t>
                      </a:r>
                      <a:r>
                        <a:rPr lang="fr-FR" sz="1100">
                          <a:effectLst/>
                        </a:rPr>
                        <a:t>H</a:t>
                      </a:r>
                      <a:r>
                        <a:rPr lang="fr-FR" sz="1100" baseline="-25000">
                          <a:effectLst/>
                        </a:rPr>
                        <a:t>4</a:t>
                      </a:r>
                      <a:r>
                        <a:rPr lang="fr-FR" sz="1100">
                          <a:effectLst/>
                        </a:rPr>
                        <a:t>  seul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14,6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350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Mélange MoO2 (mono) + </a:t>
                      </a:r>
                      <a:r>
                        <a:rPr lang="fr-FR" sz="1100">
                          <a:effectLst/>
                        </a:rPr>
                        <a:t>α</a:t>
                      </a:r>
                      <a:r>
                        <a:rPr lang="en-US" sz="1100">
                          <a:effectLst/>
                        </a:rPr>
                        <a:t>-Mo2C (hexa) + </a:t>
                      </a:r>
                      <a:r>
                        <a:rPr lang="fr-FR" sz="1100">
                          <a:effectLst/>
                        </a:rPr>
                        <a:t>η</a:t>
                      </a:r>
                      <a:r>
                        <a:rPr lang="en-US" sz="1100">
                          <a:effectLst/>
                        </a:rPr>
                        <a:t>-MoC (cub)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r>
                        <a:rPr lang="fr-FR" sz="1100">
                          <a:effectLst/>
                        </a:rPr>
                        <a:t>70,38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7,93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/>
                </a:tc>
                <a:extLst>
                  <a:ext uri="{0D108BD9-81ED-4DB2-BD59-A6C34878D82A}">
                    <a16:rowId xmlns:a16="http://schemas.microsoft.com/office/drawing/2014/main" val="1210630488"/>
                  </a:ext>
                </a:extLst>
              </a:tr>
              <a:tr h="489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MOC28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</a:t>
                      </a:r>
                      <a:r>
                        <a:rPr lang="fr-FR" sz="1100" baseline="-25000">
                          <a:effectLst/>
                        </a:rPr>
                        <a:t>2</a:t>
                      </a:r>
                      <a:r>
                        <a:rPr lang="fr-FR" sz="1100">
                          <a:effectLst/>
                        </a:rPr>
                        <a:t>H</a:t>
                      </a:r>
                      <a:r>
                        <a:rPr lang="fr-FR" sz="1100" baseline="-25000">
                          <a:effectLst/>
                        </a:rPr>
                        <a:t>4</a:t>
                      </a:r>
                      <a:r>
                        <a:rPr lang="fr-FR" sz="1100">
                          <a:effectLst/>
                        </a:rPr>
                        <a:t> + NH</a:t>
                      </a:r>
                      <a:r>
                        <a:rPr lang="fr-FR" sz="1100" baseline="-25000">
                          <a:effectLst/>
                        </a:rPr>
                        <a:t>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156,7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Mélange MoO2 (mono) + </a:t>
                      </a:r>
                      <a:r>
                        <a:rPr lang="fr-FR" sz="1100">
                          <a:effectLst/>
                        </a:rPr>
                        <a:t>α</a:t>
                      </a:r>
                      <a:r>
                        <a:rPr lang="en-US" sz="1100">
                          <a:effectLst/>
                        </a:rPr>
                        <a:t>-Mo2C (hexa) + </a:t>
                      </a:r>
                      <a:r>
                        <a:rPr lang="fr-FR" sz="1100">
                          <a:effectLst/>
                        </a:rPr>
                        <a:t>η</a:t>
                      </a:r>
                      <a:r>
                        <a:rPr lang="en-US" sz="1100">
                          <a:effectLst/>
                        </a:rPr>
                        <a:t>-MoC (cub)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r>
                        <a:rPr lang="fr-FR" sz="1100">
                          <a:effectLst/>
                        </a:rPr>
                        <a:t>43,89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249567"/>
                  </a:ext>
                </a:extLst>
              </a:tr>
              <a:tr h="489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MOC29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Acétate de Co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</a:t>
                      </a:r>
                      <a:r>
                        <a:rPr lang="fr-FR" sz="1100" baseline="-25000">
                          <a:effectLst/>
                        </a:rPr>
                        <a:t>2</a:t>
                      </a:r>
                      <a:r>
                        <a:rPr lang="fr-FR" sz="1100">
                          <a:effectLst/>
                        </a:rPr>
                        <a:t>H</a:t>
                      </a:r>
                      <a:r>
                        <a:rPr lang="fr-FR" sz="1100" baseline="-25000">
                          <a:effectLst/>
                        </a:rPr>
                        <a:t>4</a:t>
                      </a:r>
                      <a:r>
                        <a:rPr lang="fr-FR" sz="1100">
                          <a:effectLst/>
                        </a:rPr>
                        <a:t>  seul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17,8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339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Mélange MoO2 (mono) + </a:t>
                      </a:r>
                      <a:r>
                        <a:rPr lang="fr-FR" sz="1100">
                          <a:effectLst/>
                        </a:rPr>
                        <a:t>α</a:t>
                      </a:r>
                      <a:r>
                        <a:rPr lang="en-US" sz="1100">
                          <a:effectLst/>
                        </a:rPr>
                        <a:t>-Mo2C (hexa) + </a:t>
                      </a:r>
                      <a:r>
                        <a:rPr lang="fr-FR" sz="1100">
                          <a:effectLst/>
                        </a:rPr>
                        <a:t>η</a:t>
                      </a:r>
                      <a:r>
                        <a:rPr lang="en-US" sz="1100">
                          <a:effectLst/>
                        </a:rPr>
                        <a:t>-MoC (cub)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r>
                        <a:rPr lang="fr-FR" sz="1100">
                          <a:effectLst/>
                        </a:rPr>
                        <a:t>71,42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9,67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/>
                </a:tc>
                <a:extLst>
                  <a:ext uri="{0D108BD9-81ED-4DB2-BD59-A6C34878D82A}">
                    <a16:rowId xmlns:a16="http://schemas.microsoft.com/office/drawing/2014/main" val="2622171018"/>
                  </a:ext>
                </a:extLst>
              </a:tr>
              <a:tr h="4899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MOC30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</a:t>
                      </a:r>
                      <a:r>
                        <a:rPr lang="fr-FR" sz="1100" baseline="-25000">
                          <a:effectLst/>
                        </a:rPr>
                        <a:t>2</a:t>
                      </a:r>
                      <a:r>
                        <a:rPr lang="fr-FR" sz="1100">
                          <a:effectLst/>
                        </a:rPr>
                        <a:t>H</a:t>
                      </a:r>
                      <a:r>
                        <a:rPr lang="fr-FR" sz="1100" baseline="-25000">
                          <a:effectLst/>
                        </a:rPr>
                        <a:t>4</a:t>
                      </a:r>
                      <a:r>
                        <a:rPr lang="fr-FR" sz="1100">
                          <a:effectLst/>
                        </a:rPr>
                        <a:t> + NH</a:t>
                      </a:r>
                      <a:r>
                        <a:rPr lang="fr-FR" sz="1100" baseline="-25000">
                          <a:effectLst/>
                        </a:rPr>
                        <a:t>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150,7</a:t>
                      </a: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Mélange MoO2 (mono) + </a:t>
                      </a:r>
                      <a:r>
                        <a:rPr lang="fr-FR" sz="1100">
                          <a:effectLst/>
                        </a:rPr>
                        <a:t>α</a:t>
                      </a:r>
                      <a:r>
                        <a:rPr lang="en-US" sz="1100">
                          <a:effectLst/>
                        </a:rPr>
                        <a:t>-Mo2C (hexa) + </a:t>
                      </a:r>
                      <a:r>
                        <a:rPr lang="fr-FR" sz="1100">
                          <a:effectLst/>
                        </a:rPr>
                        <a:t>η</a:t>
                      </a:r>
                      <a:r>
                        <a:rPr lang="en-US" sz="1100">
                          <a:effectLst/>
                        </a:rPr>
                        <a:t>-MoC (cub)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r>
                        <a:rPr lang="fr-FR" sz="1100" dirty="0">
                          <a:effectLst/>
                        </a:rPr>
                        <a:t>44,85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214" marR="34214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476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455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6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6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6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Template CEA 2019 Défaut">
  <a:themeElements>
    <a:clrScheme name="CEA Défaut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92D050"/>
      </a:accent1>
      <a:accent2>
        <a:srgbClr val="008BBC"/>
      </a:accent2>
      <a:accent3>
        <a:srgbClr val="D81142"/>
      </a:accent3>
      <a:accent4>
        <a:srgbClr val="FFC000"/>
      </a:accent4>
      <a:accent5>
        <a:srgbClr val="218380"/>
      </a:accent5>
      <a:accent6>
        <a:srgbClr val="8F2D56"/>
      </a:accent6>
      <a:hlink>
        <a:srgbClr val="2E75B5"/>
      </a:hlink>
      <a:folHlink>
        <a:srgbClr val="954F72"/>
      </a:folHlink>
    </a:clrScheme>
    <a:fontScheme name="CE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8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Template PP CEA 16-9.pptx" id="{78E284C9-E62E-4FC8-9A5E-19EE6A13D71E}" vid="{709D2C56-0C01-4A68-A325-4FFD430A3600}"/>
    </a:ext>
  </a:extLst>
</a:theme>
</file>

<file path=ppt/theme/theme2.xml><?xml version="1.0" encoding="utf-8"?>
<a:theme xmlns:a="http://schemas.openxmlformats.org/drawingml/2006/main" name="Template CEA 2019 Clair">
  <a:themeElements>
    <a:clrScheme name="CEA Défaut 2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FFBC42"/>
      </a:accent1>
      <a:accent2>
        <a:srgbClr val="D81159"/>
      </a:accent2>
      <a:accent3>
        <a:srgbClr val="8F2D56"/>
      </a:accent3>
      <a:accent4>
        <a:srgbClr val="689B42"/>
      </a:accent4>
      <a:accent5>
        <a:srgbClr val="218380"/>
      </a:accent5>
      <a:accent6>
        <a:srgbClr val="FFD29F"/>
      </a:accent6>
      <a:hlink>
        <a:srgbClr val="2E75B5"/>
      </a:hlink>
      <a:folHlink>
        <a:srgbClr val="954F72"/>
      </a:folHlink>
    </a:clrScheme>
    <a:fontScheme name="CE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8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Template PP CEA 16-9.pptx" id="{78E284C9-E62E-4FC8-9A5E-19EE6A13D71E}" vid="{5846DFC2-8D7E-4335-8C09-415EDC6C5089}"/>
    </a:ext>
  </a:extLst>
</a:theme>
</file>

<file path=ppt/theme/theme3.xml><?xml version="1.0" encoding="utf-8"?>
<a:theme xmlns:a="http://schemas.openxmlformats.org/drawingml/2006/main" name="Template CEA 2019 Marron">
  <a:themeElements>
    <a:clrScheme name="CEA Bleu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49728C"/>
      </a:accent1>
      <a:accent2>
        <a:srgbClr val="689BA6"/>
      </a:accent2>
      <a:accent3>
        <a:srgbClr val="C2F2F2"/>
      </a:accent3>
      <a:accent4>
        <a:srgbClr val="273D40"/>
      </a:accent4>
      <a:accent5>
        <a:srgbClr val="0084B4"/>
      </a:accent5>
      <a:accent6>
        <a:srgbClr val="93E2FF"/>
      </a:accent6>
      <a:hlink>
        <a:srgbClr val="2E75B5"/>
      </a:hlink>
      <a:folHlink>
        <a:srgbClr val="954F72"/>
      </a:folHlink>
    </a:clrScheme>
    <a:fontScheme name="CE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8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Template PP CEA 16-9.pptx" id="{78E284C9-E62E-4FC8-9A5E-19EE6A13D71E}" vid="{48DB1935-4DB2-49BA-AEDC-D8FE50F2938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2F2A79C4BED747976EC3AD530384C1" ma:contentTypeVersion="0" ma:contentTypeDescription="Crée un document." ma:contentTypeScope="" ma:versionID="9ea4ffbb61354172aceb879db3e2653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09A53C-8D88-4760-8267-C28D6D92D7C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07AC35C-3B9B-457D-863A-1C1FD396D7D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AADB5F-8552-41F6-8E41-B7291DF52D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2019-Presentation-PPT-16-9</Template>
  <TotalTime>40400</TotalTime>
  <Words>1301</Words>
  <Application>Microsoft Office PowerPoint</Application>
  <PresentationFormat>Grand écran</PresentationFormat>
  <Paragraphs>293</Paragraphs>
  <Slides>21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2" baseType="lpstr">
      <vt:lpstr>SimSun</vt:lpstr>
      <vt:lpstr>Arial</vt:lpstr>
      <vt:lpstr>Calibri</vt:lpstr>
      <vt:lpstr>Times New Roman</vt:lpstr>
      <vt:lpstr>Verdana</vt:lpstr>
      <vt:lpstr>Wingdings</vt:lpstr>
      <vt:lpstr>Wingdings 3</vt:lpstr>
      <vt:lpstr>Template CEA 2019 Défaut</vt:lpstr>
      <vt:lpstr>Template CEA 2019 Clair</vt:lpstr>
      <vt:lpstr>Template CEA 2019 Marron</vt:lpstr>
      <vt:lpstr>Origin Graph</vt:lpstr>
      <vt:lpstr>Présentation PowerPoint</vt:lpstr>
      <vt:lpstr>Outline</vt:lpstr>
      <vt:lpstr>Context : Hydrogen Evolution Reaction</vt:lpstr>
      <vt:lpstr>Context : Hydrogen Evolution Reaction</vt:lpstr>
      <vt:lpstr>Context : Hydrogen Evolution Reaction using Mo based materials</vt:lpstr>
      <vt:lpstr>Synthesis method : Laser synthesis</vt:lpstr>
      <vt:lpstr>Synthesis method : Laser synthesis</vt:lpstr>
      <vt:lpstr>Synthesis method : Laser synthesis</vt:lpstr>
      <vt:lpstr>Synthesis of Molybdenum carbide</vt:lpstr>
      <vt:lpstr>Synthesis of Molybden carbide : STEM and EDX analysis</vt:lpstr>
      <vt:lpstr>Présentation PowerPoint</vt:lpstr>
      <vt:lpstr>Présentation PowerPoint</vt:lpstr>
      <vt:lpstr>Ni « doped » samples : EDX analysis</vt:lpstr>
      <vt:lpstr>Molybdenum carbide : preliminary HER results</vt:lpstr>
      <vt:lpstr>Thank you for attention!</vt:lpstr>
      <vt:lpstr>Molybden carbide : electrochemical measurements (literature) </vt:lpstr>
      <vt:lpstr>Présentation PowerPoint</vt:lpstr>
      <vt:lpstr>Context : HER</vt:lpstr>
      <vt:lpstr>Molybden carbide : synthesis methods </vt:lpstr>
      <vt:lpstr>Diffraction des rayon x  </vt:lpstr>
      <vt:lpstr>Présentation PowerPoint</vt:lpstr>
    </vt:vector>
  </TitlesOfParts>
  <Company>CEA Saclay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Juliette Karpiel</dc:creator>
  <cp:lastModifiedBy>HERLIN Nathalie</cp:lastModifiedBy>
  <cp:revision>4465</cp:revision>
  <cp:lastPrinted>2018-12-05T09:44:31Z</cp:lastPrinted>
  <dcterms:created xsi:type="dcterms:W3CDTF">2020-08-03T07:56:42Z</dcterms:created>
  <dcterms:modified xsi:type="dcterms:W3CDTF">2023-11-09T06:43:48Z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0x010100362F2A79C4BED747976EC3AD530384C1</vt:lpwstr>
  </property>
  <property fmtid="{D5CDD505-2E9C-101B-9397-08002B2CF9AE}" pid="3" name="I2ICODE">
    <vt:lpwstr>WEB</vt:lpwstr>
  </property>
  <property fmtid="{D5CDD505-2E9C-101B-9397-08002B2CF9AE}" pid="4" name="WebApplicationID">
    <vt:lpwstr>3f72b11a-dedf-47a1-b48a-dfd7b45017bd</vt:lpwstr>
  </property>
  <property fmtid="{D5CDD505-2E9C-101B-9397-08002B2CF9AE}" pid="5" name="I2ISITECODE">
    <vt:lpwstr/>
  </property>
</Properties>
</file>